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79" r:id="rId3"/>
    <p:sldId id="281" r:id="rId4"/>
    <p:sldId id="28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9822" autoAdjust="0"/>
  </p:normalViewPr>
  <p:slideViewPr>
    <p:cSldViewPr snapToGrid="0">
      <p:cViewPr>
        <p:scale>
          <a:sx n="68" d="100"/>
          <a:sy n="68" d="100"/>
        </p:scale>
        <p:origin x="-822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5/5/2023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000" dirty="0"/>
              <a:t>Tensor Flow fundamentals for Deep Learning</a:t>
            </a:r>
          </a:p>
          <a:p>
            <a:r>
              <a:rPr lang="en-US" sz="6000" dirty="0"/>
              <a:t> </a:t>
            </a:r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xmlns="" id="{92C8302A-679C-6DBB-2936-52DC098124B4}"/>
              </a:ext>
            </a:extLst>
          </p:cNvPr>
          <p:cNvSpPr txBox="1"/>
          <p:nvPr/>
        </p:nvSpPr>
        <p:spPr>
          <a:xfrm>
            <a:off x="227670" y="6005399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sz="2400" kern="0" noProof="0" dirty="0">
                <a:solidFill>
                  <a:schemeClr val="bg1"/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   Dr. </a:t>
            </a:r>
            <a:r>
              <a:rPr lang="en-US" sz="2400" kern="0" dirty="0" err="1">
                <a:solidFill>
                  <a:schemeClr val="bg1"/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Shahzaib</a:t>
            </a:r>
            <a:r>
              <a:rPr lang="en-US" sz="2400" kern="0" dirty="0">
                <a:solidFill>
                  <a:schemeClr val="bg1"/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Hamid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5" name="Google Shape;40;p1">
            <a:extLst>
              <a:ext uri="{FF2B5EF4-FFF2-40B4-BE49-F238E27FC236}">
                <a16:creationId xmlns:a16="http://schemas.microsoft.com/office/drawing/2014/main" xmlns="" id="{5BFCE082-EACE-D89D-6C72-80D0EE1EFE1F}"/>
              </a:ext>
            </a:extLst>
          </p:cNvPr>
          <p:cNvSpPr txBox="1"/>
          <p:nvPr/>
        </p:nvSpPr>
        <p:spPr>
          <a:xfrm>
            <a:off x="529511" y="6373083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AI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Sciences Instructor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711" y="3591197"/>
            <a:ext cx="902179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 using Single Neuron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ANNs (Artificial Neural Network)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TF Playground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 TF and Data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Training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Evaluation</a:t>
            </a:r>
          </a:p>
          <a:p>
            <a:pPr lvl="1">
              <a:buClr>
                <a:schemeClr val="tx1"/>
              </a:buClr>
            </a:pP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99032"/>
          </a:xfrm>
        </p:spPr>
        <p:txBody>
          <a:bodyPr/>
          <a:lstStyle/>
          <a:p>
            <a:pPr algn="ctr"/>
            <a:r>
              <a:rPr lang="en-US" dirty="0" smtClean="0"/>
              <a:t>Quiz</a:t>
            </a:r>
            <a:endParaRPr lang="en-US" dirty="0"/>
          </a:p>
        </p:txBody>
      </p:sp>
      <p:pic>
        <p:nvPicPr>
          <p:cNvPr id="19" name="Picture 18" descr="C:\Users\ZamanCmptr\Desktop\pngegg (30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74" b="28711"/>
          <a:stretch/>
        </p:blipFill>
        <p:spPr bwMode="auto">
          <a:xfrm>
            <a:off x="962707" y="2546253"/>
            <a:ext cx="10183599" cy="136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354779" y="3023605"/>
            <a:ext cx="58986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Binary Classification using a Single Neuron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984" y="3069772"/>
            <a:ext cx="1134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Project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6111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Quiz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62" b="12423"/>
          <a:stretch/>
        </p:blipFill>
        <p:spPr>
          <a:xfrm>
            <a:off x="535987" y="1942562"/>
            <a:ext cx="11656013" cy="3235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63927" y="2463077"/>
            <a:ext cx="47455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project, you will build a binary classification model using a single neuron. You will use TensorFlow to create a simple neural network that can classify input data into one of two categories.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1808397" y="3037730"/>
            <a:ext cx="18854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Project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Description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730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Quiz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422" y="2670182"/>
            <a:ext cx="7019777" cy="30077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20453" y="2670182"/>
            <a:ext cx="3074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Project Description: </a:t>
            </a:r>
          </a:p>
        </p:txBody>
      </p:sp>
      <p:sp>
        <p:nvSpPr>
          <p:cNvPr id="6" name="Rectangle 5"/>
          <p:cNvSpPr/>
          <p:nvPr/>
        </p:nvSpPr>
        <p:spPr>
          <a:xfrm>
            <a:off x="3530872" y="3252996"/>
            <a:ext cx="2510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Build the 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3530872" y="3901025"/>
            <a:ext cx="28857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Compile the model</a:t>
            </a:r>
          </a:p>
        </p:txBody>
      </p:sp>
      <p:sp>
        <p:nvSpPr>
          <p:cNvPr id="8" name="Rectangle 7"/>
          <p:cNvSpPr/>
          <p:nvPr/>
        </p:nvSpPr>
        <p:spPr>
          <a:xfrm>
            <a:off x="3520453" y="4499827"/>
            <a:ext cx="2482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Train the model</a:t>
            </a:r>
          </a:p>
        </p:txBody>
      </p:sp>
      <p:sp>
        <p:nvSpPr>
          <p:cNvPr id="9" name="Rectangle 8"/>
          <p:cNvSpPr/>
          <p:nvPr/>
        </p:nvSpPr>
        <p:spPr>
          <a:xfrm>
            <a:off x="3534521" y="5103733"/>
            <a:ext cx="26741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Make predictions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9681" r="-2237" b="24158"/>
          <a:stretch/>
        </p:blipFill>
        <p:spPr>
          <a:xfrm>
            <a:off x="2962422" y="5641934"/>
            <a:ext cx="7176868" cy="48606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534521" y="5675263"/>
            <a:ext cx="3023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 the predictions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4" y="1158405"/>
            <a:ext cx="4841964" cy="130829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930266" y="1542143"/>
            <a:ext cx="8867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Steps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925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2" grpId="0"/>
      <p:bldP spid="1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61F430FAB9DD4D98993C35AD2CFB3A" ma:contentTypeVersion="17" ma:contentTypeDescription="Create a new document." ma:contentTypeScope="" ma:versionID="b04ccd60f6a8266a2d0e81ab27d7a12f">
  <xsd:schema xmlns:xsd="http://www.w3.org/2001/XMLSchema" xmlns:xs="http://www.w3.org/2001/XMLSchema" xmlns:p="http://schemas.microsoft.com/office/2006/metadata/properties" xmlns:ns2="1590dd7d-2097-4575-862a-b5a566a9ca4c" xmlns:ns3="1d6adfeb-fd21-47fb-bbbe-a920595e6b24" targetNamespace="http://schemas.microsoft.com/office/2006/metadata/properties" ma:root="true" ma:fieldsID="a08f4502156b4d942f5b619757aca6f9" ns2:_="" ns3:_="">
    <xsd:import namespace="1590dd7d-2097-4575-862a-b5a566a9ca4c"/>
    <xsd:import namespace="1d6adfeb-fd21-47fb-bbbe-a920595e6b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0dd7d-2097-4575-862a-b5a566a9ca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e9a011a-7638-4c73-9721-efe43c40e4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adfeb-fd21-47fb-bbbe-a920595e6b2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5316845c-8035-4918-a8dd-1784aa1a2c9a}" ma:internalName="TaxCatchAll" ma:showField="CatchAllData" ma:web="1d6adfeb-fd21-47fb-bbbe-a920595e6b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90dd7d-2097-4575-862a-b5a566a9ca4c">
      <Terms xmlns="http://schemas.microsoft.com/office/infopath/2007/PartnerControls"/>
    </lcf76f155ced4ddcb4097134ff3c332f>
    <TaxCatchAll xmlns="1d6adfeb-fd21-47fb-bbbe-a920595e6b24" xsi:nil="true"/>
  </documentManagement>
</p:properties>
</file>

<file path=customXml/itemProps1.xml><?xml version="1.0" encoding="utf-8"?>
<ds:datastoreItem xmlns:ds="http://schemas.openxmlformats.org/officeDocument/2006/customXml" ds:itemID="{EAFB53AB-F64A-4D91-8028-F72F2347240F}"/>
</file>

<file path=customXml/itemProps2.xml><?xml version="1.0" encoding="utf-8"?>
<ds:datastoreItem xmlns:ds="http://schemas.openxmlformats.org/officeDocument/2006/customXml" ds:itemID="{7894972F-7686-4170-BAA4-019E64C0FD9B}"/>
</file>

<file path=customXml/itemProps3.xml><?xml version="1.0" encoding="utf-8"?>
<ds:datastoreItem xmlns:ds="http://schemas.openxmlformats.org/officeDocument/2006/customXml" ds:itemID="{76877911-CAFE-4635-A6D2-EC050FAE0CE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8063</TotalTime>
  <Words>104</Words>
  <Application>Microsoft Office PowerPoint</Application>
  <PresentationFormat>Custom</PresentationFormat>
  <Paragraphs>26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Thème Office</vt:lpstr>
      <vt:lpstr>PowerPoint Presentation</vt:lpstr>
      <vt:lpstr>Quiz</vt:lpstr>
      <vt:lpstr>Quiz</vt:lpstr>
      <vt:lpstr>Quiz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ZamanCmptr</cp:lastModifiedBy>
  <cp:revision>305</cp:revision>
  <dcterms:created xsi:type="dcterms:W3CDTF">2022-06-22T08:29:07Z</dcterms:created>
  <dcterms:modified xsi:type="dcterms:W3CDTF">2023-05-05T12:54:50Z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0x0101008261F430FAB9DD4D98993C35AD2CFB3A</vt:lpwstr>
  </property>
  <property fmtid="{D5CDD505-2E9C-101B-9397-08002B2CF9AE}" pid="3" name="MediaServiceImageTags">
    <vt:lpwstr/>
  </property>
</Properties>
</file>