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9" r:id="rId2"/>
    <p:sldId id="281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822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5/20/2023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99032"/>
          </a:xfrm>
        </p:spPr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19" name="Picture 18" descr="C:\Users\ZamanCmptr\Desktop\pngegg (30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85" b="50000"/>
          <a:stretch/>
        </p:blipFill>
        <p:spPr bwMode="auto">
          <a:xfrm flipH="1">
            <a:off x="1448972" y="2618321"/>
            <a:ext cx="9706707" cy="136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4779" y="3023605"/>
            <a:ext cx="48702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Build a Neural Network to Classify 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Handwritten Digits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984" y="3069772"/>
            <a:ext cx="1134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11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47" b="36038"/>
          <a:stretch/>
        </p:blipFill>
        <p:spPr>
          <a:xfrm>
            <a:off x="535987" y="1942562"/>
            <a:ext cx="11656013" cy="323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7427" y="2668398"/>
            <a:ext cx="42531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will build a Python program that uses a neural network to classify handwritten digits from the MNIST dataset.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8397" y="3037730"/>
            <a:ext cx="1885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Description: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707" y="-72570"/>
            <a:ext cx="10972800" cy="1399032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Quiz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621" y="1366520"/>
            <a:ext cx="7019777" cy="3007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3652" y="1366520"/>
            <a:ext cx="4176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 the necessary libraries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44071" y="1949334"/>
            <a:ext cx="3574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Load the MNIST dataset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4071" y="2597363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Preprocess the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3652" y="3196165"/>
            <a:ext cx="4190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Define the model 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7720" y="3800071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 the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7149" r="-2237" b="-7364"/>
          <a:stretch/>
        </p:blipFill>
        <p:spPr>
          <a:xfrm>
            <a:off x="3492698" y="4339555"/>
            <a:ext cx="7176868" cy="271335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047720" y="4406276"/>
            <a:ext cx="248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 the model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18513"/>
            <a:ext cx="3251200" cy="13082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2962" y="3902251"/>
            <a:ext cx="886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25763" y="5065076"/>
            <a:ext cx="5052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Evaluate the model on the testing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0468" y="5703883"/>
            <a:ext cx="5261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predictions on a few test images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45954" y="6342334"/>
            <a:ext cx="6102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Plot the test images and their predicted labels</a:t>
            </a:r>
          </a:p>
        </p:txBody>
      </p:sp>
    </p:spTree>
    <p:extLst>
      <p:ext uri="{BB962C8B-B14F-4D97-AF65-F5344CB8AC3E}">
        <p14:creationId xmlns:p14="http://schemas.microsoft.com/office/powerpoint/2010/main" val="360992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4" grpId="0"/>
      <p:bldP spid="3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7" ma:contentTypeDescription="Create a new document." ma:contentTypeScope="" ma:versionID="b04ccd60f6a8266a2d0e81ab27d7a12f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08f4502156b4d942f5b619757aca6f9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50147A4D-424A-4E41-A579-760AFE2E5444}"/>
</file>

<file path=customXml/itemProps2.xml><?xml version="1.0" encoding="utf-8"?>
<ds:datastoreItem xmlns:ds="http://schemas.openxmlformats.org/officeDocument/2006/customXml" ds:itemID="{28AC80E4-636A-4B80-837A-4C79E9D4D2E7}"/>
</file>

<file path=customXml/itemProps3.xml><?xml version="1.0" encoding="utf-8"?>
<ds:datastoreItem xmlns:ds="http://schemas.openxmlformats.org/officeDocument/2006/customXml" ds:itemID="{3C077D44-3CCD-4DC0-9591-976D980EB5B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8067</TotalTime>
  <Words>79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Garamond</vt:lpstr>
      <vt:lpstr>Noto Sans Symbols</vt:lpstr>
      <vt:lpstr>Times New Roman</vt:lpstr>
      <vt:lpstr>Thème Office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306</cp:revision>
  <dcterms:created xsi:type="dcterms:W3CDTF">2022-06-22T08:29:07Z</dcterms:created>
  <dcterms:modified xsi:type="dcterms:W3CDTF">2023-05-20T06:21:28Z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MediaServiceImageTags">
    <vt:lpwstr/>
  </property>
</Properties>
</file>