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6" r:id="rId4"/>
    <p:sldId id="278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Installing Power BI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9D2D1110-58AA-47D0-AA2A-D0330073F830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 dirty="0"/>
            <a:t>Getting data into Power BI</a:t>
          </a:r>
        </a:p>
      </dgm:t>
    </dgm:pt>
    <dgm:pt modelId="{423428D5-2653-4693-BA76-8561160C4116}" type="parTrans" cxnId="{FB73A3D6-6369-44B5-8579-DACC6AA770A3}">
      <dgm:prSet/>
      <dgm:spPr/>
      <dgm:t>
        <a:bodyPr/>
        <a:lstStyle/>
        <a:p>
          <a:endParaRPr lang="en-US"/>
        </a:p>
      </dgm:t>
    </dgm:pt>
    <dgm:pt modelId="{19626B07-AB91-4A72-AAB5-226C048237C8}" type="sibTrans" cxnId="{FB73A3D6-6369-44B5-8579-DACC6AA770A3}">
      <dgm:prSet/>
      <dgm:spPr/>
      <dgm:t>
        <a:bodyPr/>
        <a:lstStyle/>
        <a:p>
          <a:endParaRPr lang="en-US"/>
        </a:p>
      </dgm:t>
    </dgm:pt>
    <dgm:pt modelId="{B105332E-4946-421C-8965-5575AA1F043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 dirty="0"/>
            <a:t>Sales Analysis using multiple techniques</a:t>
          </a:r>
        </a:p>
      </dgm:t>
    </dgm:pt>
    <dgm:pt modelId="{E3904B61-2824-48DD-B4BA-AE9C4F4F04E6}" type="parTrans" cxnId="{E586D9D2-2810-4571-BEFC-B2BD6EF092D7}">
      <dgm:prSet/>
      <dgm:spPr/>
      <dgm:t>
        <a:bodyPr/>
        <a:lstStyle/>
        <a:p>
          <a:endParaRPr lang="en-US"/>
        </a:p>
      </dgm:t>
    </dgm:pt>
    <dgm:pt modelId="{2F462347-438E-4322-8A49-42435F421DC3}" type="sibTrans" cxnId="{E586D9D2-2810-4571-BEFC-B2BD6EF092D7}">
      <dgm:prSet/>
      <dgm:spPr/>
      <dgm:t>
        <a:bodyPr/>
        <a:lstStyle/>
        <a:p>
          <a:endParaRPr lang="en-US"/>
        </a:p>
      </dgm:t>
    </dgm:pt>
    <dgm:pt modelId="{1C1C2C4C-ED8D-45D4-A33B-1497B15C17C5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 dirty="0"/>
            <a:t>Preparing P&amp;L</a:t>
          </a:r>
        </a:p>
      </dgm:t>
    </dgm:pt>
    <dgm:pt modelId="{39C0DCC2-904C-43CF-B38B-C30602C26F7C}" type="parTrans" cxnId="{D06A53FE-E093-4CA3-A7C9-7D8D49681747}">
      <dgm:prSet/>
      <dgm:spPr/>
      <dgm:t>
        <a:bodyPr/>
        <a:lstStyle/>
        <a:p>
          <a:endParaRPr lang="en-US"/>
        </a:p>
      </dgm:t>
    </dgm:pt>
    <dgm:pt modelId="{5B783EC3-8F12-4598-AFF7-8A60DF6F20B5}" type="sibTrans" cxnId="{D06A53FE-E093-4CA3-A7C9-7D8D49681747}">
      <dgm:prSet/>
      <dgm:spPr/>
      <dgm:t>
        <a:bodyPr/>
        <a:lstStyle/>
        <a:p>
          <a:endParaRPr lang="en-US"/>
        </a:p>
      </dgm:t>
    </dgm:pt>
    <dgm:pt modelId="{D01C8FEF-1E01-4AB5-A612-ACDF1CE17171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 dirty="0"/>
            <a:t>Analysis of P&amp;L through visuals</a:t>
          </a:r>
        </a:p>
      </dgm:t>
    </dgm:pt>
    <dgm:pt modelId="{F32A0224-9917-4A19-AD60-DC7C1298B801}" type="parTrans" cxnId="{3BB4EE7E-75B1-42B3-98C9-A4DB4F8FBDDA}">
      <dgm:prSet/>
      <dgm:spPr/>
      <dgm:t>
        <a:bodyPr/>
        <a:lstStyle/>
        <a:p>
          <a:endParaRPr lang="en-US"/>
        </a:p>
      </dgm:t>
    </dgm:pt>
    <dgm:pt modelId="{47D5EC2B-E2C6-4B45-BD96-1311DC8777DB}" type="sibTrans" cxnId="{3BB4EE7E-75B1-42B3-98C9-A4DB4F8FBDDA}">
      <dgm:prSet/>
      <dgm:spPr/>
      <dgm:t>
        <a:bodyPr/>
        <a:lstStyle/>
        <a:p>
          <a:endParaRPr lang="en-US"/>
        </a:p>
      </dgm:t>
    </dgm:pt>
    <dgm:pt modelId="{AA0D020E-4E60-4843-8F10-CB3A3439A2BB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 dirty="0"/>
            <a:t>Comparison analysis</a:t>
          </a:r>
        </a:p>
      </dgm:t>
    </dgm:pt>
    <dgm:pt modelId="{1F5528C1-D729-4E65-94CB-58A79D9337C4}" type="parTrans" cxnId="{F42848A5-9CE1-4714-BFAB-FEDCBE688E56}">
      <dgm:prSet/>
      <dgm:spPr/>
      <dgm:t>
        <a:bodyPr/>
        <a:lstStyle/>
        <a:p>
          <a:endParaRPr lang="en-US"/>
        </a:p>
      </dgm:t>
    </dgm:pt>
    <dgm:pt modelId="{6DDAB54D-8F9D-4409-9871-A04FF4E5AEDD}" type="sibTrans" cxnId="{F42848A5-9CE1-4714-BFAB-FEDCBE688E56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3C367034-E31E-41A9-B9B4-605EFE364819}" type="pres">
      <dgm:prSet presAssocID="{9D2D1110-58AA-47D0-AA2A-D0330073F830}" presName="parenttextcomposite" presStyleCnt="0"/>
      <dgm:spPr/>
    </dgm:pt>
    <dgm:pt modelId="{AF611E9B-49DB-4A26-899E-E4920492DC78}" type="pres">
      <dgm:prSet presAssocID="{9D2D1110-58AA-47D0-AA2A-D0330073F830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00467D61-86A7-4CBA-B546-F494B1B71A31}" type="pres">
      <dgm:prSet presAssocID="{9D2D1110-58AA-47D0-AA2A-D0330073F830}" presName="parallelogramComposite" presStyleCnt="0"/>
      <dgm:spPr/>
    </dgm:pt>
    <dgm:pt modelId="{5E20920D-2978-4C5F-A83A-9629186ACECE}" type="pres">
      <dgm:prSet presAssocID="{9D2D1110-58AA-47D0-AA2A-D0330073F830}" presName="parallelogram1" presStyleLbl="alignNode1" presStyleIdx="7" presStyleCnt="42"/>
      <dgm:spPr/>
    </dgm:pt>
    <dgm:pt modelId="{4E499F13-302C-44A0-A6FA-893B0D00B688}" type="pres">
      <dgm:prSet presAssocID="{9D2D1110-58AA-47D0-AA2A-D0330073F830}" presName="parallelogram2" presStyleLbl="alignNode1" presStyleIdx="8" presStyleCnt="42"/>
      <dgm:spPr/>
    </dgm:pt>
    <dgm:pt modelId="{7C0A392A-4E79-44D4-82D6-49DBE2DA5307}" type="pres">
      <dgm:prSet presAssocID="{9D2D1110-58AA-47D0-AA2A-D0330073F830}" presName="parallelogram3" presStyleLbl="alignNode1" presStyleIdx="9" presStyleCnt="42"/>
      <dgm:spPr/>
    </dgm:pt>
    <dgm:pt modelId="{BD16B69D-BEEF-49D0-9108-405798D8FD11}" type="pres">
      <dgm:prSet presAssocID="{9D2D1110-58AA-47D0-AA2A-D0330073F830}" presName="parallelogram4" presStyleLbl="alignNode1" presStyleIdx="10" presStyleCnt="42"/>
      <dgm:spPr/>
    </dgm:pt>
    <dgm:pt modelId="{577A7497-795A-4208-852B-2DB39CEEF6FF}" type="pres">
      <dgm:prSet presAssocID="{9D2D1110-58AA-47D0-AA2A-D0330073F830}" presName="parallelogram5" presStyleLbl="alignNode1" presStyleIdx="11" presStyleCnt="42"/>
      <dgm:spPr/>
    </dgm:pt>
    <dgm:pt modelId="{C9D4433F-741B-45E7-A4F6-77AF3D71853F}" type="pres">
      <dgm:prSet presAssocID="{9D2D1110-58AA-47D0-AA2A-D0330073F830}" presName="parallelogram6" presStyleLbl="alignNode1" presStyleIdx="12" presStyleCnt="42"/>
      <dgm:spPr/>
    </dgm:pt>
    <dgm:pt modelId="{EFCABF55-28C7-47DA-B287-9AE8D01305FC}" type="pres">
      <dgm:prSet presAssocID="{9D2D1110-58AA-47D0-AA2A-D0330073F830}" presName="parallelogram7" presStyleLbl="alignNode1" presStyleIdx="13" presStyleCnt="42"/>
      <dgm:spPr/>
    </dgm:pt>
    <dgm:pt modelId="{054D2CE2-133B-460C-B142-2D11D80E4AF9}" type="pres">
      <dgm:prSet presAssocID="{19626B07-AB91-4A72-AAB5-226C048237C8}" presName="sibTrans" presStyleCnt="0"/>
      <dgm:spPr/>
    </dgm:pt>
    <dgm:pt modelId="{D4573CDB-9686-4E89-A0CF-3FB4846AC642}" type="pres">
      <dgm:prSet presAssocID="{B105332E-4946-421C-8965-5575AA1F0433}" presName="parenttextcomposite" presStyleCnt="0"/>
      <dgm:spPr/>
    </dgm:pt>
    <dgm:pt modelId="{73A7E66B-C1A1-430C-807A-DBDDC56EBBC0}" type="pres">
      <dgm:prSet presAssocID="{B105332E-4946-421C-8965-5575AA1F0433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60ED6B4B-26F3-4CA3-8525-ED6C1E5CE093}" type="pres">
      <dgm:prSet presAssocID="{B105332E-4946-421C-8965-5575AA1F0433}" presName="parallelogramComposite" presStyleCnt="0"/>
      <dgm:spPr/>
    </dgm:pt>
    <dgm:pt modelId="{374F4E25-148F-4762-A3AB-710BD1A55B55}" type="pres">
      <dgm:prSet presAssocID="{B105332E-4946-421C-8965-5575AA1F0433}" presName="parallelogram1" presStyleLbl="alignNode1" presStyleIdx="14" presStyleCnt="42"/>
      <dgm:spPr/>
    </dgm:pt>
    <dgm:pt modelId="{69B4694E-1C36-496E-B13D-002C1528E760}" type="pres">
      <dgm:prSet presAssocID="{B105332E-4946-421C-8965-5575AA1F0433}" presName="parallelogram2" presStyleLbl="alignNode1" presStyleIdx="15" presStyleCnt="42"/>
      <dgm:spPr/>
    </dgm:pt>
    <dgm:pt modelId="{93B4A75C-6B12-445D-8C24-E2E8588BC28E}" type="pres">
      <dgm:prSet presAssocID="{B105332E-4946-421C-8965-5575AA1F0433}" presName="parallelogram3" presStyleLbl="alignNode1" presStyleIdx="16" presStyleCnt="42"/>
      <dgm:spPr/>
    </dgm:pt>
    <dgm:pt modelId="{6A506FEC-9101-4DC3-91DE-C42C223BFCA1}" type="pres">
      <dgm:prSet presAssocID="{B105332E-4946-421C-8965-5575AA1F0433}" presName="parallelogram4" presStyleLbl="alignNode1" presStyleIdx="17" presStyleCnt="42"/>
      <dgm:spPr/>
    </dgm:pt>
    <dgm:pt modelId="{E619B4FF-DF6E-46A5-A37B-487EBC02476B}" type="pres">
      <dgm:prSet presAssocID="{B105332E-4946-421C-8965-5575AA1F0433}" presName="parallelogram5" presStyleLbl="alignNode1" presStyleIdx="18" presStyleCnt="42"/>
      <dgm:spPr/>
    </dgm:pt>
    <dgm:pt modelId="{97BFFFA0-59B5-4CFE-9DAA-96B1FA7D72FF}" type="pres">
      <dgm:prSet presAssocID="{B105332E-4946-421C-8965-5575AA1F0433}" presName="parallelogram6" presStyleLbl="alignNode1" presStyleIdx="19" presStyleCnt="42"/>
      <dgm:spPr/>
    </dgm:pt>
    <dgm:pt modelId="{58281C9A-C1B2-4BC9-A494-E45897F00523}" type="pres">
      <dgm:prSet presAssocID="{B105332E-4946-421C-8965-5575AA1F0433}" presName="parallelogram7" presStyleLbl="alignNode1" presStyleIdx="20" presStyleCnt="42"/>
      <dgm:spPr/>
    </dgm:pt>
    <dgm:pt modelId="{95511A98-EBDE-40DD-A3DC-6C01253FA3F6}" type="pres">
      <dgm:prSet presAssocID="{2F462347-438E-4322-8A49-42435F421DC3}" presName="sibTrans" presStyleCnt="0"/>
      <dgm:spPr/>
    </dgm:pt>
    <dgm:pt modelId="{C76F353A-5209-41CD-A99D-C44685DE5F53}" type="pres">
      <dgm:prSet presAssocID="{1C1C2C4C-ED8D-45D4-A33B-1497B15C17C5}" presName="parenttextcomposite" presStyleCnt="0"/>
      <dgm:spPr/>
    </dgm:pt>
    <dgm:pt modelId="{5261C82E-7E45-46C9-9CB0-D42B1AA09414}" type="pres">
      <dgm:prSet presAssocID="{1C1C2C4C-ED8D-45D4-A33B-1497B15C17C5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0B34E6C-BF7B-40D9-8CEB-5CEA5AD9D27C}" type="pres">
      <dgm:prSet presAssocID="{1C1C2C4C-ED8D-45D4-A33B-1497B15C17C5}" presName="parallelogramComposite" presStyleCnt="0"/>
      <dgm:spPr/>
    </dgm:pt>
    <dgm:pt modelId="{673563A2-1A56-439B-98D4-E2BDCD5A0106}" type="pres">
      <dgm:prSet presAssocID="{1C1C2C4C-ED8D-45D4-A33B-1497B15C17C5}" presName="parallelogram1" presStyleLbl="alignNode1" presStyleIdx="21" presStyleCnt="42"/>
      <dgm:spPr/>
    </dgm:pt>
    <dgm:pt modelId="{5EE26906-4479-499B-9FB8-10409A628793}" type="pres">
      <dgm:prSet presAssocID="{1C1C2C4C-ED8D-45D4-A33B-1497B15C17C5}" presName="parallelogram2" presStyleLbl="alignNode1" presStyleIdx="22" presStyleCnt="42"/>
      <dgm:spPr/>
    </dgm:pt>
    <dgm:pt modelId="{A26DBD42-EC34-4E75-8539-CF876B362108}" type="pres">
      <dgm:prSet presAssocID="{1C1C2C4C-ED8D-45D4-A33B-1497B15C17C5}" presName="parallelogram3" presStyleLbl="alignNode1" presStyleIdx="23" presStyleCnt="42"/>
      <dgm:spPr/>
    </dgm:pt>
    <dgm:pt modelId="{FDE88AA3-6B09-499E-BD28-674C6CA8CC12}" type="pres">
      <dgm:prSet presAssocID="{1C1C2C4C-ED8D-45D4-A33B-1497B15C17C5}" presName="parallelogram4" presStyleLbl="alignNode1" presStyleIdx="24" presStyleCnt="42"/>
      <dgm:spPr/>
    </dgm:pt>
    <dgm:pt modelId="{120A3054-2833-44BF-95A6-88FB8991E3DE}" type="pres">
      <dgm:prSet presAssocID="{1C1C2C4C-ED8D-45D4-A33B-1497B15C17C5}" presName="parallelogram5" presStyleLbl="alignNode1" presStyleIdx="25" presStyleCnt="42"/>
      <dgm:spPr/>
    </dgm:pt>
    <dgm:pt modelId="{9C17B32F-7A7A-4F8A-9F32-DE93B4BCBBC9}" type="pres">
      <dgm:prSet presAssocID="{1C1C2C4C-ED8D-45D4-A33B-1497B15C17C5}" presName="parallelogram6" presStyleLbl="alignNode1" presStyleIdx="26" presStyleCnt="42"/>
      <dgm:spPr/>
    </dgm:pt>
    <dgm:pt modelId="{951203E0-249C-49FE-BB86-521BB7517B35}" type="pres">
      <dgm:prSet presAssocID="{1C1C2C4C-ED8D-45D4-A33B-1497B15C17C5}" presName="parallelogram7" presStyleLbl="alignNode1" presStyleIdx="27" presStyleCnt="42"/>
      <dgm:spPr/>
    </dgm:pt>
    <dgm:pt modelId="{AF5F0546-399F-4FBB-83B9-982929A30D90}" type="pres">
      <dgm:prSet presAssocID="{5B783EC3-8F12-4598-AFF7-8A60DF6F20B5}" presName="sibTrans" presStyleCnt="0"/>
      <dgm:spPr/>
    </dgm:pt>
    <dgm:pt modelId="{00C957B1-1922-44CC-B8BA-EBD225D9393E}" type="pres">
      <dgm:prSet presAssocID="{D01C8FEF-1E01-4AB5-A612-ACDF1CE17171}" presName="parenttextcomposite" presStyleCnt="0"/>
      <dgm:spPr/>
    </dgm:pt>
    <dgm:pt modelId="{5E58576E-EA8A-4E4E-B9AF-8948F7C7EE45}" type="pres">
      <dgm:prSet presAssocID="{D01C8FEF-1E01-4AB5-A612-ACDF1CE17171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2701FE09-540E-43D0-8B78-6344F7844C1E}" type="pres">
      <dgm:prSet presAssocID="{D01C8FEF-1E01-4AB5-A612-ACDF1CE17171}" presName="parallelogramComposite" presStyleCnt="0"/>
      <dgm:spPr/>
    </dgm:pt>
    <dgm:pt modelId="{BA833843-6BA6-4CCE-A7BD-6A0FDB3D38C9}" type="pres">
      <dgm:prSet presAssocID="{D01C8FEF-1E01-4AB5-A612-ACDF1CE17171}" presName="parallelogram1" presStyleLbl="alignNode1" presStyleIdx="28" presStyleCnt="42"/>
      <dgm:spPr/>
    </dgm:pt>
    <dgm:pt modelId="{B6062224-98C5-4031-9C70-963E79C5BD64}" type="pres">
      <dgm:prSet presAssocID="{D01C8FEF-1E01-4AB5-A612-ACDF1CE17171}" presName="parallelogram2" presStyleLbl="alignNode1" presStyleIdx="29" presStyleCnt="42"/>
      <dgm:spPr/>
    </dgm:pt>
    <dgm:pt modelId="{BC35BF08-ECDB-43C7-B604-AE3FD2A1F2DE}" type="pres">
      <dgm:prSet presAssocID="{D01C8FEF-1E01-4AB5-A612-ACDF1CE17171}" presName="parallelogram3" presStyleLbl="alignNode1" presStyleIdx="30" presStyleCnt="42"/>
      <dgm:spPr/>
    </dgm:pt>
    <dgm:pt modelId="{4F3B3D0A-7418-45B0-9BB3-6821A680AE26}" type="pres">
      <dgm:prSet presAssocID="{D01C8FEF-1E01-4AB5-A612-ACDF1CE17171}" presName="parallelogram4" presStyleLbl="alignNode1" presStyleIdx="31" presStyleCnt="42"/>
      <dgm:spPr/>
    </dgm:pt>
    <dgm:pt modelId="{DCAD8DFD-DBE7-4417-8863-E99F52BAACAA}" type="pres">
      <dgm:prSet presAssocID="{D01C8FEF-1E01-4AB5-A612-ACDF1CE17171}" presName="parallelogram5" presStyleLbl="alignNode1" presStyleIdx="32" presStyleCnt="42"/>
      <dgm:spPr/>
    </dgm:pt>
    <dgm:pt modelId="{53BFADEC-DDD8-48DA-8027-F5EB888B4E80}" type="pres">
      <dgm:prSet presAssocID="{D01C8FEF-1E01-4AB5-A612-ACDF1CE17171}" presName="parallelogram6" presStyleLbl="alignNode1" presStyleIdx="33" presStyleCnt="42"/>
      <dgm:spPr/>
    </dgm:pt>
    <dgm:pt modelId="{2E5BA8A8-3A44-45A1-B476-7AC75E003B13}" type="pres">
      <dgm:prSet presAssocID="{D01C8FEF-1E01-4AB5-A612-ACDF1CE17171}" presName="parallelogram7" presStyleLbl="alignNode1" presStyleIdx="34" presStyleCnt="42"/>
      <dgm:spPr/>
    </dgm:pt>
    <dgm:pt modelId="{05ABDB29-13E3-429F-B9EF-8AF969B3F3CF}" type="pres">
      <dgm:prSet presAssocID="{47D5EC2B-E2C6-4B45-BD96-1311DC8777DB}" presName="sibTrans" presStyleCnt="0"/>
      <dgm:spPr/>
    </dgm:pt>
    <dgm:pt modelId="{7DCD1B69-6035-464B-8791-54257BB611D2}" type="pres">
      <dgm:prSet presAssocID="{AA0D020E-4E60-4843-8F10-CB3A3439A2BB}" presName="parenttextcomposite" presStyleCnt="0"/>
      <dgm:spPr/>
    </dgm:pt>
    <dgm:pt modelId="{EA769F81-D4ED-4A71-8451-0D3A96E6E5AC}" type="pres">
      <dgm:prSet presAssocID="{AA0D020E-4E60-4843-8F10-CB3A3439A2BB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45181085-8E93-4541-B516-E35BE35E953E}" type="pres">
      <dgm:prSet presAssocID="{AA0D020E-4E60-4843-8F10-CB3A3439A2BB}" presName="parallelogramComposite" presStyleCnt="0"/>
      <dgm:spPr/>
    </dgm:pt>
    <dgm:pt modelId="{03D84AA9-02A3-4574-9B73-2F9810D67E30}" type="pres">
      <dgm:prSet presAssocID="{AA0D020E-4E60-4843-8F10-CB3A3439A2BB}" presName="parallelogram1" presStyleLbl="alignNode1" presStyleIdx="35" presStyleCnt="42"/>
      <dgm:spPr/>
    </dgm:pt>
    <dgm:pt modelId="{4A116EE4-A588-4D5D-932B-EA84AB6EDEDA}" type="pres">
      <dgm:prSet presAssocID="{AA0D020E-4E60-4843-8F10-CB3A3439A2BB}" presName="parallelogram2" presStyleLbl="alignNode1" presStyleIdx="36" presStyleCnt="42"/>
      <dgm:spPr/>
    </dgm:pt>
    <dgm:pt modelId="{AF1574EE-0D68-4C33-AB97-1F1F7C34E783}" type="pres">
      <dgm:prSet presAssocID="{AA0D020E-4E60-4843-8F10-CB3A3439A2BB}" presName="parallelogram3" presStyleLbl="alignNode1" presStyleIdx="37" presStyleCnt="42"/>
      <dgm:spPr/>
    </dgm:pt>
    <dgm:pt modelId="{F5AA9E9C-FD88-454D-9BF7-1AD364F2E13E}" type="pres">
      <dgm:prSet presAssocID="{AA0D020E-4E60-4843-8F10-CB3A3439A2BB}" presName="parallelogram4" presStyleLbl="alignNode1" presStyleIdx="38" presStyleCnt="42"/>
      <dgm:spPr/>
    </dgm:pt>
    <dgm:pt modelId="{B5F5C3BD-EAF1-45E2-8AF7-3DEDE661F234}" type="pres">
      <dgm:prSet presAssocID="{AA0D020E-4E60-4843-8F10-CB3A3439A2BB}" presName="parallelogram5" presStyleLbl="alignNode1" presStyleIdx="39" presStyleCnt="42"/>
      <dgm:spPr/>
    </dgm:pt>
    <dgm:pt modelId="{A92A1E4C-68ED-4992-B871-0FC3E28BB0BF}" type="pres">
      <dgm:prSet presAssocID="{AA0D020E-4E60-4843-8F10-CB3A3439A2BB}" presName="parallelogram6" presStyleLbl="alignNode1" presStyleIdx="40" presStyleCnt="42"/>
      <dgm:spPr/>
    </dgm:pt>
    <dgm:pt modelId="{64D33FF4-8D25-4582-938B-3AF6142867A3}" type="pres">
      <dgm:prSet presAssocID="{AA0D020E-4E60-4843-8F10-CB3A3439A2BB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36A6094A-DDB1-41C8-8C9F-AB419466D641}" type="presOf" srcId="{B105332E-4946-421C-8965-5575AA1F0433}" destId="{73A7E66B-C1A1-430C-807A-DBDDC56EBBC0}" srcOrd="0" destOrd="0" presId="urn:microsoft.com/office/officeart/2008/layout/VerticalAccentList"/>
    <dgm:cxn modelId="{7774697D-2428-4D8C-96D2-B727DED2826F}" type="presOf" srcId="{D01C8FEF-1E01-4AB5-A612-ACDF1CE17171}" destId="{5E58576E-EA8A-4E4E-B9AF-8948F7C7EE45}" srcOrd="0" destOrd="0" presId="urn:microsoft.com/office/officeart/2008/layout/VerticalAccentList"/>
    <dgm:cxn modelId="{3BB4EE7E-75B1-42B3-98C9-A4DB4F8FBDDA}" srcId="{EF918A32-6C7C-4EBC-AE95-58D2F1CD64C4}" destId="{D01C8FEF-1E01-4AB5-A612-ACDF1CE17171}" srcOrd="4" destOrd="0" parTransId="{F32A0224-9917-4A19-AD60-DC7C1298B801}" sibTransId="{47D5EC2B-E2C6-4B45-BD96-1311DC8777DB}"/>
    <dgm:cxn modelId="{AC38858E-D34D-4F6E-B39D-8528AEC64CB4}" type="presOf" srcId="{AA0D020E-4E60-4843-8F10-CB3A3439A2BB}" destId="{EA769F81-D4ED-4A71-8451-0D3A96E6E5AC}" srcOrd="0" destOrd="0" presId="urn:microsoft.com/office/officeart/2008/layout/VerticalAccentList"/>
    <dgm:cxn modelId="{F42848A5-9CE1-4714-BFAB-FEDCBE688E56}" srcId="{EF918A32-6C7C-4EBC-AE95-58D2F1CD64C4}" destId="{AA0D020E-4E60-4843-8F10-CB3A3439A2BB}" srcOrd="5" destOrd="0" parTransId="{1F5528C1-D729-4E65-94CB-58A79D9337C4}" sibTransId="{6DDAB54D-8F9D-4409-9871-A04FF4E5AEDD}"/>
    <dgm:cxn modelId="{42403ECE-6A7E-4E30-8B7F-B9DC0E872350}" type="presOf" srcId="{1C1C2C4C-ED8D-45D4-A33B-1497B15C17C5}" destId="{5261C82E-7E45-46C9-9CB0-D42B1AA09414}" srcOrd="0" destOrd="0" presId="urn:microsoft.com/office/officeart/2008/layout/VerticalAccentList"/>
    <dgm:cxn modelId="{E586D9D2-2810-4571-BEFC-B2BD6EF092D7}" srcId="{EF918A32-6C7C-4EBC-AE95-58D2F1CD64C4}" destId="{B105332E-4946-421C-8965-5575AA1F0433}" srcOrd="2" destOrd="0" parTransId="{E3904B61-2824-48DD-B4BA-AE9C4F4F04E6}" sibTransId="{2F462347-438E-4322-8A49-42435F421DC3}"/>
    <dgm:cxn modelId="{FB73A3D6-6369-44B5-8579-DACC6AA770A3}" srcId="{EF918A32-6C7C-4EBC-AE95-58D2F1CD64C4}" destId="{9D2D1110-58AA-47D0-AA2A-D0330073F830}" srcOrd="1" destOrd="0" parTransId="{423428D5-2653-4693-BA76-8561160C4116}" sibTransId="{19626B07-AB91-4A72-AAB5-226C048237C8}"/>
    <dgm:cxn modelId="{597682F6-92AC-4F99-B5BA-F40A450CA827}" type="presOf" srcId="{9D2D1110-58AA-47D0-AA2A-D0330073F830}" destId="{AF611E9B-49DB-4A26-899E-E4920492DC78}" srcOrd="0" destOrd="0" presId="urn:microsoft.com/office/officeart/2008/layout/VerticalAccentList"/>
    <dgm:cxn modelId="{D06A53FE-E093-4CA3-A7C9-7D8D49681747}" srcId="{EF918A32-6C7C-4EBC-AE95-58D2F1CD64C4}" destId="{1C1C2C4C-ED8D-45D4-A33B-1497B15C17C5}" srcOrd="3" destOrd="0" parTransId="{39C0DCC2-904C-43CF-B38B-C30602C26F7C}" sibTransId="{5B783EC3-8F12-4598-AFF7-8A60DF6F20B5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6D91870D-875C-4D8F-BB4F-DFA4B717845E}" type="presParOf" srcId="{D4B60F9F-421F-42F8-BA1B-5B920CB8C356}" destId="{3C367034-E31E-41A9-B9B4-605EFE364819}" srcOrd="3" destOrd="0" presId="urn:microsoft.com/office/officeart/2008/layout/VerticalAccentList"/>
    <dgm:cxn modelId="{D29035A7-480B-49AA-B82E-CABE0C307B2F}" type="presParOf" srcId="{3C367034-E31E-41A9-B9B4-605EFE364819}" destId="{AF611E9B-49DB-4A26-899E-E4920492DC78}" srcOrd="0" destOrd="0" presId="urn:microsoft.com/office/officeart/2008/layout/VerticalAccentList"/>
    <dgm:cxn modelId="{51F66C47-6212-49AE-8819-D30B682965ED}" type="presParOf" srcId="{D4B60F9F-421F-42F8-BA1B-5B920CB8C356}" destId="{00467D61-86A7-4CBA-B546-F494B1B71A31}" srcOrd="4" destOrd="0" presId="urn:microsoft.com/office/officeart/2008/layout/VerticalAccentList"/>
    <dgm:cxn modelId="{FF5E1FB6-C6E7-4301-B969-61F394EE2B6C}" type="presParOf" srcId="{00467D61-86A7-4CBA-B546-F494B1B71A31}" destId="{5E20920D-2978-4C5F-A83A-9629186ACECE}" srcOrd="0" destOrd="0" presId="urn:microsoft.com/office/officeart/2008/layout/VerticalAccentList"/>
    <dgm:cxn modelId="{7642461A-58F6-421A-A73C-7C16A8C42AE2}" type="presParOf" srcId="{00467D61-86A7-4CBA-B546-F494B1B71A31}" destId="{4E499F13-302C-44A0-A6FA-893B0D00B688}" srcOrd="1" destOrd="0" presId="urn:microsoft.com/office/officeart/2008/layout/VerticalAccentList"/>
    <dgm:cxn modelId="{0C6D7111-13A0-4E12-B33D-DC16D1D28642}" type="presParOf" srcId="{00467D61-86A7-4CBA-B546-F494B1B71A31}" destId="{7C0A392A-4E79-44D4-82D6-49DBE2DA5307}" srcOrd="2" destOrd="0" presId="urn:microsoft.com/office/officeart/2008/layout/VerticalAccentList"/>
    <dgm:cxn modelId="{52BDD582-E252-4220-B60D-C622A74229B7}" type="presParOf" srcId="{00467D61-86A7-4CBA-B546-F494B1B71A31}" destId="{BD16B69D-BEEF-49D0-9108-405798D8FD11}" srcOrd="3" destOrd="0" presId="urn:microsoft.com/office/officeart/2008/layout/VerticalAccentList"/>
    <dgm:cxn modelId="{E8362403-055F-4314-A745-949F81E6181D}" type="presParOf" srcId="{00467D61-86A7-4CBA-B546-F494B1B71A31}" destId="{577A7497-795A-4208-852B-2DB39CEEF6FF}" srcOrd="4" destOrd="0" presId="urn:microsoft.com/office/officeart/2008/layout/VerticalAccentList"/>
    <dgm:cxn modelId="{7EE32CB3-AE8E-48A0-B070-EC7752AA6A75}" type="presParOf" srcId="{00467D61-86A7-4CBA-B546-F494B1B71A31}" destId="{C9D4433F-741B-45E7-A4F6-77AF3D71853F}" srcOrd="5" destOrd="0" presId="urn:microsoft.com/office/officeart/2008/layout/VerticalAccentList"/>
    <dgm:cxn modelId="{2EA5F522-76BD-4B66-8765-E344F82B298F}" type="presParOf" srcId="{00467D61-86A7-4CBA-B546-F494B1B71A31}" destId="{EFCABF55-28C7-47DA-B287-9AE8D01305FC}" srcOrd="6" destOrd="0" presId="urn:microsoft.com/office/officeart/2008/layout/VerticalAccentList"/>
    <dgm:cxn modelId="{CDE2A760-0109-499C-86CB-B241FA4140E1}" type="presParOf" srcId="{D4B60F9F-421F-42F8-BA1B-5B920CB8C356}" destId="{054D2CE2-133B-460C-B142-2D11D80E4AF9}" srcOrd="5" destOrd="0" presId="urn:microsoft.com/office/officeart/2008/layout/VerticalAccentList"/>
    <dgm:cxn modelId="{389D35BF-5C86-4D1B-B909-C0180F745C65}" type="presParOf" srcId="{D4B60F9F-421F-42F8-BA1B-5B920CB8C356}" destId="{D4573CDB-9686-4E89-A0CF-3FB4846AC642}" srcOrd="6" destOrd="0" presId="urn:microsoft.com/office/officeart/2008/layout/VerticalAccentList"/>
    <dgm:cxn modelId="{C3A38822-BEB2-4C91-98B7-F16E8FE1EA1B}" type="presParOf" srcId="{D4573CDB-9686-4E89-A0CF-3FB4846AC642}" destId="{73A7E66B-C1A1-430C-807A-DBDDC56EBBC0}" srcOrd="0" destOrd="0" presId="urn:microsoft.com/office/officeart/2008/layout/VerticalAccentList"/>
    <dgm:cxn modelId="{D1F26327-2700-46C0-8A63-66B3A7879120}" type="presParOf" srcId="{D4B60F9F-421F-42F8-BA1B-5B920CB8C356}" destId="{60ED6B4B-26F3-4CA3-8525-ED6C1E5CE093}" srcOrd="7" destOrd="0" presId="urn:microsoft.com/office/officeart/2008/layout/VerticalAccentList"/>
    <dgm:cxn modelId="{21DE07BA-0253-401D-B8EC-E12A3EB719A4}" type="presParOf" srcId="{60ED6B4B-26F3-4CA3-8525-ED6C1E5CE093}" destId="{374F4E25-148F-4762-A3AB-710BD1A55B55}" srcOrd="0" destOrd="0" presId="urn:microsoft.com/office/officeart/2008/layout/VerticalAccentList"/>
    <dgm:cxn modelId="{C582DFF0-57B2-4E99-BEBE-C7EE09A2EB67}" type="presParOf" srcId="{60ED6B4B-26F3-4CA3-8525-ED6C1E5CE093}" destId="{69B4694E-1C36-496E-B13D-002C1528E760}" srcOrd="1" destOrd="0" presId="urn:microsoft.com/office/officeart/2008/layout/VerticalAccentList"/>
    <dgm:cxn modelId="{D476170C-D50A-465F-9A8D-9FF806A34B40}" type="presParOf" srcId="{60ED6B4B-26F3-4CA3-8525-ED6C1E5CE093}" destId="{93B4A75C-6B12-445D-8C24-E2E8588BC28E}" srcOrd="2" destOrd="0" presId="urn:microsoft.com/office/officeart/2008/layout/VerticalAccentList"/>
    <dgm:cxn modelId="{8BE89583-18D0-4AE0-AD83-DACDFA776A62}" type="presParOf" srcId="{60ED6B4B-26F3-4CA3-8525-ED6C1E5CE093}" destId="{6A506FEC-9101-4DC3-91DE-C42C223BFCA1}" srcOrd="3" destOrd="0" presId="urn:microsoft.com/office/officeart/2008/layout/VerticalAccentList"/>
    <dgm:cxn modelId="{C2DB7798-2A35-460B-A010-8642C9B372AC}" type="presParOf" srcId="{60ED6B4B-26F3-4CA3-8525-ED6C1E5CE093}" destId="{E619B4FF-DF6E-46A5-A37B-487EBC02476B}" srcOrd="4" destOrd="0" presId="urn:microsoft.com/office/officeart/2008/layout/VerticalAccentList"/>
    <dgm:cxn modelId="{20EDD63C-BF30-4898-B1DA-6E7D5E992AA7}" type="presParOf" srcId="{60ED6B4B-26F3-4CA3-8525-ED6C1E5CE093}" destId="{97BFFFA0-59B5-4CFE-9DAA-96B1FA7D72FF}" srcOrd="5" destOrd="0" presId="urn:microsoft.com/office/officeart/2008/layout/VerticalAccentList"/>
    <dgm:cxn modelId="{56A25E24-3DAF-45B6-A218-34AF9DA6AD1B}" type="presParOf" srcId="{60ED6B4B-26F3-4CA3-8525-ED6C1E5CE093}" destId="{58281C9A-C1B2-4BC9-A494-E45897F00523}" srcOrd="6" destOrd="0" presId="urn:microsoft.com/office/officeart/2008/layout/VerticalAccentList"/>
    <dgm:cxn modelId="{DBDA11A8-0EB1-4DAC-9029-A9F7A8B96C47}" type="presParOf" srcId="{D4B60F9F-421F-42F8-BA1B-5B920CB8C356}" destId="{95511A98-EBDE-40DD-A3DC-6C01253FA3F6}" srcOrd="8" destOrd="0" presId="urn:microsoft.com/office/officeart/2008/layout/VerticalAccentList"/>
    <dgm:cxn modelId="{C4BCB293-AAC7-4DC4-A0A0-0827432B75B5}" type="presParOf" srcId="{D4B60F9F-421F-42F8-BA1B-5B920CB8C356}" destId="{C76F353A-5209-41CD-A99D-C44685DE5F53}" srcOrd="9" destOrd="0" presId="urn:microsoft.com/office/officeart/2008/layout/VerticalAccentList"/>
    <dgm:cxn modelId="{CFF54485-594B-4B9F-AF24-65CAB28CA3BB}" type="presParOf" srcId="{C76F353A-5209-41CD-A99D-C44685DE5F53}" destId="{5261C82E-7E45-46C9-9CB0-D42B1AA09414}" srcOrd="0" destOrd="0" presId="urn:microsoft.com/office/officeart/2008/layout/VerticalAccentList"/>
    <dgm:cxn modelId="{6DA15CC5-4F9D-4A77-9915-43EED1A0A3E3}" type="presParOf" srcId="{D4B60F9F-421F-42F8-BA1B-5B920CB8C356}" destId="{20B34E6C-BF7B-40D9-8CEB-5CEA5AD9D27C}" srcOrd="10" destOrd="0" presId="urn:microsoft.com/office/officeart/2008/layout/VerticalAccentList"/>
    <dgm:cxn modelId="{4D53B652-5F59-4D7B-9D0E-29506C163DF9}" type="presParOf" srcId="{20B34E6C-BF7B-40D9-8CEB-5CEA5AD9D27C}" destId="{673563A2-1A56-439B-98D4-E2BDCD5A0106}" srcOrd="0" destOrd="0" presId="urn:microsoft.com/office/officeart/2008/layout/VerticalAccentList"/>
    <dgm:cxn modelId="{B43FADDF-F9D8-4D0A-9137-F8748F0AC775}" type="presParOf" srcId="{20B34E6C-BF7B-40D9-8CEB-5CEA5AD9D27C}" destId="{5EE26906-4479-499B-9FB8-10409A628793}" srcOrd="1" destOrd="0" presId="urn:microsoft.com/office/officeart/2008/layout/VerticalAccentList"/>
    <dgm:cxn modelId="{16642B43-39E4-4B34-97E6-F787E71969F8}" type="presParOf" srcId="{20B34E6C-BF7B-40D9-8CEB-5CEA5AD9D27C}" destId="{A26DBD42-EC34-4E75-8539-CF876B362108}" srcOrd="2" destOrd="0" presId="urn:microsoft.com/office/officeart/2008/layout/VerticalAccentList"/>
    <dgm:cxn modelId="{226E8BD1-5D94-43E2-839F-EB0744CFF61E}" type="presParOf" srcId="{20B34E6C-BF7B-40D9-8CEB-5CEA5AD9D27C}" destId="{FDE88AA3-6B09-499E-BD28-674C6CA8CC12}" srcOrd="3" destOrd="0" presId="urn:microsoft.com/office/officeart/2008/layout/VerticalAccentList"/>
    <dgm:cxn modelId="{F2DF45FF-2696-4331-9A02-E4FC1D216E81}" type="presParOf" srcId="{20B34E6C-BF7B-40D9-8CEB-5CEA5AD9D27C}" destId="{120A3054-2833-44BF-95A6-88FB8991E3DE}" srcOrd="4" destOrd="0" presId="urn:microsoft.com/office/officeart/2008/layout/VerticalAccentList"/>
    <dgm:cxn modelId="{BA9F4163-6AFB-40F5-A642-FC8E27FFDD14}" type="presParOf" srcId="{20B34E6C-BF7B-40D9-8CEB-5CEA5AD9D27C}" destId="{9C17B32F-7A7A-4F8A-9F32-DE93B4BCBBC9}" srcOrd="5" destOrd="0" presId="urn:microsoft.com/office/officeart/2008/layout/VerticalAccentList"/>
    <dgm:cxn modelId="{913DF78F-0047-4A81-89DA-F7A7CE12BA37}" type="presParOf" srcId="{20B34E6C-BF7B-40D9-8CEB-5CEA5AD9D27C}" destId="{951203E0-249C-49FE-BB86-521BB7517B35}" srcOrd="6" destOrd="0" presId="urn:microsoft.com/office/officeart/2008/layout/VerticalAccentList"/>
    <dgm:cxn modelId="{A41E311E-F331-4A25-A8CB-2A075D21152E}" type="presParOf" srcId="{D4B60F9F-421F-42F8-BA1B-5B920CB8C356}" destId="{AF5F0546-399F-4FBB-83B9-982929A30D90}" srcOrd="11" destOrd="0" presId="urn:microsoft.com/office/officeart/2008/layout/VerticalAccentList"/>
    <dgm:cxn modelId="{45BFB1F2-A0DE-4D67-A84C-748F8CF83846}" type="presParOf" srcId="{D4B60F9F-421F-42F8-BA1B-5B920CB8C356}" destId="{00C957B1-1922-44CC-B8BA-EBD225D9393E}" srcOrd="12" destOrd="0" presId="urn:microsoft.com/office/officeart/2008/layout/VerticalAccentList"/>
    <dgm:cxn modelId="{764C9BA7-3770-4C7B-AFBF-D4C30EBD0EDF}" type="presParOf" srcId="{00C957B1-1922-44CC-B8BA-EBD225D9393E}" destId="{5E58576E-EA8A-4E4E-B9AF-8948F7C7EE45}" srcOrd="0" destOrd="0" presId="urn:microsoft.com/office/officeart/2008/layout/VerticalAccentList"/>
    <dgm:cxn modelId="{5D4EFF9B-6B46-4368-A6DA-AEFD1D59F213}" type="presParOf" srcId="{D4B60F9F-421F-42F8-BA1B-5B920CB8C356}" destId="{2701FE09-540E-43D0-8B78-6344F7844C1E}" srcOrd="13" destOrd="0" presId="urn:microsoft.com/office/officeart/2008/layout/VerticalAccentList"/>
    <dgm:cxn modelId="{01A65011-3EB0-4A9B-87E4-6523C7022D96}" type="presParOf" srcId="{2701FE09-540E-43D0-8B78-6344F7844C1E}" destId="{BA833843-6BA6-4CCE-A7BD-6A0FDB3D38C9}" srcOrd="0" destOrd="0" presId="urn:microsoft.com/office/officeart/2008/layout/VerticalAccentList"/>
    <dgm:cxn modelId="{2ACCAAA9-D644-48E8-843B-0FFE5CEFF6B7}" type="presParOf" srcId="{2701FE09-540E-43D0-8B78-6344F7844C1E}" destId="{B6062224-98C5-4031-9C70-963E79C5BD64}" srcOrd="1" destOrd="0" presId="urn:microsoft.com/office/officeart/2008/layout/VerticalAccentList"/>
    <dgm:cxn modelId="{36F863FD-A58E-4FB3-A287-8CE417161734}" type="presParOf" srcId="{2701FE09-540E-43D0-8B78-6344F7844C1E}" destId="{BC35BF08-ECDB-43C7-B604-AE3FD2A1F2DE}" srcOrd="2" destOrd="0" presId="urn:microsoft.com/office/officeart/2008/layout/VerticalAccentList"/>
    <dgm:cxn modelId="{9A56C67A-CAC7-4C1F-BF7E-1AD89C6F0C49}" type="presParOf" srcId="{2701FE09-540E-43D0-8B78-6344F7844C1E}" destId="{4F3B3D0A-7418-45B0-9BB3-6821A680AE26}" srcOrd="3" destOrd="0" presId="urn:microsoft.com/office/officeart/2008/layout/VerticalAccentList"/>
    <dgm:cxn modelId="{620BBF42-2D71-42AC-945D-B99CD0565E20}" type="presParOf" srcId="{2701FE09-540E-43D0-8B78-6344F7844C1E}" destId="{DCAD8DFD-DBE7-4417-8863-E99F52BAACAA}" srcOrd="4" destOrd="0" presId="urn:microsoft.com/office/officeart/2008/layout/VerticalAccentList"/>
    <dgm:cxn modelId="{D4228022-E92B-4526-94F5-6CB1FAE69F5F}" type="presParOf" srcId="{2701FE09-540E-43D0-8B78-6344F7844C1E}" destId="{53BFADEC-DDD8-48DA-8027-F5EB888B4E80}" srcOrd="5" destOrd="0" presId="urn:microsoft.com/office/officeart/2008/layout/VerticalAccentList"/>
    <dgm:cxn modelId="{1E04CC14-C504-4F41-92ED-505CA85BB810}" type="presParOf" srcId="{2701FE09-540E-43D0-8B78-6344F7844C1E}" destId="{2E5BA8A8-3A44-45A1-B476-7AC75E003B13}" srcOrd="6" destOrd="0" presId="urn:microsoft.com/office/officeart/2008/layout/VerticalAccentList"/>
    <dgm:cxn modelId="{C9AA4EF6-8433-4707-84CD-690A800D505D}" type="presParOf" srcId="{D4B60F9F-421F-42F8-BA1B-5B920CB8C356}" destId="{05ABDB29-13E3-429F-B9EF-8AF969B3F3CF}" srcOrd="14" destOrd="0" presId="urn:microsoft.com/office/officeart/2008/layout/VerticalAccentList"/>
    <dgm:cxn modelId="{350A31DD-79D6-4ADA-8C4C-7AE54EE00A8E}" type="presParOf" srcId="{D4B60F9F-421F-42F8-BA1B-5B920CB8C356}" destId="{7DCD1B69-6035-464B-8791-54257BB611D2}" srcOrd="15" destOrd="0" presId="urn:microsoft.com/office/officeart/2008/layout/VerticalAccentList"/>
    <dgm:cxn modelId="{330736D4-6BF7-405B-B327-6C7DC365EBFE}" type="presParOf" srcId="{7DCD1B69-6035-464B-8791-54257BB611D2}" destId="{EA769F81-D4ED-4A71-8451-0D3A96E6E5AC}" srcOrd="0" destOrd="0" presId="urn:microsoft.com/office/officeart/2008/layout/VerticalAccentList"/>
    <dgm:cxn modelId="{878D29BA-F5CA-4838-8321-7045FA546BAC}" type="presParOf" srcId="{D4B60F9F-421F-42F8-BA1B-5B920CB8C356}" destId="{45181085-8E93-4541-B516-E35BE35E953E}" srcOrd="16" destOrd="0" presId="urn:microsoft.com/office/officeart/2008/layout/VerticalAccentList"/>
    <dgm:cxn modelId="{9CC3ECED-8999-4E57-9C02-5F9BFE3312D4}" type="presParOf" srcId="{45181085-8E93-4541-B516-E35BE35E953E}" destId="{03D84AA9-02A3-4574-9B73-2F9810D67E30}" srcOrd="0" destOrd="0" presId="urn:microsoft.com/office/officeart/2008/layout/VerticalAccentList"/>
    <dgm:cxn modelId="{63A66EDC-30CD-484D-9BD3-FE198A882A55}" type="presParOf" srcId="{45181085-8E93-4541-B516-E35BE35E953E}" destId="{4A116EE4-A588-4D5D-932B-EA84AB6EDEDA}" srcOrd="1" destOrd="0" presId="urn:microsoft.com/office/officeart/2008/layout/VerticalAccentList"/>
    <dgm:cxn modelId="{1D74BD44-B316-48B4-980A-6EA8285A3E4D}" type="presParOf" srcId="{45181085-8E93-4541-B516-E35BE35E953E}" destId="{AF1574EE-0D68-4C33-AB97-1F1F7C34E783}" srcOrd="2" destOrd="0" presId="urn:microsoft.com/office/officeart/2008/layout/VerticalAccentList"/>
    <dgm:cxn modelId="{81059FD6-86CA-412B-9551-649577D310B4}" type="presParOf" srcId="{45181085-8E93-4541-B516-E35BE35E953E}" destId="{F5AA9E9C-FD88-454D-9BF7-1AD364F2E13E}" srcOrd="3" destOrd="0" presId="urn:microsoft.com/office/officeart/2008/layout/VerticalAccentList"/>
    <dgm:cxn modelId="{453F654A-14D0-462E-A664-18DB1D9F93AC}" type="presParOf" srcId="{45181085-8E93-4541-B516-E35BE35E953E}" destId="{B5F5C3BD-EAF1-45E2-8AF7-3DEDE661F234}" srcOrd="4" destOrd="0" presId="urn:microsoft.com/office/officeart/2008/layout/VerticalAccentList"/>
    <dgm:cxn modelId="{8CDD227A-F054-45E4-90CC-295CEE9FCDDD}" type="presParOf" srcId="{45181085-8E93-4541-B516-E35BE35E953E}" destId="{A92A1E4C-68ED-4992-B871-0FC3E28BB0BF}" srcOrd="5" destOrd="0" presId="urn:microsoft.com/office/officeart/2008/layout/VerticalAccentList"/>
    <dgm:cxn modelId="{E3A9E46A-BB06-4945-977A-334719F44DF5}" type="presParOf" srcId="{45181085-8E93-4541-B516-E35BE35E953E}" destId="{64D33FF4-8D25-4582-938B-3AF6142867A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Installing Power BI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11E9B-49DB-4A26-899E-E4920492DC78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Getting data into Power BI</a:t>
          </a:r>
        </a:p>
      </dsp:txBody>
      <dsp:txXfrm>
        <a:off x="828927" y="664739"/>
        <a:ext cx="5282636" cy="480239"/>
      </dsp:txXfrm>
    </dsp:sp>
    <dsp:sp modelId="{5E20920D-2978-4C5F-A83A-9629186ACECE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99F13-302C-44A0-A6FA-893B0D00B688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392A-4E79-44D4-82D6-49DBE2DA5307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B69D-BEEF-49D0-9108-405798D8FD11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A7497-795A-4208-852B-2DB39CEEF6FF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433F-741B-45E7-A4F6-77AF3D71853F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ABF55-28C7-47DA-B287-9AE8D01305FC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E66B-C1A1-430C-807A-DBDDC56EBBC0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Sales Analysis using multiple techniques</a:t>
          </a:r>
        </a:p>
      </dsp:txBody>
      <dsp:txXfrm>
        <a:off x="828927" y="1328654"/>
        <a:ext cx="5282636" cy="480239"/>
      </dsp:txXfrm>
    </dsp:sp>
    <dsp:sp modelId="{374F4E25-148F-4762-A3AB-710BD1A55B55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4694E-1C36-496E-B13D-002C1528E76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A75C-6B12-445D-8C24-E2E8588BC28E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6FEC-9101-4DC3-91DE-C42C223BFCA1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9B4FF-DF6E-46A5-A37B-487EBC02476B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FFFA0-59B5-4CFE-9DAA-96B1FA7D72FF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1C9A-C1B2-4BC9-A494-E45897F00523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C82E-7E45-46C9-9CB0-D42B1AA09414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Preparing P&amp;L</a:t>
          </a:r>
        </a:p>
      </dsp:txBody>
      <dsp:txXfrm>
        <a:off x="828927" y="1992569"/>
        <a:ext cx="5282636" cy="480239"/>
      </dsp:txXfrm>
    </dsp:sp>
    <dsp:sp modelId="{673563A2-1A56-439B-98D4-E2BDCD5A0106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6906-4479-499B-9FB8-10409A628793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DBD42-EC34-4E75-8539-CF876B362108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8AA3-6B09-499E-BD28-674C6CA8CC1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A3054-2833-44BF-95A6-88FB8991E3DE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7B32F-7A7A-4F8A-9F32-DE93B4BCBBC9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203E0-249C-49FE-BB86-521BB7517B3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8576E-EA8A-4E4E-B9AF-8948F7C7EE45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Analysis of P&amp;L through visuals</a:t>
          </a:r>
        </a:p>
      </dsp:txBody>
      <dsp:txXfrm>
        <a:off x="828927" y="2656485"/>
        <a:ext cx="5282636" cy="480239"/>
      </dsp:txXfrm>
    </dsp:sp>
    <dsp:sp modelId="{BA833843-6BA6-4CCE-A7BD-6A0FDB3D38C9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2224-98C5-4031-9C70-963E79C5BD64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5BF08-ECDB-43C7-B604-AE3FD2A1F2DE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3D0A-7418-45B0-9BB3-6821A680AE26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8DFD-DBE7-4417-8863-E99F52BAACAA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FADEC-DDD8-48DA-8027-F5EB888B4E80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A8A8-3A44-45A1-B476-7AC75E003B13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69F81-D4ED-4A71-8451-0D3A96E6E5AC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Comparison analysis</a:t>
          </a:r>
        </a:p>
      </dsp:txBody>
      <dsp:txXfrm>
        <a:off x="828927" y="3320400"/>
        <a:ext cx="5282636" cy="480239"/>
      </dsp:txXfrm>
    </dsp:sp>
    <dsp:sp modelId="{03D84AA9-02A3-4574-9B73-2F9810D67E30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16EE4-A588-4D5D-932B-EA84AB6EDEDA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4EE-0D68-4C33-AB97-1F1F7C34E783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A9E9C-FD88-454D-9BF7-1AD364F2E13E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C3BD-EAF1-45E2-8AF7-3DEDE661F234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1E4C-68ED-4992-B871-0FC3E28BB0BF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33FF4-8D25-4582-938B-3AF6142867A3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12/13/2022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500" dirty="0"/>
              <a:t>Power BI Financial Analyst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Shahzaib Hamid, Ph.D. Scholar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7 Years in Academia and Industry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 Consultant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Lecturer, Superior University Lahore, Pakistan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Vast Experience in Multiple AI based R&amp;D Fields 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R&amp;D Interests Include, Data Science &amp; Analysis, Computer Vision, NLP, Reinforcement Learning, Applied Machine Learning and Data Engineering in Industry Oriented Problem Solving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AI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Group of Ph.Ds. and AI practitioners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40000 students on Udemy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80% courses have +4.5 rating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Prepare you to solve digital problems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Courses dedicated to beginners and new commers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Core Focus: Machine Learning, Artificial Intelligence, Statistics and Data Science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647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905090"/>
          </a:xfrm>
        </p:spPr>
        <p:txBody>
          <a:bodyPr>
            <a:normAutofit/>
          </a:bodyPr>
          <a:lstStyle/>
          <a:p>
            <a:r>
              <a:rPr lang="en-US" dirty="0"/>
              <a:t>Power BI Desktop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Analyzing Sales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Visualization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Prepare P&amp;L</a:t>
            </a:r>
          </a:p>
          <a:p>
            <a:endParaRPr lang="en-US" dirty="0"/>
          </a:p>
          <a:p>
            <a:r>
              <a:rPr lang="en-US" dirty="0"/>
              <a:t>Analyze P&amp;L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10056260" y="220614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Resources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138025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Introduction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Importance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14621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2" y="3289121"/>
            <a:ext cx="1233018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Calculation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8" y="3289121"/>
            <a:ext cx="221967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Matrix Formatting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01981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4EA0F7-38B4-F081-6B78-E16A48A6FD22}"/>
              </a:ext>
            </a:extLst>
          </p:cNvPr>
          <p:cNvSpPr/>
          <p:nvPr/>
        </p:nvSpPr>
        <p:spPr>
          <a:xfrm>
            <a:off x="8132261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62719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Visualize Sales trends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426976F-1116-22F4-CECC-DAA291350565}"/>
              </a:ext>
            </a:extLst>
          </p:cNvPr>
          <p:cNvSpPr/>
          <p:nvPr/>
        </p:nvSpPr>
        <p:spPr>
          <a:xfrm>
            <a:off x="7745737" y="4162719"/>
            <a:ext cx="236299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Adding Slicers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10056260" y="521219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Data Slicer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212191"/>
            <a:ext cx="177545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Calculate Profits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452222" y="5212190"/>
            <a:ext cx="217222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KPI for visualization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C83FEEF-B393-8C65-64AD-84A14FCE9D20}"/>
              </a:ext>
            </a:extLst>
          </p:cNvPr>
          <p:cNvSpPr/>
          <p:nvPr/>
        </p:nvSpPr>
        <p:spPr>
          <a:xfrm>
            <a:off x="10056260" y="6191924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Analysis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333137-6903-67E8-FF46-A2882387C2D7}"/>
              </a:ext>
            </a:extLst>
          </p:cNvPr>
          <p:cNvSpPr/>
          <p:nvPr/>
        </p:nvSpPr>
        <p:spPr>
          <a:xfrm>
            <a:off x="5353761" y="6191924"/>
            <a:ext cx="177545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Charts for P&amp;L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102C96-DBA8-8CDF-E4F7-B69A0FD81FB4}"/>
              </a:ext>
            </a:extLst>
          </p:cNvPr>
          <p:cNvSpPr/>
          <p:nvPr/>
        </p:nvSpPr>
        <p:spPr>
          <a:xfrm>
            <a:off x="7452222" y="6200023"/>
            <a:ext cx="234024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Comparison for P&amp;L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0C2DD1-A014-4B15-61BB-0B1E001C8130}"/>
              </a:ext>
            </a:extLst>
          </p:cNvPr>
          <p:cNvCxnSpPr>
            <a:cxnSpLocks/>
          </p:cNvCxnSpPr>
          <p:nvPr/>
        </p:nvCxnSpPr>
        <p:spPr>
          <a:xfrm>
            <a:off x="4894767" y="597928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2FC0882-3A0C-A04F-2BCB-9B13AC44115B}"/>
              </a:ext>
            </a:extLst>
          </p:cNvPr>
          <p:cNvSpPr/>
          <p:nvPr/>
        </p:nvSpPr>
        <p:spPr>
          <a:xfrm>
            <a:off x="5668396" y="587295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9B51DF2-32BE-103B-F44E-0F5DD4BF6D9F}"/>
              </a:ext>
            </a:extLst>
          </p:cNvPr>
          <p:cNvSpPr/>
          <p:nvPr/>
        </p:nvSpPr>
        <p:spPr>
          <a:xfrm>
            <a:off x="8132261" y="587295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5F274D7-19B8-CD86-1734-4E8E914F2A0B}"/>
              </a:ext>
            </a:extLst>
          </p:cNvPr>
          <p:cNvSpPr/>
          <p:nvPr/>
        </p:nvSpPr>
        <p:spPr>
          <a:xfrm>
            <a:off x="10596126" y="587295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6" descr="Microsoft Power BI Logo and symbol, meaning, history, PNG, brand">
            <a:extLst>
              <a:ext uri="{FF2B5EF4-FFF2-40B4-BE49-F238E27FC236}">
                <a16:creationId xmlns:a16="http://schemas.microsoft.com/office/drawing/2014/main" id="{E1359657-F79C-7F3C-27F8-A0937E2DA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510" y="-49716"/>
            <a:ext cx="2215549" cy="124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94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  <p:bldP spid="14" grpId="0"/>
      <p:bldP spid="18" grpId="0"/>
      <p:bldP spid="21" grpId="0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Financial Analysis case-study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Develop a financial analysis case-study with Power BI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746877"/>
              </p:ext>
            </p:extLst>
          </p:nvPr>
        </p:nvGraphicFramePr>
        <p:xfrm>
          <a:off x="835357" y="2209757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CBD93D-11B4-DEE5-3973-8B1A14CC530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1" r="20194" b="9074"/>
          <a:stretch/>
        </p:blipFill>
        <p:spPr>
          <a:xfrm>
            <a:off x="7986855" y="2493677"/>
            <a:ext cx="4205145" cy="2626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499F13-302C-44A0-A6FA-893B0D00B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7A7497-795A-4208-852B-2DB39CEEF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D4433F-741B-45E7-A4F6-77AF3D718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ABF55-28C7-47DA-B287-9AE8D0130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20920D-2978-4C5F-A83A-9629186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16B69D-BEEF-49D0-9108-405798D8F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0A392A-4E79-44D4-82D6-49DBE2DA5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611E9B-49DB-4A26-899E-E4920492D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4F4E25-148F-4762-A3AB-710BD1A55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B4694E-1C36-496E-B13D-002C1528E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FFFA0-59B5-4CFE-9DAA-96B1FA7D7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4A75C-6B12-445D-8C24-E2E8588B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506FEC-9101-4DC3-91DE-C42C223B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19B4FF-DF6E-46A5-A37B-487EBC024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281C9A-C1B2-4BC9-A494-E45897F00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A7E66B-C1A1-430C-807A-DBDDC56EB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E26906-4479-499B-9FB8-10409A62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6DBD42-EC34-4E75-8539-CF876B362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E88AA3-6B09-499E-BD28-674C6CA8C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0A3054-2833-44BF-95A6-88FB8991E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203E0-249C-49FE-BB86-521BB7517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17B32F-7A7A-4F8A-9F32-DE93B4BCB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3563A2-1A56-439B-98D4-E2BDCD5A0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61C82E-7E45-46C9-9CB0-D42B1AA09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62224-98C5-4031-9C70-963E79C5B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B3D0A-7418-45B0-9BB3-6821A680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833843-6BA6-4CCE-A7BD-6A0FDB3D3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5BA8A8-3A44-45A1-B476-7AC75E003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35BF08-ECDB-43C7-B604-AE3FD2A1F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BFADEC-DDD8-48DA-8027-F5EB888B4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D8DFD-DBE7-4417-8863-E99F52BAA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58576E-EA8A-4E4E-B9AF-8948F7C7E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16EE4-A588-4D5D-932B-EA84AB6E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A1E4C-68ED-4992-B871-0FC3E28BB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D33FF4-8D25-4582-938B-3AF614286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AA9E9C-FD88-454D-9BF7-1AD364F2E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1574EE-0D68-4C33-AB97-1F1F7C34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D84AA9-02A3-4574-9B73-2F9810D67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5C3BD-EAF1-45E2-8AF7-3DEDE661F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769F81-D4ED-4A71-8451-0D3A96E6E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3559</TotalTime>
  <Words>218</Words>
  <Application>Microsoft Office PowerPoint</Application>
  <PresentationFormat>Widescreen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Instructor</vt:lpstr>
      <vt:lpstr>AI Sciences</vt:lpstr>
      <vt:lpstr>In this Course</vt:lpstr>
      <vt:lpstr>Financial Analysis case-study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211</cp:revision>
  <dcterms:created xsi:type="dcterms:W3CDTF">2022-06-22T08:29:07Z</dcterms:created>
  <dcterms:modified xsi:type="dcterms:W3CDTF">2022-12-13T05:09:10Z</dcterms:modified>
</cp:coreProperties>
</file>