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12/13/2022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500" dirty="0"/>
              <a:t>Power BI Financial Analyst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Sales Calculation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Analyzing Sales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Visualizing Trends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Module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8"/>
            <a:ext cx="4130180" cy="4596001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Developing data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Analysis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468092" y="2206141"/>
            <a:ext cx="188054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Data in Power BI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236006" y="2198234"/>
            <a:ext cx="216201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Understanding Data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GL Usage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236006" y="3303165"/>
            <a:ext cx="184700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  <a:sym typeface="Garamond"/>
              </a:rPr>
              <a:t>Calculating Sales</a:t>
            </a:r>
            <a:endParaRPr lang="en-US" sz="2000" dirty="0">
              <a:solidFill>
                <a:schemeClr val="dk1"/>
              </a:solidFill>
              <a:latin typeface="Garamond"/>
              <a:sym typeface="Garamond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221967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Matrix Formatting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Quarterly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Monthly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Data Slicer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134597" y="5209657"/>
            <a:ext cx="217222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Visualizing Trends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452222" y="5212190"/>
            <a:ext cx="217222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Charts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49903-A7BE-F5F7-674D-9F5F21E8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55" y="131014"/>
            <a:ext cx="2705135" cy="1613258"/>
          </a:xfrm>
          <a:prstGeom prst="rect">
            <a:avLst/>
          </a:prstGeom>
        </p:spPr>
      </p:pic>
      <p:sp>
        <p:nvSpPr>
          <p:cNvPr id="40" name="Ribbon: Tilted Up 39">
            <a:extLst>
              <a:ext uri="{FF2B5EF4-FFF2-40B4-BE49-F238E27FC236}">
                <a16:creationId xmlns:a16="http://schemas.microsoft.com/office/drawing/2014/main" id="{842E3059-7BE8-9769-E930-01D2097B31FF}"/>
              </a:ext>
            </a:extLst>
          </p:cNvPr>
          <p:cNvSpPr/>
          <p:nvPr/>
        </p:nvSpPr>
        <p:spPr>
          <a:xfrm rot="19005709">
            <a:off x="-285513" y="1474699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419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4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46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 this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211</cp:revision>
  <dcterms:created xsi:type="dcterms:W3CDTF">2022-06-22T08:29:07Z</dcterms:created>
  <dcterms:modified xsi:type="dcterms:W3CDTF">2022-12-13T05:18:35Z</dcterms:modified>
</cp:coreProperties>
</file>