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7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7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12/13/2022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500" dirty="0"/>
              <a:t>Power BI Financial Analyst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P&amp;L Preparation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7505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Visualization and charts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4518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Analysis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25236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529511" y="5620051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5110"/>
            <a:ext cx="10972800" cy="1399032"/>
          </a:xfrm>
        </p:spPr>
        <p:txBody>
          <a:bodyPr/>
          <a:lstStyle/>
          <a:p>
            <a:r>
              <a:rPr lang="en-US" dirty="0"/>
              <a:t>In this Module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29" y="1684207"/>
            <a:ext cx="4130180" cy="4596001"/>
          </a:xfrm>
        </p:spPr>
        <p:txBody>
          <a:bodyPr>
            <a:normAutofit/>
          </a:bodyPr>
          <a:lstStyle/>
          <a:p>
            <a:r>
              <a:rPr lang="en-US" dirty="0"/>
              <a:t>P&amp;L Preparation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Visualizing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Charts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Analysis</a:t>
            </a:r>
          </a:p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EBD4D1-B08B-CE81-EA8A-62BBC3E6F029}"/>
              </a:ext>
            </a:extLst>
          </p:cNvPr>
          <p:cNvSpPr/>
          <p:nvPr/>
        </p:nvSpPr>
        <p:spPr>
          <a:xfrm>
            <a:off x="10108734" y="2206141"/>
            <a:ext cx="188054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Net Profit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236006" y="2198234"/>
            <a:ext cx="216201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Gross Profit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7745737" y="2206142"/>
            <a:ext cx="153689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EBITDA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8132261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342A81-7BA8-E611-906C-936E680FC44A}"/>
              </a:ext>
            </a:extLst>
          </p:cNvPr>
          <p:cNvSpPr/>
          <p:nvPr/>
        </p:nvSpPr>
        <p:spPr>
          <a:xfrm>
            <a:off x="1059612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3146216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3039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3039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236006" y="3303165"/>
            <a:ext cx="1847000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Using Cards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421807" y="3275411"/>
            <a:ext cx="221967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Using Numbers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4019814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39134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162719"/>
            <a:ext cx="22718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Adding Charts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134597" y="5209657"/>
            <a:ext cx="217222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Charts Comparison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509581-859D-417D-1597-FEFD889DFBEC}"/>
              </a:ext>
            </a:extLst>
          </p:cNvPr>
          <p:cNvSpPr/>
          <p:nvPr/>
        </p:nvSpPr>
        <p:spPr>
          <a:xfrm>
            <a:off x="7428070" y="5194171"/>
            <a:ext cx="217222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Analyzing the results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499954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96AB48-92B8-F04E-1054-8EE11B135CFE}"/>
              </a:ext>
            </a:extLst>
          </p:cNvPr>
          <p:cNvSpPr/>
          <p:nvPr/>
        </p:nvSpPr>
        <p:spPr>
          <a:xfrm>
            <a:off x="8132261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" name="Ribbon: Tilted Up 39">
            <a:extLst>
              <a:ext uri="{FF2B5EF4-FFF2-40B4-BE49-F238E27FC236}">
                <a16:creationId xmlns:a16="http://schemas.microsoft.com/office/drawing/2014/main" id="{842E3059-7BE8-9769-E930-01D2097B31FF}"/>
              </a:ext>
            </a:extLst>
          </p:cNvPr>
          <p:cNvSpPr/>
          <p:nvPr/>
        </p:nvSpPr>
        <p:spPr>
          <a:xfrm rot="19005709">
            <a:off x="-285513" y="1474699"/>
            <a:ext cx="1442509" cy="419016"/>
          </a:xfrm>
          <a:prstGeom prst="ribbon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Hands 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A6945E-9323-A32B-5CFF-B37D046109AC}"/>
              </a:ext>
            </a:extLst>
          </p:cNvPr>
          <p:cNvSpPr/>
          <p:nvPr/>
        </p:nvSpPr>
        <p:spPr>
          <a:xfrm>
            <a:off x="10596125" y="303723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9C2B8D7-63C6-C6D2-4360-F51DFEFF5360}"/>
              </a:ext>
            </a:extLst>
          </p:cNvPr>
          <p:cNvSpPr/>
          <p:nvPr/>
        </p:nvSpPr>
        <p:spPr>
          <a:xfrm>
            <a:off x="10124591" y="3286213"/>
            <a:ext cx="1155711" cy="285573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Data Slicer</a:t>
            </a:r>
          </a:p>
        </p:txBody>
      </p:sp>
      <p:pic>
        <p:nvPicPr>
          <p:cNvPr id="14" name="Picture 6" descr="Microsoft Power BI Logo and symbol, meaning, history, PNG, brand">
            <a:extLst>
              <a:ext uri="{FF2B5EF4-FFF2-40B4-BE49-F238E27FC236}">
                <a16:creationId xmlns:a16="http://schemas.microsoft.com/office/drawing/2014/main" id="{E955EBC7-79D3-D036-DD50-E07F5FD4D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510" y="-49716"/>
            <a:ext cx="2215549" cy="124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94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  <p:bldP spid="12" grpId="0" animBg="1"/>
      <p:bldP spid="13" grpId="0" animBg="1"/>
      <p:bldP spid="16" grpId="0" animBg="1"/>
      <p:bldP spid="17" grpId="0" animBg="1"/>
      <p:bldP spid="19" grpId="0"/>
      <p:bldP spid="20" grpId="0"/>
      <p:bldP spid="23" grpId="0" animBg="1"/>
      <p:bldP spid="25" grpId="0"/>
      <p:bldP spid="28" grpId="0"/>
      <p:bldP spid="29" grpId="0"/>
      <p:bldP spid="31" grpId="0" animBg="1"/>
      <p:bldP spid="32" grpId="0" animBg="1"/>
      <p:bldP spid="40" grpId="0" animBg="1"/>
      <p:bldP spid="3" grpId="0" animBg="1"/>
      <p:bldP spid="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3585</TotalTime>
  <Words>48</Words>
  <Application>Microsoft Office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In this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214</cp:revision>
  <dcterms:created xsi:type="dcterms:W3CDTF">2022-06-22T08:29:07Z</dcterms:created>
  <dcterms:modified xsi:type="dcterms:W3CDTF">2022-12-13T05:41:02Z</dcterms:modified>
</cp:coreProperties>
</file>