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charts/chart3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7" r:id="rId16"/>
    <p:sldId id="276" r:id="rId17"/>
    <p:sldId id="283" r:id="rId18"/>
    <p:sldId id="279" r:id="rId19"/>
    <p:sldId id="280" r:id="rId20"/>
    <p:sldId id="281" r:id="rId21"/>
    <p:sldId id="282" r:id="rId22"/>
    <p:sldId id="26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6F-4062-9A6D-CBCB8B931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41-4507-911B-15B02242D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16-4327-BF40-5B49CACBA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Criteria</a:t>
            </a:r>
          </a:p>
        </c:rich>
      </c:tx>
      <c:layout>
        <c:manualLayout>
          <c:xMode val="edge"/>
          <c:yMode val="edge"/>
          <c:x val="0.43721271271593914"/>
          <c:y val="3.2450119439435686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1920598501366384E-2"/>
          <c:y val="7.4901007972253353E-2"/>
          <c:w val="0.92689689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2</c:v>
                </c:pt>
                <c:pt idx="2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4C-40AA-AB5A-1C8ACC79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6548144"/>
        <c:axId val="1186545648"/>
      </c:scatterChart>
      <c:valAx>
        <c:axId val="118654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Marks in Test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5648"/>
        <c:crosses val="autoZero"/>
        <c:crossBetween val="midCat"/>
      </c:valAx>
      <c:valAx>
        <c:axId val="118654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academic Marks</a:t>
                </a:r>
              </a:p>
            </c:rich>
          </c:tx>
          <c:layout>
            <c:manualLayout>
              <c:xMode val="edge"/>
              <c:yMode val="edge"/>
              <c:x val="0"/>
              <c:y val="0.3293288523210395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PK"/>
          </a:p>
        </c:txPr>
        <c:crossAx val="11865481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PK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8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9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9D2E-EDC8-4AD9-A390-60D76029016B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E83D-B467-4CE6-96C1-676E80B2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6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880597465"/>
              </p:ext>
            </p:extLst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427712" y="1690688"/>
            <a:ext cx="3846565" cy="2309712"/>
          </a:xfrm>
          <a:prstGeom prst="ellipse">
            <a:avLst/>
          </a:prstGeom>
          <a:solidFill>
            <a:schemeClr val="accent6">
              <a:lumMod val="75000"/>
              <a:alpha val="25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362631" y="3507869"/>
            <a:ext cx="3929215" cy="1967830"/>
          </a:xfrm>
          <a:prstGeom prst="ellipse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958713" y="3367548"/>
            <a:ext cx="387759" cy="42545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8200100" y="3371135"/>
            <a:ext cx="387759" cy="4254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928448" y="3350134"/>
            <a:ext cx="387759" cy="42545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8189656" y="3350134"/>
            <a:ext cx="387759" cy="4254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752801" y="1276861"/>
            <a:ext cx="3501513" cy="4778478"/>
          </a:xfrm>
          <a:prstGeom prst="rect">
            <a:avLst/>
          </a:prstGeom>
          <a:solidFill>
            <a:srgbClr val="7030A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78510" y="1276860"/>
            <a:ext cx="3501513" cy="4778478"/>
          </a:xfrm>
          <a:prstGeom prst="rect">
            <a:avLst/>
          </a:prstGeom>
          <a:solidFill>
            <a:srgbClr val="00206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646970" y="3701845"/>
            <a:ext cx="387759" cy="42545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8002534" y="2722662"/>
            <a:ext cx="387759" cy="4254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646970" y="3701845"/>
            <a:ext cx="387759" cy="42545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8002534" y="2722662"/>
            <a:ext cx="387759" cy="4254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959510" y="3625851"/>
            <a:ext cx="3938125" cy="2155517"/>
          </a:xfrm>
          <a:prstGeom prst="rect">
            <a:avLst/>
          </a:prstGeom>
          <a:solidFill>
            <a:srgbClr val="7030A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34164" y="1458297"/>
            <a:ext cx="3938125" cy="2155517"/>
          </a:xfrm>
          <a:prstGeom prst="rect">
            <a:avLst/>
          </a:prstGeom>
          <a:solidFill>
            <a:srgbClr val="00206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989871" y="4017397"/>
            <a:ext cx="387759" cy="425453"/>
          </a:xfrm>
          <a:prstGeom prst="star5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989814" y="2602884"/>
            <a:ext cx="387759" cy="425453"/>
          </a:xfrm>
          <a:prstGeom prst="star5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980959" y="3959740"/>
            <a:ext cx="578259" cy="6096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841563" y="2595712"/>
            <a:ext cx="625883" cy="501450"/>
          </a:xfrm>
          <a:prstGeom prst="star5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1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95651242"/>
              </p:ext>
            </p:extLst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71938" y="40627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82526" y="45346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76738" y="43675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229138" y="45199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381538" y="46723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88314" y="4283943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86338" y="49771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425168" y="42495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16167" y="416595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325799" y="39129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36387" y="43849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30599" y="42177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82999" y="43701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35399" y="45225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40199" y="48273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79029" y="409979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470028" y="401622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04906" y="48394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534735" y="402830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007412" y="23597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918000" y="28316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12212" y="26645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464612" y="28169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17012" y="29693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3788" y="2580967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21812" y="32741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660642" y="25465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61273" y="22100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471861" y="26819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866073" y="25148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18473" y="26672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70873" y="28196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475673" y="31244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214503" y="239682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05502" y="231324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40380" y="31364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770209" y="23253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980959" y="3959740"/>
            <a:ext cx="578259" cy="6096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841563" y="2595712"/>
            <a:ext cx="625883" cy="501450"/>
          </a:xfrm>
          <a:prstGeom prst="star5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398464" y="3416709"/>
            <a:ext cx="392985" cy="360442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/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4980959" y="3959740"/>
            <a:ext cx="578259" cy="6096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841563" y="2595712"/>
            <a:ext cx="625883" cy="501450"/>
          </a:xfrm>
          <a:prstGeom prst="star5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398464" y="3416709"/>
            <a:ext cx="392985" cy="360442"/>
          </a:xfrm>
          <a:prstGeom prst="ellipse">
            <a:avLst/>
          </a:prstGeom>
          <a:solidFill>
            <a:schemeClr val="accent6"/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9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70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96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21503627"/>
              </p:ext>
            </p:extLst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Oval 4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71938" y="40627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82526" y="45346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076738" y="43675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229138" y="45199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381538" y="46723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288314" y="4283943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86338" y="49771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425168" y="42495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16167" y="416595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325799" y="39129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36387" y="43849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30599" y="42177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82999" y="43701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35399" y="45225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240199" y="48273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979029" y="409979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470028" y="401622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304906" y="48394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534735" y="402830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007412" y="23597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918000" y="28316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312212" y="26645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464612" y="28169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17012" y="29693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523788" y="2580967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921812" y="32741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660642" y="25465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561273" y="22100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471861" y="26819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3866073" y="25148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18473" y="26672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70873" y="28196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475673" y="31244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214503" y="239682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705502" y="231324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540380" y="31364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770209" y="23253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423852" y="2299187"/>
            <a:ext cx="5464662" cy="294140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1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521503627"/>
              </p:ext>
            </p:extLst>
          </p:nvPr>
        </p:nvGraphicFramePr>
        <p:xfrm>
          <a:off x="3143250" y="1690688"/>
          <a:ext cx="6049911" cy="3913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Oval 2"/>
          <p:cNvSpPr/>
          <p:nvPr/>
        </p:nvSpPr>
        <p:spPr>
          <a:xfrm>
            <a:off x="7128386" y="2389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28270" y="23300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33186" y="26940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377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37986" y="29988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90386" y="31512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042786" y="33036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9562" y="291526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47586" y="36084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86416" y="28808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7415" y="279727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82247" y="2239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7047" y="25443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897635" y="301625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291847" y="28491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4247" y="30015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596647" y="31539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3423" y="2765526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901447" y="34587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40277" y="2731115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131276" y="264754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6954" y="2251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51754" y="25563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62342" y="302833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6554" y="28611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8954" y="30135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61354" y="31659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568130" y="2777612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66154" y="347078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4984" y="2743201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95983" y="2659627"/>
            <a:ext cx="127820" cy="16715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12325" y="3666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17125" y="39709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2771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821925" y="42757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974325" y="44281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126725" y="45805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33501" y="419212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31525" y="48853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70355" y="41577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661354" y="407414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070986" y="38211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81574" y="429311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375786" y="41259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528186" y="42783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680586" y="44307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587362" y="4042389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985386" y="47355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724216" y="400797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15215" y="392440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135693" y="38332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6281" y="430520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440493" y="41380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92893" y="42904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45293" y="44428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652069" y="4054475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050093" y="474765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788923" y="4020064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279922" y="393649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71938" y="40627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682526" y="45346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76738" y="43675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229138" y="45199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381538" y="46723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288314" y="4283943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686338" y="497711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25168" y="42495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916167" y="416595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25799" y="39129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236387" y="43849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630599" y="42177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82999" y="43701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935399" y="45225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240199" y="482738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979029" y="409979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470028" y="401622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304906" y="483946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534735" y="4028308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007412" y="23597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918000" y="28316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4312212" y="26645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464612" y="28169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617012" y="29693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523788" y="2580967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921812" y="327414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660642" y="25465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3561273" y="22100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3471861" y="268195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866073" y="25148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18473" y="26672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170873" y="28196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475673" y="312440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214503" y="2396820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705502" y="2313246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540380" y="313649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770209" y="2325332"/>
            <a:ext cx="127820" cy="1671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3423852" y="2299187"/>
            <a:ext cx="5464662" cy="294140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Multiply 99"/>
          <p:cNvSpPr/>
          <p:nvPr/>
        </p:nvSpPr>
        <p:spPr>
          <a:xfrm>
            <a:off x="5201723" y="2800170"/>
            <a:ext cx="1120878" cy="16947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9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8" y="259364"/>
            <a:ext cx="3558955" cy="22538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78030" y="259364"/>
            <a:ext cx="98323" cy="2243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7" y="3145132"/>
            <a:ext cx="3558955" cy="22538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153" y="4312481"/>
            <a:ext cx="3392399" cy="884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262" y="1522809"/>
            <a:ext cx="3558955" cy="2253813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8306461" y="1598777"/>
            <a:ext cx="2366408" cy="1150374"/>
          </a:xfrm>
          <a:custGeom>
            <a:avLst/>
            <a:gdLst>
              <a:gd name="connsiteX0" fmla="*/ 173814 w 2366408"/>
              <a:gd name="connsiteY0" fmla="*/ 0 h 1150374"/>
              <a:gd name="connsiteX1" fmla="*/ 222976 w 2366408"/>
              <a:gd name="connsiteY1" fmla="*/ 865239 h 1150374"/>
              <a:gd name="connsiteX2" fmla="*/ 2366408 w 2366408"/>
              <a:gd name="connsiteY2" fmla="*/ 1150374 h 115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408" h="1150374">
                <a:moveTo>
                  <a:pt x="173814" y="0"/>
                </a:moveTo>
                <a:cubicBezTo>
                  <a:pt x="15679" y="336755"/>
                  <a:pt x="-142456" y="673510"/>
                  <a:pt x="222976" y="865239"/>
                </a:cubicBezTo>
                <a:cubicBezTo>
                  <a:pt x="588408" y="1056968"/>
                  <a:pt x="1477408" y="1103671"/>
                  <a:pt x="2366408" y="115037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2" idx="3"/>
          </p:cNvCxnSpPr>
          <p:nvPr/>
        </p:nvCxnSpPr>
        <p:spPr>
          <a:xfrm>
            <a:off x="3849553" y="1386271"/>
            <a:ext cx="3318709" cy="9400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4" idx="3"/>
          </p:cNvCxnSpPr>
          <p:nvPr/>
        </p:nvCxnSpPr>
        <p:spPr>
          <a:xfrm flipV="1">
            <a:off x="3849552" y="2965461"/>
            <a:ext cx="3318710" cy="13065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168262" y="4272039"/>
            <a:ext cx="776749" cy="70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16610" y="5007666"/>
            <a:ext cx="776749" cy="70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168261" y="5952459"/>
            <a:ext cx="776749" cy="70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6"/>
            <a:endCxn id="13" idx="2"/>
          </p:cNvCxnSpPr>
          <p:nvPr/>
        </p:nvCxnSpPr>
        <p:spPr>
          <a:xfrm>
            <a:off x="7945011" y="4626896"/>
            <a:ext cx="1371599" cy="7356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4" idx="6"/>
            <a:endCxn id="13" idx="2"/>
          </p:cNvCxnSpPr>
          <p:nvPr/>
        </p:nvCxnSpPr>
        <p:spPr>
          <a:xfrm flipV="1">
            <a:off x="7945010" y="5362523"/>
            <a:ext cx="1371600" cy="944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10121052" y="5165335"/>
            <a:ext cx="860323" cy="43082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9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30837" y="95193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79185" y="1687564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230836" y="263235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" idx="6"/>
            <a:endCxn id="3" idx="2"/>
          </p:cNvCxnSpPr>
          <p:nvPr/>
        </p:nvCxnSpPr>
        <p:spPr>
          <a:xfrm>
            <a:off x="3007585" y="1267633"/>
            <a:ext cx="1371600" cy="7356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6"/>
            <a:endCxn id="3" idx="2"/>
          </p:cNvCxnSpPr>
          <p:nvPr/>
        </p:nvCxnSpPr>
        <p:spPr>
          <a:xfrm flipV="1">
            <a:off x="3007584" y="2003260"/>
            <a:ext cx="1371601" cy="944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183627" y="1802029"/>
            <a:ext cx="860322" cy="38328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30837" y="3793625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79185" y="452925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0836" y="5474045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6"/>
            <a:endCxn id="12" idx="2"/>
          </p:cNvCxnSpPr>
          <p:nvPr/>
        </p:nvCxnSpPr>
        <p:spPr>
          <a:xfrm>
            <a:off x="3007585" y="4109321"/>
            <a:ext cx="1371600" cy="7356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6"/>
            <a:endCxn id="12" idx="2"/>
          </p:cNvCxnSpPr>
          <p:nvPr/>
        </p:nvCxnSpPr>
        <p:spPr>
          <a:xfrm flipV="1">
            <a:off x="3007584" y="4844948"/>
            <a:ext cx="1371601" cy="9447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5183627" y="4643717"/>
            <a:ext cx="860322" cy="38328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43949" y="1677973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8333" y="2949129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71643" y="4519661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0" idx="6"/>
            <a:endCxn id="21" idx="2"/>
          </p:cNvCxnSpPr>
          <p:nvPr/>
        </p:nvCxnSpPr>
        <p:spPr>
          <a:xfrm>
            <a:off x="6820697" y="1993669"/>
            <a:ext cx="1297636" cy="1271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6"/>
            <a:endCxn id="21" idx="2"/>
          </p:cNvCxnSpPr>
          <p:nvPr/>
        </p:nvCxnSpPr>
        <p:spPr>
          <a:xfrm flipV="1">
            <a:off x="6848391" y="3264825"/>
            <a:ext cx="1269942" cy="1570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8922775" y="3063594"/>
            <a:ext cx="860322" cy="38328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3563486">
            <a:off x="4341846" y="3188227"/>
            <a:ext cx="2622335" cy="42689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7946550">
            <a:off x="4291488" y="3233038"/>
            <a:ext cx="2627234" cy="42689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0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1838772" y="1953901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36" name="Oval 35"/>
          <p:cNvSpPr/>
          <p:nvPr/>
        </p:nvSpPr>
        <p:spPr>
          <a:xfrm>
            <a:off x="4094048" y="162857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6"/>
            <a:endCxn id="36" idx="2"/>
          </p:cNvCxnSpPr>
          <p:nvPr/>
        </p:nvCxnSpPr>
        <p:spPr>
          <a:xfrm flipV="1">
            <a:off x="2615520" y="1944268"/>
            <a:ext cx="1478528" cy="3253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231424" y="3604796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87770" y="363094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42" name="Straight Connector 41"/>
          <p:cNvCxnSpPr>
            <a:stCxn id="41" idx="6"/>
            <a:endCxn id="40" idx="2"/>
          </p:cNvCxnSpPr>
          <p:nvPr/>
        </p:nvCxnSpPr>
        <p:spPr>
          <a:xfrm flipV="1">
            <a:off x="2664518" y="3920492"/>
            <a:ext cx="1566906" cy="261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6"/>
            <a:endCxn id="40" idx="2"/>
          </p:cNvCxnSpPr>
          <p:nvPr/>
        </p:nvCxnSpPr>
        <p:spPr>
          <a:xfrm>
            <a:off x="2615520" y="2269597"/>
            <a:ext cx="1615904" cy="16508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696257" y="2779348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36" idx="6"/>
            <a:endCxn id="46" idx="2"/>
          </p:cNvCxnSpPr>
          <p:nvPr/>
        </p:nvCxnSpPr>
        <p:spPr>
          <a:xfrm>
            <a:off x="4870796" y="1944268"/>
            <a:ext cx="1825461" cy="11507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6"/>
            <a:endCxn id="46" idx="2"/>
          </p:cNvCxnSpPr>
          <p:nvPr/>
        </p:nvCxnSpPr>
        <p:spPr>
          <a:xfrm flipV="1">
            <a:off x="5008172" y="3095044"/>
            <a:ext cx="1688085" cy="82544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6"/>
            <a:endCxn id="36" idx="2"/>
          </p:cNvCxnSpPr>
          <p:nvPr/>
        </p:nvCxnSpPr>
        <p:spPr>
          <a:xfrm flipV="1">
            <a:off x="2664518" y="1944268"/>
            <a:ext cx="1429530" cy="2002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887770" y="528183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4" name="Straight Connector 53"/>
          <p:cNvCxnSpPr>
            <a:stCxn id="53" idx="7"/>
            <a:endCxn id="36" idx="2"/>
          </p:cNvCxnSpPr>
          <p:nvPr/>
        </p:nvCxnSpPr>
        <p:spPr>
          <a:xfrm flipV="1">
            <a:off x="2550766" y="1944268"/>
            <a:ext cx="1543282" cy="3430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3" idx="6"/>
            <a:endCxn id="40" idx="2"/>
          </p:cNvCxnSpPr>
          <p:nvPr/>
        </p:nvCxnSpPr>
        <p:spPr>
          <a:xfrm flipV="1">
            <a:off x="2664518" y="3920492"/>
            <a:ext cx="1566906" cy="167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09991" y="530125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9" name="Straight Connector 58"/>
          <p:cNvCxnSpPr>
            <a:stCxn id="58" idx="6"/>
            <a:endCxn id="46" idx="2"/>
          </p:cNvCxnSpPr>
          <p:nvPr/>
        </p:nvCxnSpPr>
        <p:spPr>
          <a:xfrm flipV="1">
            <a:off x="4986739" y="3095044"/>
            <a:ext cx="1709518" cy="25219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6825180" y="2918062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4231975" y="1776920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354216" y="3743510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7473005" y="2862400"/>
            <a:ext cx="1356852" cy="4652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533832" y="1425678"/>
            <a:ext cx="1528583" cy="481780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429648" y="756946"/>
            <a:ext cx="173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INPUT Layer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60944" y="1425678"/>
            <a:ext cx="1528583" cy="481780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596647" y="756946"/>
            <a:ext cx="1857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Hidden Layer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277524" y="2106932"/>
            <a:ext cx="1519730" cy="275989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156845" y="1492235"/>
            <a:ext cx="1855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64323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6153" y="2189875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3" name="Oval 2"/>
          <p:cNvSpPr/>
          <p:nvPr/>
        </p:nvSpPr>
        <p:spPr>
          <a:xfrm>
            <a:off x="3661429" y="1864546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3" idx="2"/>
          </p:cNvCxnSpPr>
          <p:nvPr/>
        </p:nvCxnSpPr>
        <p:spPr>
          <a:xfrm flipV="1">
            <a:off x="2182901" y="2180242"/>
            <a:ext cx="1478528" cy="3253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798805" y="3840770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5151" y="3866916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Connector 8"/>
          <p:cNvCxnSpPr>
            <a:stCxn id="8" idx="6"/>
            <a:endCxn id="7" idx="2"/>
          </p:cNvCxnSpPr>
          <p:nvPr/>
        </p:nvCxnSpPr>
        <p:spPr>
          <a:xfrm flipV="1">
            <a:off x="2231899" y="4156466"/>
            <a:ext cx="1566906" cy="261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6"/>
            <a:endCxn id="7" idx="2"/>
          </p:cNvCxnSpPr>
          <p:nvPr/>
        </p:nvCxnSpPr>
        <p:spPr>
          <a:xfrm>
            <a:off x="2182901" y="2505571"/>
            <a:ext cx="1615904" cy="16508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999031" y="3015320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3" idx="6"/>
            <a:endCxn id="29" idx="2"/>
          </p:cNvCxnSpPr>
          <p:nvPr/>
        </p:nvCxnSpPr>
        <p:spPr>
          <a:xfrm>
            <a:off x="4438177" y="2180242"/>
            <a:ext cx="690426" cy="1928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28" idx="2"/>
          </p:cNvCxnSpPr>
          <p:nvPr/>
        </p:nvCxnSpPr>
        <p:spPr>
          <a:xfrm flipV="1">
            <a:off x="4575553" y="2132933"/>
            <a:ext cx="415674" cy="20235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3" idx="2"/>
          </p:cNvCxnSpPr>
          <p:nvPr/>
        </p:nvCxnSpPr>
        <p:spPr>
          <a:xfrm flipV="1">
            <a:off x="2231899" y="2180242"/>
            <a:ext cx="1429530" cy="2002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455151" y="5517811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/>
          <p:cNvCxnSpPr>
            <a:stCxn id="17" idx="7"/>
            <a:endCxn id="3" idx="2"/>
          </p:cNvCxnSpPr>
          <p:nvPr/>
        </p:nvCxnSpPr>
        <p:spPr>
          <a:xfrm flipV="1">
            <a:off x="2118147" y="2180242"/>
            <a:ext cx="1543282" cy="3430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6"/>
            <a:endCxn id="7" idx="2"/>
          </p:cNvCxnSpPr>
          <p:nvPr/>
        </p:nvCxnSpPr>
        <p:spPr>
          <a:xfrm flipV="1">
            <a:off x="2231899" y="4156466"/>
            <a:ext cx="1566906" cy="167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77372" y="5537226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/>
          <p:cNvCxnSpPr>
            <a:stCxn id="22" idx="6"/>
            <a:endCxn id="29" idx="2"/>
          </p:cNvCxnSpPr>
          <p:nvPr/>
        </p:nvCxnSpPr>
        <p:spPr>
          <a:xfrm flipV="1">
            <a:off x="4554120" y="4109157"/>
            <a:ext cx="574483" cy="174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392561" y="3154036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799356" y="2012894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921597" y="3979484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843422" y="3098372"/>
            <a:ext cx="1356852" cy="46528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91227" y="181723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28603" y="3793461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7170" y="548991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Freeform 30"/>
          <p:cNvSpPr/>
          <p:nvPr/>
        </p:nvSpPr>
        <p:spPr>
          <a:xfrm>
            <a:off x="5129154" y="196558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251395" y="393217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1949" y="1817237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99325" y="3793461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77892" y="5489917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Freeform 35"/>
          <p:cNvSpPr/>
          <p:nvPr/>
        </p:nvSpPr>
        <p:spPr>
          <a:xfrm>
            <a:off x="6399876" y="196558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22117" y="393217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7" idx="6"/>
            <a:endCxn id="29" idx="2"/>
          </p:cNvCxnSpPr>
          <p:nvPr/>
        </p:nvCxnSpPr>
        <p:spPr>
          <a:xfrm flipV="1">
            <a:off x="4575553" y="4109157"/>
            <a:ext cx="553050" cy="4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6"/>
            <a:endCxn id="33" idx="2"/>
          </p:cNvCxnSpPr>
          <p:nvPr/>
        </p:nvCxnSpPr>
        <p:spPr>
          <a:xfrm>
            <a:off x="5767975" y="2132933"/>
            <a:ext cx="493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6"/>
            <a:endCxn id="34" idx="2"/>
          </p:cNvCxnSpPr>
          <p:nvPr/>
        </p:nvCxnSpPr>
        <p:spPr>
          <a:xfrm>
            <a:off x="5767975" y="2132933"/>
            <a:ext cx="631350" cy="1976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6"/>
          </p:cNvCxnSpPr>
          <p:nvPr/>
        </p:nvCxnSpPr>
        <p:spPr>
          <a:xfrm>
            <a:off x="5905351" y="4109157"/>
            <a:ext cx="646374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6"/>
            <a:endCxn id="33" idx="2"/>
          </p:cNvCxnSpPr>
          <p:nvPr/>
        </p:nvCxnSpPr>
        <p:spPr>
          <a:xfrm flipV="1">
            <a:off x="5905351" y="2132933"/>
            <a:ext cx="356598" cy="1976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0" idx="6"/>
            <a:endCxn id="34" idx="2"/>
          </p:cNvCxnSpPr>
          <p:nvPr/>
        </p:nvCxnSpPr>
        <p:spPr>
          <a:xfrm flipV="1">
            <a:off x="5883918" y="4109157"/>
            <a:ext cx="515407" cy="1696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6"/>
            <a:endCxn id="13" idx="2"/>
          </p:cNvCxnSpPr>
          <p:nvPr/>
        </p:nvCxnSpPr>
        <p:spPr>
          <a:xfrm flipV="1">
            <a:off x="7154640" y="3331016"/>
            <a:ext cx="844391" cy="2474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6"/>
            <a:endCxn id="13" idx="2"/>
          </p:cNvCxnSpPr>
          <p:nvPr/>
        </p:nvCxnSpPr>
        <p:spPr>
          <a:xfrm>
            <a:off x="7038697" y="2132933"/>
            <a:ext cx="960334" cy="1198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6"/>
            <a:endCxn id="13" idx="2"/>
          </p:cNvCxnSpPr>
          <p:nvPr/>
        </p:nvCxnSpPr>
        <p:spPr>
          <a:xfrm flipV="1">
            <a:off x="7176073" y="3331016"/>
            <a:ext cx="822958" cy="778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8128522" y="3142517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9508" y="1629436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3" name="Oval 2"/>
          <p:cNvSpPr/>
          <p:nvPr/>
        </p:nvSpPr>
        <p:spPr>
          <a:xfrm>
            <a:off x="3464784" y="130410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6"/>
            <a:endCxn id="3" idx="2"/>
          </p:cNvCxnSpPr>
          <p:nvPr/>
        </p:nvCxnSpPr>
        <p:spPr>
          <a:xfrm flipV="1">
            <a:off x="1986256" y="1619803"/>
            <a:ext cx="1478528" cy="3253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602160" y="3280331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58506" y="330647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Connector 8"/>
          <p:cNvCxnSpPr>
            <a:stCxn id="8" idx="6"/>
            <a:endCxn id="7" idx="2"/>
          </p:cNvCxnSpPr>
          <p:nvPr/>
        </p:nvCxnSpPr>
        <p:spPr>
          <a:xfrm flipV="1">
            <a:off x="2035254" y="3596027"/>
            <a:ext cx="1566906" cy="261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6"/>
            <a:endCxn id="7" idx="2"/>
          </p:cNvCxnSpPr>
          <p:nvPr/>
        </p:nvCxnSpPr>
        <p:spPr>
          <a:xfrm>
            <a:off x="1986256" y="1945132"/>
            <a:ext cx="1615904" cy="16508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802386" y="2443363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3" idx="6"/>
            <a:endCxn id="28" idx="2"/>
          </p:cNvCxnSpPr>
          <p:nvPr/>
        </p:nvCxnSpPr>
        <p:spPr>
          <a:xfrm>
            <a:off x="4241532" y="1619803"/>
            <a:ext cx="690426" cy="19289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27" idx="2"/>
          </p:cNvCxnSpPr>
          <p:nvPr/>
        </p:nvCxnSpPr>
        <p:spPr>
          <a:xfrm flipV="1">
            <a:off x="4378908" y="1572494"/>
            <a:ext cx="415674" cy="20235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3" idx="2"/>
          </p:cNvCxnSpPr>
          <p:nvPr/>
        </p:nvCxnSpPr>
        <p:spPr>
          <a:xfrm flipV="1">
            <a:off x="2035254" y="1619803"/>
            <a:ext cx="1429530" cy="20023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58506" y="495737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8" name="Straight Connector 17"/>
          <p:cNvCxnSpPr>
            <a:stCxn id="17" idx="7"/>
            <a:endCxn id="3" idx="2"/>
          </p:cNvCxnSpPr>
          <p:nvPr/>
        </p:nvCxnSpPr>
        <p:spPr>
          <a:xfrm flipV="1">
            <a:off x="1921502" y="1619803"/>
            <a:ext cx="1543282" cy="3430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6"/>
            <a:endCxn id="7" idx="2"/>
          </p:cNvCxnSpPr>
          <p:nvPr/>
        </p:nvCxnSpPr>
        <p:spPr>
          <a:xfrm flipV="1">
            <a:off x="2035254" y="3596027"/>
            <a:ext cx="1566906" cy="16770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0727" y="497678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/>
          <p:cNvCxnSpPr>
            <a:stCxn id="22" idx="6"/>
            <a:endCxn id="28" idx="2"/>
          </p:cNvCxnSpPr>
          <p:nvPr/>
        </p:nvCxnSpPr>
        <p:spPr>
          <a:xfrm flipV="1">
            <a:off x="4357475" y="3548718"/>
            <a:ext cx="574483" cy="17437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3602711" y="145245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724952" y="3419045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94582" y="1256798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31958" y="3233022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0525" y="4929478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Freeform 29"/>
          <p:cNvSpPr/>
          <p:nvPr/>
        </p:nvSpPr>
        <p:spPr>
          <a:xfrm>
            <a:off x="4932509" y="1405146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054750" y="3371736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65304" y="1256798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02680" y="3233022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81247" y="4929478"/>
            <a:ext cx="776748" cy="631391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Freeform 34"/>
          <p:cNvSpPr/>
          <p:nvPr/>
        </p:nvSpPr>
        <p:spPr>
          <a:xfrm>
            <a:off x="6203231" y="1405146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325472" y="3371736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28575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7" idx="6"/>
            <a:endCxn id="28" idx="2"/>
          </p:cNvCxnSpPr>
          <p:nvPr/>
        </p:nvCxnSpPr>
        <p:spPr>
          <a:xfrm flipV="1">
            <a:off x="4378908" y="3548718"/>
            <a:ext cx="553050" cy="47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6"/>
            <a:endCxn id="32" idx="2"/>
          </p:cNvCxnSpPr>
          <p:nvPr/>
        </p:nvCxnSpPr>
        <p:spPr>
          <a:xfrm>
            <a:off x="5571330" y="1572494"/>
            <a:ext cx="4939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6"/>
            <a:endCxn id="33" idx="2"/>
          </p:cNvCxnSpPr>
          <p:nvPr/>
        </p:nvCxnSpPr>
        <p:spPr>
          <a:xfrm>
            <a:off x="5571330" y="1572494"/>
            <a:ext cx="631350" cy="1976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8" idx="6"/>
          </p:cNvCxnSpPr>
          <p:nvPr/>
        </p:nvCxnSpPr>
        <p:spPr>
          <a:xfrm>
            <a:off x="5708706" y="3548718"/>
            <a:ext cx="646374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6"/>
            <a:endCxn id="32" idx="2"/>
          </p:cNvCxnSpPr>
          <p:nvPr/>
        </p:nvCxnSpPr>
        <p:spPr>
          <a:xfrm flipV="1">
            <a:off x="5708706" y="1572494"/>
            <a:ext cx="356598" cy="1976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6"/>
            <a:endCxn id="33" idx="2"/>
          </p:cNvCxnSpPr>
          <p:nvPr/>
        </p:nvCxnSpPr>
        <p:spPr>
          <a:xfrm flipV="1">
            <a:off x="5687273" y="3548718"/>
            <a:ext cx="515407" cy="1696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13" idx="2"/>
          </p:cNvCxnSpPr>
          <p:nvPr/>
        </p:nvCxnSpPr>
        <p:spPr>
          <a:xfrm flipV="1">
            <a:off x="6957995" y="2770577"/>
            <a:ext cx="844391" cy="2474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2" idx="6"/>
            <a:endCxn id="13" idx="2"/>
          </p:cNvCxnSpPr>
          <p:nvPr/>
        </p:nvCxnSpPr>
        <p:spPr>
          <a:xfrm>
            <a:off x="6842052" y="1572494"/>
            <a:ext cx="960334" cy="1198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6"/>
            <a:endCxn id="13" idx="2"/>
          </p:cNvCxnSpPr>
          <p:nvPr/>
        </p:nvCxnSpPr>
        <p:spPr>
          <a:xfrm flipV="1">
            <a:off x="6979428" y="2770577"/>
            <a:ext cx="822958" cy="7781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7931877" y="2582078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70029" y="4531867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7999733" y="4638934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08974" y="1212348"/>
            <a:ext cx="776748" cy="631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7938465" y="1351063"/>
            <a:ext cx="501445" cy="353962"/>
          </a:xfrm>
          <a:custGeom>
            <a:avLst/>
            <a:gdLst>
              <a:gd name="connsiteX0" fmla="*/ 501445 w 501445"/>
              <a:gd name="connsiteY0" fmla="*/ 0 h 353962"/>
              <a:gd name="connsiteX1" fmla="*/ 226142 w 501445"/>
              <a:gd name="connsiteY1" fmla="*/ 108155 h 353962"/>
              <a:gd name="connsiteX2" fmla="*/ 294968 w 501445"/>
              <a:gd name="connsiteY2" fmla="*/ 304800 h 353962"/>
              <a:gd name="connsiteX3" fmla="*/ 0 w 501445"/>
              <a:gd name="connsiteY3" fmla="*/ 353962 h 35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445" h="353962">
                <a:moveTo>
                  <a:pt x="501445" y="0"/>
                </a:moveTo>
                <a:cubicBezTo>
                  <a:pt x="381000" y="28677"/>
                  <a:pt x="260555" y="57355"/>
                  <a:pt x="226142" y="108155"/>
                </a:cubicBezTo>
                <a:cubicBezTo>
                  <a:pt x="191729" y="158955"/>
                  <a:pt x="332658" y="263832"/>
                  <a:pt x="294968" y="304800"/>
                </a:cubicBezTo>
                <a:cubicBezTo>
                  <a:pt x="257278" y="345768"/>
                  <a:pt x="128639" y="349865"/>
                  <a:pt x="0" y="353962"/>
                </a:cubicBezTo>
              </a:path>
            </a:pathLst>
          </a:custGeom>
          <a:noFill/>
          <a:ln w="57150"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33" idx="6"/>
            <a:endCxn id="47" idx="2"/>
          </p:cNvCxnSpPr>
          <p:nvPr/>
        </p:nvCxnSpPr>
        <p:spPr>
          <a:xfrm>
            <a:off x="6979428" y="3548718"/>
            <a:ext cx="890601" cy="12988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3" idx="6"/>
            <a:endCxn id="49" idx="2"/>
          </p:cNvCxnSpPr>
          <p:nvPr/>
        </p:nvCxnSpPr>
        <p:spPr>
          <a:xfrm flipV="1">
            <a:off x="6979428" y="1528044"/>
            <a:ext cx="829546" cy="2020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49" idx="2"/>
          </p:cNvCxnSpPr>
          <p:nvPr/>
        </p:nvCxnSpPr>
        <p:spPr>
          <a:xfrm flipV="1">
            <a:off x="6842052" y="1528044"/>
            <a:ext cx="966922" cy="44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4" idx="6"/>
            <a:endCxn id="13" idx="2"/>
          </p:cNvCxnSpPr>
          <p:nvPr/>
        </p:nvCxnSpPr>
        <p:spPr>
          <a:xfrm flipV="1">
            <a:off x="6957995" y="2759059"/>
            <a:ext cx="844391" cy="2486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4" idx="6"/>
            <a:endCxn id="47" idx="2"/>
          </p:cNvCxnSpPr>
          <p:nvPr/>
        </p:nvCxnSpPr>
        <p:spPr>
          <a:xfrm flipV="1">
            <a:off x="6957995" y="4847563"/>
            <a:ext cx="912034" cy="3976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2" idx="6"/>
            <a:endCxn id="47" idx="2"/>
          </p:cNvCxnSpPr>
          <p:nvPr/>
        </p:nvCxnSpPr>
        <p:spPr>
          <a:xfrm>
            <a:off x="6842052" y="1572494"/>
            <a:ext cx="1027977" cy="32750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6"/>
            <a:endCxn id="49" idx="2"/>
          </p:cNvCxnSpPr>
          <p:nvPr/>
        </p:nvCxnSpPr>
        <p:spPr>
          <a:xfrm flipV="1">
            <a:off x="6957995" y="1528044"/>
            <a:ext cx="850979" cy="37171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How to Draw a Sports Car - Easy Drawing Tutorial For Kid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7" b="30262"/>
          <a:stretch/>
        </p:blipFill>
        <p:spPr bwMode="auto">
          <a:xfrm>
            <a:off x="9984483" y="1183059"/>
            <a:ext cx="1163643" cy="53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Nahak Motors initiates pre-bookings for P-14 high-speed electric bike | Bike  Ne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52" y="2480559"/>
            <a:ext cx="959274" cy="53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cowboy ebike Offers online OFF 64%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996" y="4546554"/>
            <a:ext cx="972130" cy="5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ight Arrow 60"/>
          <p:cNvSpPr/>
          <p:nvPr/>
        </p:nvSpPr>
        <p:spPr>
          <a:xfrm>
            <a:off x="8707832" y="1405146"/>
            <a:ext cx="1276651" cy="29987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8770809" y="2651725"/>
            <a:ext cx="1276651" cy="29987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8770809" y="4752610"/>
            <a:ext cx="1276651" cy="29987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6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102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17</cp:revision>
  <dcterms:created xsi:type="dcterms:W3CDTF">2023-06-16T11:25:07Z</dcterms:created>
  <dcterms:modified xsi:type="dcterms:W3CDTF">2023-07-12T12:45:23Z</dcterms:modified>
</cp:coreProperties>
</file>