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BE747-FF8A-475D-BFFA-1DE11943EE1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3D7220E-109B-4233-84E2-53AF90DD04BF}">
      <dgm:prSet/>
      <dgm:spPr/>
      <dgm:t>
        <a:bodyPr/>
        <a:lstStyle/>
        <a:p>
          <a:r>
            <a:rPr lang="en-US" b="0" i="0"/>
            <a:t>Relevance</a:t>
          </a:r>
          <a:endParaRPr lang="en-US"/>
        </a:p>
      </dgm:t>
    </dgm:pt>
    <dgm:pt modelId="{47F89075-734E-44E1-AF01-6BFFA8DE156A}" type="parTrans" cxnId="{5307CBA8-AFC6-4D6B-97FF-5EC90F0333F1}">
      <dgm:prSet/>
      <dgm:spPr/>
      <dgm:t>
        <a:bodyPr/>
        <a:lstStyle/>
        <a:p>
          <a:endParaRPr lang="en-US"/>
        </a:p>
      </dgm:t>
    </dgm:pt>
    <dgm:pt modelId="{7146DA41-3407-4A83-ACFE-760BCA3E1471}" type="sibTrans" cxnId="{5307CBA8-AFC6-4D6B-97FF-5EC90F0333F1}">
      <dgm:prSet/>
      <dgm:spPr/>
      <dgm:t>
        <a:bodyPr/>
        <a:lstStyle/>
        <a:p>
          <a:endParaRPr lang="en-US"/>
        </a:p>
      </dgm:t>
    </dgm:pt>
    <dgm:pt modelId="{0C1D7EB0-0664-4D1C-8E9A-927CDD0AA76D}">
      <dgm:prSet/>
      <dgm:spPr/>
      <dgm:t>
        <a:bodyPr/>
        <a:lstStyle/>
        <a:p>
          <a:r>
            <a:rPr lang="en-US" b="0" i="0" dirty="0"/>
            <a:t>Recommend items to a user that are more relevant </a:t>
          </a:r>
          <a:endParaRPr lang="en-US" dirty="0"/>
        </a:p>
      </dgm:t>
    </dgm:pt>
    <dgm:pt modelId="{BA0CF0B8-C4CB-4C02-8E67-5FC5ADF8EB2A}" type="parTrans" cxnId="{E9277C42-36CC-49BC-ADF2-3A10352077FA}">
      <dgm:prSet/>
      <dgm:spPr/>
      <dgm:t>
        <a:bodyPr/>
        <a:lstStyle/>
        <a:p>
          <a:endParaRPr lang="en-US"/>
        </a:p>
      </dgm:t>
    </dgm:pt>
    <dgm:pt modelId="{55B5FCE2-005E-44A7-A416-DDA171B612FB}" type="sibTrans" cxnId="{E9277C42-36CC-49BC-ADF2-3A10352077FA}">
      <dgm:prSet/>
      <dgm:spPr/>
      <dgm:t>
        <a:bodyPr/>
        <a:lstStyle/>
        <a:p>
          <a:endParaRPr lang="en-US"/>
        </a:p>
      </dgm:t>
    </dgm:pt>
    <dgm:pt modelId="{DEAD05FA-2366-4238-9BDF-C9F2BD0CAB2F}">
      <dgm:prSet/>
      <dgm:spPr/>
      <dgm:t>
        <a:bodyPr/>
        <a:lstStyle/>
        <a:p>
          <a:r>
            <a:rPr lang="en-US" b="0" i="0" dirty="0"/>
            <a:t>User will consume items that are more relevant</a:t>
          </a:r>
          <a:endParaRPr lang="en-US" dirty="0"/>
        </a:p>
      </dgm:t>
    </dgm:pt>
    <dgm:pt modelId="{1AFAF431-FBC5-4C37-A13F-8C8EE9D4C258}" type="parTrans" cxnId="{949C6B59-C337-4E66-AB54-1ACB05B5FD1B}">
      <dgm:prSet/>
      <dgm:spPr/>
      <dgm:t>
        <a:bodyPr/>
        <a:lstStyle/>
        <a:p>
          <a:endParaRPr lang="en-US"/>
        </a:p>
      </dgm:t>
    </dgm:pt>
    <dgm:pt modelId="{C1E010DE-9350-45D4-9BB6-78740416A52A}" type="sibTrans" cxnId="{949C6B59-C337-4E66-AB54-1ACB05B5FD1B}">
      <dgm:prSet/>
      <dgm:spPr/>
      <dgm:t>
        <a:bodyPr/>
        <a:lstStyle/>
        <a:p>
          <a:endParaRPr lang="en-US"/>
        </a:p>
      </dgm:t>
    </dgm:pt>
    <dgm:pt modelId="{4573F076-87AF-431D-B560-C5A312C1BD07}">
      <dgm:prSet/>
      <dgm:spPr/>
      <dgm:t>
        <a:bodyPr/>
        <a:lstStyle/>
        <a:p>
          <a:r>
            <a:rPr lang="en-US" b="0" i="0"/>
            <a:t>Novelty</a:t>
          </a:r>
          <a:endParaRPr lang="en-US"/>
        </a:p>
      </dgm:t>
    </dgm:pt>
    <dgm:pt modelId="{F46A9283-1435-4BF1-B7FB-5125122E5719}" type="parTrans" cxnId="{5B07BA7D-6E40-45B6-916B-21941D16AA75}">
      <dgm:prSet/>
      <dgm:spPr/>
      <dgm:t>
        <a:bodyPr/>
        <a:lstStyle/>
        <a:p>
          <a:endParaRPr lang="en-US"/>
        </a:p>
      </dgm:t>
    </dgm:pt>
    <dgm:pt modelId="{5D2DFB0F-07A4-465D-8265-9BA0B6E0E092}" type="sibTrans" cxnId="{5B07BA7D-6E40-45B6-916B-21941D16AA75}">
      <dgm:prSet/>
      <dgm:spPr/>
      <dgm:t>
        <a:bodyPr/>
        <a:lstStyle/>
        <a:p>
          <a:endParaRPr lang="en-US"/>
        </a:p>
      </dgm:t>
    </dgm:pt>
    <dgm:pt modelId="{E9A01434-2CF5-4A0B-B976-0A546763208D}">
      <dgm:prSet/>
      <dgm:spPr/>
      <dgm:t>
        <a:bodyPr/>
        <a:lstStyle/>
        <a:p>
          <a:r>
            <a:rPr lang="en-US" b="0" i="0" dirty="0"/>
            <a:t>Recommender systems are effective when the recommended item is not old</a:t>
          </a:r>
          <a:endParaRPr lang="en-US" dirty="0"/>
        </a:p>
      </dgm:t>
    </dgm:pt>
    <dgm:pt modelId="{F87E2FAB-404B-411E-ACD5-CF76B9260A23}" type="parTrans" cxnId="{D29096FF-0CAF-4F11-A018-5E2D2AC40782}">
      <dgm:prSet/>
      <dgm:spPr/>
      <dgm:t>
        <a:bodyPr/>
        <a:lstStyle/>
        <a:p>
          <a:endParaRPr lang="en-US"/>
        </a:p>
      </dgm:t>
    </dgm:pt>
    <dgm:pt modelId="{015979F8-163D-4B47-9790-7636851EC472}" type="sibTrans" cxnId="{D29096FF-0CAF-4F11-A018-5E2D2AC40782}">
      <dgm:prSet/>
      <dgm:spPr/>
      <dgm:t>
        <a:bodyPr/>
        <a:lstStyle/>
        <a:p>
          <a:endParaRPr lang="en-US"/>
        </a:p>
      </dgm:t>
    </dgm:pt>
    <dgm:pt modelId="{2895CED3-D35C-49BD-A257-FED581BA81A7}">
      <dgm:prSet/>
      <dgm:spPr/>
      <dgm:t>
        <a:bodyPr/>
        <a:lstStyle/>
        <a:p>
          <a:r>
            <a:rPr lang="en-US" b="0" i="0" dirty="0"/>
            <a:t>Repeated recommendations can also lead to reduction in sales</a:t>
          </a:r>
          <a:endParaRPr lang="en-US" dirty="0"/>
        </a:p>
      </dgm:t>
    </dgm:pt>
    <dgm:pt modelId="{36922233-92A0-4444-9F52-8EF5F5D6764E}" type="parTrans" cxnId="{B4195170-287D-4B6E-A9B2-A1EE12D3FCA2}">
      <dgm:prSet/>
      <dgm:spPr/>
      <dgm:t>
        <a:bodyPr/>
        <a:lstStyle/>
        <a:p>
          <a:endParaRPr lang="en-US"/>
        </a:p>
      </dgm:t>
    </dgm:pt>
    <dgm:pt modelId="{993B9777-79D0-4DF7-9069-EF6F239C689F}" type="sibTrans" cxnId="{B4195170-287D-4B6E-A9B2-A1EE12D3FCA2}">
      <dgm:prSet/>
      <dgm:spPr/>
      <dgm:t>
        <a:bodyPr/>
        <a:lstStyle/>
        <a:p>
          <a:endParaRPr lang="en-US"/>
        </a:p>
      </dgm:t>
    </dgm:pt>
    <dgm:pt modelId="{3311B651-E46B-4FF9-B1B4-66CF15DA54F6}">
      <dgm:prSet/>
      <dgm:spPr/>
      <dgm:t>
        <a:bodyPr/>
        <a:lstStyle/>
        <a:p>
          <a:r>
            <a:rPr lang="en-US" b="0" i="0"/>
            <a:t>Serendipity</a:t>
          </a:r>
          <a:endParaRPr lang="en-US"/>
        </a:p>
      </dgm:t>
    </dgm:pt>
    <dgm:pt modelId="{55B5D3D1-3159-4817-80BF-4F7B12636B9B}" type="parTrans" cxnId="{1E8F0B78-62CB-477E-B075-449D720BEA27}">
      <dgm:prSet/>
      <dgm:spPr/>
      <dgm:t>
        <a:bodyPr/>
        <a:lstStyle/>
        <a:p>
          <a:endParaRPr lang="en-US"/>
        </a:p>
      </dgm:t>
    </dgm:pt>
    <dgm:pt modelId="{BD6494B6-DCE5-407D-9EAF-4DA80FF617E1}" type="sibTrans" cxnId="{1E8F0B78-62CB-477E-B075-449D720BEA27}">
      <dgm:prSet/>
      <dgm:spPr/>
      <dgm:t>
        <a:bodyPr/>
        <a:lstStyle/>
        <a:p>
          <a:endParaRPr lang="en-US"/>
        </a:p>
      </dgm:t>
    </dgm:pt>
    <dgm:pt modelId="{C9AF619D-A822-498D-A4C8-B2745D9632D3}">
      <dgm:prSet/>
      <dgm:spPr/>
      <dgm:t>
        <a:bodyPr/>
        <a:lstStyle/>
        <a:p>
          <a:r>
            <a:rPr lang="en-US" b="0" i="0"/>
            <a:t>Recommended items should be more surprising to the user</a:t>
          </a:r>
          <a:endParaRPr lang="en-US"/>
        </a:p>
      </dgm:t>
    </dgm:pt>
    <dgm:pt modelId="{99B8F4BE-465A-4D01-A428-368CB9570137}" type="parTrans" cxnId="{68E9FC4A-46BF-438A-B30F-0038D0A11474}">
      <dgm:prSet/>
      <dgm:spPr/>
      <dgm:t>
        <a:bodyPr/>
        <a:lstStyle/>
        <a:p>
          <a:endParaRPr lang="en-US"/>
        </a:p>
      </dgm:t>
    </dgm:pt>
    <dgm:pt modelId="{811E0FF0-D0B7-46A1-8413-09734F3845BA}" type="sibTrans" cxnId="{68E9FC4A-46BF-438A-B30F-0038D0A11474}">
      <dgm:prSet/>
      <dgm:spPr/>
      <dgm:t>
        <a:bodyPr/>
        <a:lstStyle/>
        <a:p>
          <a:endParaRPr lang="en-US"/>
        </a:p>
      </dgm:t>
    </dgm:pt>
    <dgm:pt modelId="{3A159CF0-DC7E-47CA-A8C8-19D30D85F371}">
      <dgm:prSet/>
      <dgm:spPr/>
      <dgm:t>
        <a:bodyPr/>
        <a:lstStyle/>
        <a:p>
          <a:r>
            <a:rPr lang="en-US" b="1" i="0" dirty="0"/>
            <a:t>Example: </a:t>
          </a:r>
          <a:r>
            <a:rPr lang="en-US" b="0" i="0" dirty="0"/>
            <a:t>An Italian hotel in Italy will not surprise the customer</a:t>
          </a:r>
          <a:endParaRPr lang="en-US" dirty="0"/>
        </a:p>
      </dgm:t>
    </dgm:pt>
    <dgm:pt modelId="{E0EEA59F-6616-4238-9AEC-7A1DF0A64C11}" type="parTrans" cxnId="{C94EE9FF-12DF-4688-BF88-122C6C20D85E}">
      <dgm:prSet/>
      <dgm:spPr/>
      <dgm:t>
        <a:bodyPr/>
        <a:lstStyle/>
        <a:p>
          <a:endParaRPr lang="en-US"/>
        </a:p>
      </dgm:t>
    </dgm:pt>
    <dgm:pt modelId="{1F32BDF5-CA84-4FB4-A735-4013760BFA10}" type="sibTrans" cxnId="{C94EE9FF-12DF-4688-BF88-122C6C20D85E}">
      <dgm:prSet/>
      <dgm:spPr/>
      <dgm:t>
        <a:bodyPr/>
        <a:lstStyle/>
        <a:p>
          <a:endParaRPr lang="en-US"/>
        </a:p>
      </dgm:t>
    </dgm:pt>
    <dgm:pt modelId="{1AA78B38-B577-4C5E-8F2C-FC7B764AF23F}">
      <dgm:prSet/>
      <dgm:spPr/>
      <dgm:t>
        <a:bodyPr/>
        <a:lstStyle/>
        <a:p>
          <a:r>
            <a:rPr lang="en-US" b="1" i="0" dirty="0"/>
            <a:t>Example: </a:t>
          </a:r>
          <a:r>
            <a:rPr lang="en-US" b="0" i="0" dirty="0"/>
            <a:t>An Indian hotel in Italy may surprise the customer</a:t>
          </a:r>
          <a:endParaRPr lang="en-US" dirty="0"/>
        </a:p>
      </dgm:t>
    </dgm:pt>
    <dgm:pt modelId="{F0F4A310-8CF5-419E-A168-B37B0684763A}" type="parTrans" cxnId="{A12482EC-C42F-46D8-A5AE-D300DEBF503D}">
      <dgm:prSet/>
      <dgm:spPr/>
      <dgm:t>
        <a:bodyPr/>
        <a:lstStyle/>
        <a:p>
          <a:endParaRPr lang="en-US"/>
        </a:p>
      </dgm:t>
    </dgm:pt>
    <dgm:pt modelId="{0EB5D9CE-BA60-4A85-895A-7CE896E67AE2}" type="sibTrans" cxnId="{A12482EC-C42F-46D8-A5AE-D300DEBF503D}">
      <dgm:prSet/>
      <dgm:spPr/>
      <dgm:t>
        <a:bodyPr/>
        <a:lstStyle/>
        <a:p>
          <a:endParaRPr lang="en-US"/>
        </a:p>
      </dgm:t>
    </dgm:pt>
    <dgm:pt modelId="{556FC583-C288-43A0-9D1E-5DE209E58F31}">
      <dgm:prSet/>
      <dgm:spPr/>
      <dgm:t>
        <a:bodyPr/>
        <a:lstStyle/>
        <a:p>
          <a:r>
            <a:rPr lang="en-US" b="0" i="0"/>
            <a:t>Increasing recommendation diversity</a:t>
          </a:r>
          <a:endParaRPr lang="en-US"/>
        </a:p>
      </dgm:t>
    </dgm:pt>
    <dgm:pt modelId="{1ABE4795-C8A7-4C3D-A93C-594784A3F90E}" type="parTrans" cxnId="{B9FE044C-901C-4DA9-AC61-382E187EFB82}">
      <dgm:prSet/>
      <dgm:spPr/>
      <dgm:t>
        <a:bodyPr/>
        <a:lstStyle/>
        <a:p>
          <a:endParaRPr lang="en-US"/>
        </a:p>
      </dgm:t>
    </dgm:pt>
    <dgm:pt modelId="{155154EA-5E3E-4CBF-A4FA-EAE36454C8E9}" type="sibTrans" cxnId="{B9FE044C-901C-4DA9-AC61-382E187EFB82}">
      <dgm:prSet/>
      <dgm:spPr/>
      <dgm:t>
        <a:bodyPr/>
        <a:lstStyle/>
        <a:p>
          <a:endParaRPr lang="en-US"/>
        </a:p>
      </dgm:t>
    </dgm:pt>
    <dgm:pt modelId="{B1C41650-73DC-4B15-8D55-246F52F6AE9C}">
      <dgm:prSet/>
      <dgm:spPr/>
      <dgm:t>
        <a:bodyPr/>
        <a:lstStyle/>
        <a:p>
          <a:r>
            <a:rPr lang="en-US" b="0" i="0" dirty="0"/>
            <a:t>Recommended items should be of different but relevant types</a:t>
          </a:r>
          <a:endParaRPr lang="en-US" dirty="0"/>
        </a:p>
      </dgm:t>
    </dgm:pt>
    <dgm:pt modelId="{9AF29B56-E49D-4E3D-A9CB-914801DA66B0}" type="parTrans" cxnId="{6B7464A8-67B9-4556-A55C-3BF95353E359}">
      <dgm:prSet/>
      <dgm:spPr/>
      <dgm:t>
        <a:bodyPr/>
        <a:lstStyle/>
        <a:p>
          <a:endParaRPr lang="en-US"/>
        </a:p>
      </dgm:t>
    </dgm:pt>
    <dgm:pt modelId="{C56E38C2-FDD6-4DD2-A9F4-BF073ACEC058}" type="sibTrans" cxnId="{6B7464A8-67B9-4556-A55C-3BF95353E359}">
      <dgm:prSet/>
      <dgm:spPr/>
      <dgm:t>
        <a:bodyPr/>
        <a:lstStyle/>
        <a:p>
          <a:endParaRPr lang="en-US"/>
        </a:p>
      </dgm:t>
    </dgm:pt>
    <dgm:pt modelId="{B271818B-B043-4D57-B1A5-6E9C80606380}">
      <dgm:prSet/>
      <dgm:spPr/>
      <dgm:t>
        <a:bodyPr/>
        <a:lstStyle/>
        <a:p>
          <a:r>
            <a:rPr lang="en-US" b="0" i="0" dirty="0"/>
            <a:t>Diversity has the benefit of ensuring that the user does not get bored</a:t>
          </a:r>
          <a:endParaRPr lang="en-US" dirty="0"/>
        </a:p>
      </dgm:t>
    </dgm:pt>
    <dgm:pt modelId="{46AD7114-F80B-48B4-88C0-9C9579BFF621}" type="parTrans" cxnId="{5C43B5E2-4CD7-48F9-BF92-E579F6B7B895}">
      <dgm:prSet/>
      <dgm:spPr/>
      <dgm:t>
        <a:bodyPr/>
        <a:lstStyle/>
        <a:p>
          <a:endParaRPr lang="en-US"/>
        </a:p>
      </dgm:t>
    </dgm:pt>
    <dgm:pt modelId="{6D6E5B34-F129-41C8-9B29-D01B28732420}" type="sibTrans" cxnId="{5C43B5E2-4CD7-48F9-BF92-E579F6B7B895}">
      <dgm:prSet/>
      <dgm:spPr/>
      <dgm:t>
        <a:bodyPr/>
        <a:lstStyle/>
        <a:p>
          <a:endParaRPr lang="en-US"/>
        </a:p>
      </dgm:t>
    </dgm:pt>
    <dgm:pt modelId="{A96BF18F-B1C2-42A9-A493-A31BAC48B0D6}" type="pres">
      <dgm:prSet presAssocID="{F61BE747-FF8A-475D-BFFA-1DE11943EE1E}" presName="Name0" presStyleCnt="0">
        <dgm:presLayoutVars>
          <dgm:dir/>
          <dgm:animLvl val="lvl"/>
          <dgm:resizeHandles val="exact"/>
        </dgm:presLayoutVars>
      </dgm:prSet>
      <dgm:spPr/>
    </dgm:pt>
    <dgm:pt modelId="{52C3EF9B-2C1B-4D04-BC47-6F0DE186CE7A}" type="pres">
      <dgm:prSet presAssocID="{E3D7220E-109B-4233-84E2-53AF90DD04BF}" presName="composite" presStyleCnt="0"/>
      <dgm:spPr/>
    </dgm:pt>
    <dgm:pt modelId="{C685D28C-B9DC-407C-88DB-08C5E722A12A}" type="pres">
      <dgm:prSet presAssocID="{E3D7220E-109B-4233-84E2-53AF90DD04BF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038CD4E2-45C8-4474-BEBD-C6EDCADBB83E}" type="pres">
      <dgm:prSet presAssocID="{E3D7220E-109B-4233-84E2-53AF90DD04BF}" presName="desTx" presStyleLbl="alignAccFollowNode1" presStyleIdx="0" presStyleCnt="4">
        <dgm:presLayoutVars>
          <dgm:bulletEnabled val="1"/>
        </dgm:presLayoutVars>
      </dgm:prSet>
      <dgm:spPr/>
    </dgm:pt>
    <dgm:pt modelId="{E2A5FBB6-13FF-4E12-9102-BAE9F88D31C1}" type="pres">
      <dgm:prSet presAssocID="{7146DA41-3407-4A83-ACFE-760BCA3E1471}" presName="space" presStyleCnt="0"/>
      <dgm:spPr/>
    </dgm:pt>
    <dgm:pt modelId="{2109D5A5-9F57-49F8-93DD-B4A0F15DB77F}" type="pres">
      <dgm:prSet presAssocID="{4573F076-87AF-431D-B560-C5A312C1BD07}" presName="composite" presStyleCnt="0"/>
      <dgm:spPr/>
    </dgm:pt>
    <dgm:pt modelId="{E3A2F23F-5955-434B-8CC6-5BB701A8B59D}" type="pres">
      <dgm:prSet presAssocID="{4573F076-87AF-431D-B560-C5A312C1BD07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C148AD32-1619-4ECD-9080-913A96A13252}" type="pres">
      <dgm:prSet presAssocID="{4573F076-87AF-431D-B560-C5A312C1BD07}" presName="desTx" presStyleLbl="alignAccFollowNode1" presStyleIdx="1" presStyleCnt="4">
        <dgm:presLayoutVars>
          <dgm:bulletEnabled val="1"/>
        </dgm:presLayoutVars>
      </dgm:prSet>
      <dgm:spPr/>
    </dgm:pt>
    <dgm:pt modelId="{5C165AE2-53DD-4BEA-9123-833452DC2DEB}" type="pres">
      <dgm:prSet presAssocID="{5D2DFB0F-07A4-465D-8265-9BA0B6E0E092}" presName="space" presStyleCnt="0"/>
      <dgm:spPr/>
    </dgm:pt>
    <dgm:pt modelId="{E47EF3A4-2352-4C20-98C3-CCE759D024A4}" type="pres">
      <dgm:prSet presAssocID="{3311B651-E46B-4FF9-B1B4-66CF15DA54F6}" presName="composite" presStyleCnt="0"/>
      <dgm:spPr/>
    </dgm:pt>
    <dgm:pt modelId="{E4F7F7EC-A1D4-469E-A9D8-4C113A5218B4}" type="pres">
      <dgm:prSet presAssocID="{3311B651-E46B-4FF9-B1B4-66CF15DA54F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29EC3717-64A8-418F-A635-7FC816AA91AE}" type="pres">
      <dgm:prSet presAssocID="{3311B651-E46B-4FF9-B1B4-66CF15DA54F6}" presName="desTx" presStyleLbl="alignAccFollowNode1" presStyleIdx="2" presStyleCnt="4">
        <dgm:presLayoutVars>
          <dgm:bulletEnabled val="1"/>
        </dgm:presLayoutVars>
      </dgm:prSet>
      <dgm:spPr/>
    </dgm:pt>
    <dgm:pt modelId="{F91B1FE4-1C7F-4249-9060-9C30081F31DD}" type="pres">
      <dgm:prSet presAssocID="{BD6494B6-DCE5-407D-9EAF-4DA80FF617E1}" presName="space" presStyleCnt="0"/>
      <dgm:spPr/>
    </dgm:pt>
    <dgm:pt modelId="{7A9B446E-0128-4577-A8D0-F56FD491AF74}" type="pres">
      <dgm:prSet presAssocID="{556FC583-C288-43A0-9D1E-5DE209E58F31}" presName="composite" presStyleCnt="0"/>
      <dgm:spPr/>
    </dgm:pt>
    <dgm:pt modelId="{41750DD1-671D-4B5D-81DE-EF0AF0EB9A34}" type="pres">
      <dgm:prSet presAssocID="{556FC583-C288-43A0-9D1E-5DE209E58F3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1CDD6E37-6B4D-49F6-9930-76383F5999B8}" type="pres">
      <dgm:prSet presAssocID="{556FC583-C288-43A0-9D1E-5DE209E58F31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1F197F00-DA21-4B08-AD64-15F6771393F9}" type="presOf" srcId="{2895CED3-D35C-49BD-A257-FED581BA81A7}" destId="{C148AD32-1619-4ECD-9080-913A96A13252}" srcOrd="0" destOrd="1" presId="urn:microsoft.com/office/officeart/2005/8/layout/hList1"/>
    <dgm:cxn modelId="{58C77A08-472B-4357-B3BB-EC5028725414}" type="presOf" srcId="{B271818B-B043-4D57-B1A5-6E9C80606380}" destId="{1CDD6E37-6B4D-49F6-9930-76383F5999B8}" srcOrd="0" destOrd="1" presId="urn:microsoft.com/office/officeart/2005/8/layout/hList1"/>
    <dgm:cxn modelId="{5BB19F10-F98F-4AFB-9E9B-5E882585CA0B}" type="presOf" srcId="{C9AF619D-A822-498D-A4C8-B2745D9632D3}" destId="{29EC3717-64A8-418F-A635-7FC816AA91AE}" srcOrd="0" destOrd="0" presId="urn:microsoft.com/office/officeart/2005/8/layout/hList1"/>
    <dgm:cxn modelId="{E9277C42-36CC-49BC-ADF2-3A10352077FA}" srcId="{E3D7220E-109B-4233-84E2-53AF90DD04BF}" destId="{0C1D7EB0-0664-4D1C-8E9A-927CDD0AA76D}" srcOrd="0" destOrd="0" parTransId="{BA0CF0B8-C4CB-4C02-8E67-5FC5ADF8EB2A}" sibTransId="{55B5FCE2-005E-44A7-A416-DDA171B612FB}"/>
    <dgm:cxn modelId="{771A7447-713F-48A4-A50A-50D44F4E281C}" type="presOf" srcId="{E9A01434-2CF5-4A0B-B976-0A546763208D}" destId="{C148AD32-1619-4ECD-9080-913A96A13252}" srcOrd="0" destOrd="0" presId="urn:microsoft.com/office/officeart/2005/8/layout/hList1"/>
    <dgm:cxn modelId="{68E9FC4A-46BF-438A-B30F-0038D0A11474}" srcId="{3311B651-E46B-4FF9-B1B4-66CF15DA54F6}" destId="{C9AF619D-A822-498D-A4C8-B2745D9632D3}" srcOrd="0" destOrd="0" parTransId="{99B8F4BE-465A-4D01-A428-368CB9570137}" sibTransId="{811E0FF0-D0B7-46A1-8413-09734F3845BA}"/>
    <dgm:cxn modelId="{B9FE044C-901C-4DA9-AC61-382E187EFB82}" srcId="{F61BE747-FF8A-475D-BFFA-1DE11943EE1E}" destId="{556FC583-C288-43A0-9D1E-5DE209E58F31}" srcOrd="3" destOrd="0" parTransId="{1ABE4795-C8A7-4C3D-A93C-594784A3F90E}" sibTransId="{155154EA-5E3E-4CBF-A4FA-EAE36454C8E9}"/>
    <dgm:cxn modelId="{5EEDB46D-AF95-4BFA-92DF-DDB07B6895C2}" type="presOf" srcId="{556FC583-C288-43A0-9D1E-5DE209E58F31}" destId="{41750DD1-671D-4B5D-81DE-EF0AF0EB9A34}" srcOrd="0" destOrd="0" presId="urn:microsoft.com/office/officeart/2005/8/layout/hList1"/>
    <dgm:cxn modelId="{B4195170-287D-4B6E-A9B2-A1EE12D3FCA2}" srcId="{4573F076-87AF-431D-B560-C5A312C1BD07}" destId="{2895CED3-D35C-49BD-A257-FED581BA81A7}" srcOrd="1" destOrd="0" parTransId="{36922233-92A0-4444-9F52-8EF5F5D6764E}" sibTransId="{993B9777-79D0-4DF7-9069-EF6F239C689F}"/>
    <dgm:cxn modelId="{4984FD52-7C25-4F47-BFED-66DE52BEA972}" type="presOf" srcId="{E3D7220E-109B-4233-84E2-53AF90DD04BF}" destId="{C685D28C-B9DC-407C-88DB-08C5E722A12A}" srcOrd="0" destOrd="0" presId="urn:microsoft.com/office/officeart/2005/8/layout/hList1"/>
    <dgm:cxn modelId="{1E8F0B78-62CB-477E-B075-449D720BEA27}" srcId="{F61BE747-FF8A-475D-BFFA-1DE11943EE1E}" destId="{3311B651-E46B-4FF9-B1B4-66CF15DA54F6}" srcOrd="2" destOrd="0" parTransId="{55B5D3D1-3159-4817-80BF-4F7B12636B9B}" sibTransId="{BD6494B6-DCE5-407D-9EAF-4DA80FF617E1}"/>
    <dgm:cxn modelId="{949C6B59-C337-4E66-AB54-1ACB05B5FD1B}" srcId="{E3D7220E-109B-4233-84E2-53AF90DD04BF}" destId="{DEAD05FA-2366-4238-9BDF-C9F2BD0CAB2F}" srcOrd="1" destOrd="0" parTransId="{1AFAF431-FBC5-4C37-A13F-8C8EE9D4C258}" sibTransId="{C1E010DE-9350-45D4-9BB6-78740416A52A}"/>
    <dgm:cxn modelId="{5B07BA7D-6E40-45B6-916B-21941D16AA75}" srcId="{F61BE747-FF8A-475D-BFFA-1DE11943EE1E}" destId="{4573F076-87AF-431D-B560-C5A312C1BD07}" srcOrd="1" destOrd="0" parTransId="{F46A9283-1435-4BF1-B7FB-5125122E5719}" sibTransId="{5D2DFB0F-07A4-465D-8265-9BA0B6E0E092}"/>
    <dgm:cxn modelId="{7AF4B5A5-038B-425F-8CFF-B17062B489B6}" type="presOf" srcId="{0C1D7EB0-0664-4D1C-8E9A-927CDD0AA76D}" destId="{038CD4E2-45C8-4474-BEBD-C6EDCADBB83E}" srcOrd="0" destOrd="0" presId="urn:microsoft.com/office/officeart/2005/8/layout/hList1"/>
    <dgm:cxn modelId="{6B7464A8-67B9-4556-A55C-3BF95353E359}" srcId="{556FC583-C288-43A0-9D1E-5DE209E58F31}" destId="{B1C41650-73DC-4B15-8D55-246F52F6AE9C}" srcOrd="0" destOrd="0" parTransId="{9AF29B56-E49D-4E3D-A9CB-914801DA66B0}" sibTransId="{C56E38C2-FDD6-4DD2-A9F4-BF073ACEC058}"/>
    <dgm:cxn modelId="{5307CBA8-AFC6-4D6B-97FF-5EC90F0333F1}" srcId="{F61BE747-FF8A-475D-BFFA-1DE11943EE1E}" destId="{E3D7220E-109B-4233-84E2-53AF90DD04BF}" srcOrd="0" destOrd="0" parTransId="{47F89075-734E-44E1-AF01-6BFFA8DE156A}" sibTransId="{7146DA41-3407-4A83-ACFE-760BCA3E1471}"/>
    <dgm:cxn modelId="{75C45FAA-E4ED-4E24-86A3-A28B757232A9}" type="presOf" srcId="{3311B651-E46B-4FF9-B1B4-66CF15DA54F6}" destId="{E4F7F7EC-A1D4-469E-A9D8-4C113A5218B4}" srcOrd="0" destOrd="0" presId="urn:microsoft.com/office/officeart/2005/8/layout/hList1"/>
    <dgm:cxn modelId="{44289BAB-381B-4907-AC9C-9CB9D0AA6130}" type="presOf" srcId="{3A159CF0-DC7E-47CA-A8C8-19D30D85F371}" destId="{29EC3717-64A8-418F-A635-7FC816AA91AE}" srcOrd="0" destOrd="1" presId="urn:microsoft.com/office/officeart/2005/8/layout/hList1"/>
    <dgm:cxn modelId="{260E4ECC-EADF-45B0-AE94-BC14FE4AD55B}" type="presOf" srcId="{4573F076-87AF-431D-B560-C5A312C1BD07}" destId="{E3A2F23F-5955-434B-8CC6-5BB701A8B59D}" srcOrd="0" destOrd="0" presId="urn:microsoft.com/office/officeart/2005/8/layout/hList1"/>
    <dgm:cxn modelId="{6F9D63D3-7D65-4ED9-B0E0-76A6B031B208}" type="presOf" srcId="{B1C41650-73DC-4B15-8D55-246F52F6AE9C}" destId="{1CDD6E37-6B4D-49F6-9930-76383F5999B8}" srcOrd="0" destOrd="0" presId="urn:microsoft.com/office/officeart/2005/8/layout/hList1"/>
    <dgm:cxn modelId="{913EB5DC-52C9-44F1-90E6-D07F545D7146}" type="presOf" srcId="{DEAD05FA-2366-4238-9BDF-C9F2BD0CAB2F}" destId="{038CD4E2-45C8-4474-BEBD-C6EDCADBB83E}" srcOrd="0" destOrd="1" presId="urn:microsoft.com/office/officeart/2005/8/layout/hList1"/>
    <dgm:cxn modelId="{5C43B5E2-4CD7-48F9-BF92-E579F6B7B895}" srcId="{556FC583-C288-43A0-9D1E-5DE209E58F31}" destId="{B271818B-B043-4D57-B1A5-6E9C80606380}" srcOrd="1" destOrd="0" parTransId="{46AD7114-F80B-48B4-88C0-9C9579BFF621}" sibTransId="{6D6E5B34-F129-41C8-9B29-D01B28732420}"/>
    <dgm:cxn modelId="{A12482EC-C42F-46D8-A5AE-D300DEBF503D}" srcId="{3311B651-E46B-4FF9-B1B4-66CF15DA54F6}" destId="{1AA78B38-B577-4C5E-8F2C-FC7B764AF23F}" srcOrd="2" destOrd="0" parTransId="{F0F4A310-8CF5-419E-A168-B37B0684763A}" sibTransId="{0EB5D9CE-BA60-4A85-895A-7CE896E67AE2}"/>
    <dgm:cxn modelId="{F563F4F2-D5B3-4A69-A79C-1B7CB63D24B6}" type="presOf" srcId="{F61BE747-FF8A-475D-BFFA-1DE11943EE1E}" destId="{A96BF18F-B1C2-42A9-A493-A31BAC48B0D6}" srcOrd="0" destOrd="0" presId="urn:microsoft.com/office/officeart/2005/8/layout/hList1"/>
    <dgm:cxn modelId="{F67B6AFE-B185-4639-9E81-37AF1B6937BC}" type="presOf" srcId="{1AA78B38-B577-4C5E-8F2C-FC7B764AF23F}" destId="{29EC3717-64A8-418F-A635-7FC816AA91AE}" srcOrd="0" destOrd="2" presId="urn:microsoft.com/office/officeart/2005/8/layout/hList1"/>
    <dgm:cxn modelId="{D29096FF-0CAF-4F11-A018-5E2D2AC40782}" srcId="{4573F076-87AF-431D-B560-C5A312C1BD07}" destId="{E9A01434-2CF5-4A0B-B976-0A546763208D}" srcOrd="0" destOrd="0" parTransId="{F87E2FAB-404B-411E-ACD5-CF76B9260A23}" sibTransId="{015979F8-163D-4B47-9790-7636851EC472}"/>
    <dgm:cxn modelId="{C94EE9FF-12DF-4688-BF88-122C6C20D85E}" srcId="{3311B651-E46B-4FF9-B1B4-66CF15DA54F6}" destId="{3A159CF0-DC7E-47CA-A8C8-19D30D85F371}" srcOrd="1" destOrd="0" parTransId="{E0EEA59F-6616-4238-9AEC-7A1DF0A64C11}" sibTransId="{1F32BDF5-CA84-4FB4-A735-4013760BFA10}"/>
    <dgm:cxn modelId="{08D2A2D2-C5A3-4E88-A13B-8D5E3AB47914}" type="presParOf" srcId="{A96BF18F-B1C2-42A9-A493-A31BAC48B0D6}" destId="{52C3EF9B-2C1B-4D04-BC47-6F0DE186CE7A}" srcOrd="0" destOrd="0" presId="urn:microsoft.com/office/officeart/2005/8/layout/hList1"/>
    <dgm:cxn modelId="{E1265CBE-5812-4B9C-9CA7-E65A4D823D16}" type="presParOf" srcId="{52C3EF9B-2C1B-4D04-BC47-6F0DE186CE7A}" destId="{C685D28C-B9DC-407C-88DB-08C5E722A12A}" srcOrd="0" destOrd="0" presId="urn:microsoft.com/office/officeart/2005/8/layout/hList1"/>
    <dgm:cxn modelId="{9C3AFDA8-CA6B-4744-A278-58DF846BA85E}" type="presParOf" srcId="{52C3EF9B-2C1B-4D04-BC47-6F0DE186CE7A}" destId="{038CD4E2-45C8-4474-BEBD-C6EDCADBB83E}" srcOrd="1" destOrd="0" presId="urn:microsoft.com/office/officeart/2005/8/layout/hList1"/>
    <dgm:cxn modelId="{A3FDDF53-EC9C-4D9E-BA5F-12C4D40DC892}" type="presParOf" srcId="{A96BF18F-B1C2-42A9-A493-A31BAC48B0D6}" destId="{E2A5FBB6-13FF-4E12-9102-BAE9F88D31C1}" srcOrd="1" destOrd="0" presId="urn:microsoft.com/office/officeart/2005/8/layout/hList1"/>
    <dgm:cxn modelId="{CA65639A-9525-4E99-BF13-43BA0DC38AF6}" type="presParOf" srcId="{A96BF18F-B1C2-42A9-A493-A31BAC48B0D6}" destId="{2109D5A5-9F57-49F8-93DD-B4A0F15DB77F}" srcOrd="2" destOrd="0" presId="urn:microsoft.com/office/officeart/2005/8/layout/hList1"/>
    <dgm:cxn modelId="{229799A3-2DCF-4AED-AFDC-4FC708C97D0F}" type="presParOf" srcId="{2109D5A5-9F57-49F8-93DD-B4A0F15DB77F}" destId="{E3A2F23F-5955-434B-8CC6-5BB701A8B59D}" srcOrd="0" destOrd="0" presId="urn:microsoft.com/office/officeart/2005/8/layout/hList1"/>
    <dgm:cxn modelId="{5B31CE0A-6657-4CAA-97A7-17725B2F5C3C}" type="presParOf" srcId="{2109D5A5-9F57-49F8-93DD-B4A0F15DB77F}" destId="{C148AD32-1619-4ECD-9080-913A96A13252}" srcOrd="1" destOrd="0" presId="urn:microsoft.com/office/officeart/2005/8/layout/hList1"/>
    <dgm:cxn modelId="{0A8FED12-97D3-4C71-8D45-2FA9F6066F59}" type="presParOf" srcId="{A96BF18F-B1C2-42A9-A493-A31BAC48B0D6}" destId="{5C165AE2-53DD-4BEA-9123-833452DC2DEB}" srcOrd="3" destOrd="0" presId="urn:microsoft.com/office/officeart/2005/8/layout/hList1"/>
    <dgm:cxn modelId="{57F198D5-2091-453D-BBFE-6F89FD2BDCA1}" type="presParOf" srcId="{A96BF18F-B1C2-42A9-A493-A31BAC48B0D6}" destId="{E47EF3A4-2352-4C20-98C3-CCE759D024A4}" srcOrd="4" destOrd="0" presId="urn:microsoft.com/office/officeart/2005/8/layout/hList1"/>
    <dgm:cxn modelId="{4A46518D-DF65-4661-840D-A7BED02ACEFD}" type="presParOf" srcId="{E47EF3A4-2352-4C20-98C3-CCE759D024A4}" destId="{E4F7F7EC-A1D4-469E-A9D8-4C113A5218B4}" srcOrd="0" destOrd="0" presId="urn:microsoft.com/office/officeart/2005/8/layout/hList1"/>
    <dgm:cxn modelId="{E7053C80-44CD-4150-AFE2-36ACF2452F25}" type="presParOf" srcId="{E47EF3A4-2352-4C20-98C3-CCE759D024A4}" destId="{29EC3717-64A8-418F-A635-7FC816AA91AE}" srcOrd="1" destOrd="0" presId="urn:microsoft.com/office/officeart/2005/8/layout/hList1"/>
    <dgm:cxn modelId="{987D9A74-12B9-477D-8BF2-383810F546E1}" type="presParOf" srcId="{A96BF18F-B1C2-42A9-A493-A31BAC48B0D6}" destId="{F91B1FE4-1C7F-4249-9060-9C30081F31DD}" srcOrd="5" destOrd="0" presId="urn:microsoft.com/office/officeart/2005/8/layout/hList1"/>
    <dgm:cxn modelId="{7A04FA44-617B-4CCC-B99B-5928EF4A735F}" type="presParOf" srcId="{A96BF18F-B1C2-42A9-A493-A31BAC48B0D6}" destId="{7A9B446E-0128-4577-A8D0-F56FD491AF74}" srcOrd="6" destOrd="0" presId="urn:microsoft.com/office/officeart/2005/8/layout/hList1"/>
    <dgm:cxn modelId="{F84F5D0B-A58F-4B0A-8002-6F73A88AF587}" type="presParOf" srcId="{7A9B446E-0128-4577-A8D0-F56FD491AF74}" destId="{41750DD1-671D-4B5D-81DE-EF0AF0EB9A34}" srcOrd="0" destOrd="0" presId="urn:microsoft.com/office/officeart/2005/8/layout/hList1"/>
    <dgm:cxn modelId="{B4532AD2-50A6-4C44-8B3B-2AE41A97E75D}" type="presParOf" srcId="{7A9B446E-0128-4577-A8D0-F56FD491AF74}" destId="{1CDD6E37-6B4D-49F6-9930-76383F5999B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E75AC6-8D75-4DFA-B061-51E22897FA4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AC3704-174D-4963-A5A5-9DD23C4A970C}">
      <dgm:prSet/>
      <dgm:spPr/>
      <dgm:t>
        <a:bodyPr/>
        <a:lstStyle/>
        <a:p>
          <a:r>
            <a:rPr lang="en-US" b="1" i="0" dirty="0"/>
            <a:t>1</a:t>
          </a:r>
          <a:r>
            <a:rPr lang="en-US" b="1" i="0" baseline="30000" dirty="0"/>
            <a:t>st</a:t>
          </a:r>
          <a:r>
            <a:rPr lang="en-US" b="1" i="0" dirty="0"/>
            <a:t> Generation Recommended Systems</a:t>
          </a:r>
          <a:endParaRPr lang="en-US" b="1" dirty="0"/>
        </a:p>
      </dgm:t>
    </dgm:pt>
    <dgm:pt modelId="{9D2897AF-3665-4B74-BECC-A1B087CE3544}" type="parTrans" cxnId="{FC89E3B7-D9E6-4E37-A464-2A756E0EC822}">
      <dgm:prSet/>
      <dgm:spPr/>
      <dgm:t>
        <a:bodyPr/>
        <a:lstStyle/>
        <a:p>
          <a:endParaRPr lang="en-US"/>
        </a:p>
      </dgm:t>
    </dgm:pt>
    <dgm:pt modelId="{39F70565-E313-4DAA-A157-0CD4A69F96A0}" type="sibTrans" cxnId="{FC89E3B7-D9E6-4E37-A464-2A756E0EC822}">
      <dgm:prSet/>
      <dgm:spPr/>
      <dgm:t>
        <a:bodyPr/>
        <a:lstStyle/>
        <a:p>
          <a:endParaRPr lang="en-US"/>
        </a:p>
      </dgm:t>
    </dgm:pt>
    <dgm:pt modelId="{1AE5A5FF-8E60-4231-8B0D-EB8D1DF09DC9}">
      <dgm:prSet/>
      <dgm:spPr/>
      <dgm:t>
        <a:bodyPr/>
        <a:lstStyle/>
        <a:p>
          <a:r>
            <a:rPr lang="en-US" b="0" i="0"/>
            <a:t>Knowledge-based Recommender Systems</a:t>
          </a:r>
          <a:endParaRPr lang="en-US"/>
        </a:p>
      </dgm:t>
    </dgm:pt>
    <dgm:pt modelId="{A340CBA4-8257-494C-99C3-33A29BBADD4D}" type="parTrans" cxnId="{140BB14A-071F-451B-933B-EDC9B7EA67A2}">
      <dgm:prSet/>
      <dgm:spPr/>
      <dgm:t>
        <a:bodyPr/>
        <a:lstStyle/>
        <a:p>
          <a:endParaRPr lang="en-US"/>
        </a:p>
      </dgm:t>
    </dgm:pt>
    <dgm:pt modelId="{C3BDB214-B1D0-4498-AE62-C63B73B88586}" type="sibTrans" cxnId="{140BB14A-071F-451B-933B-EDC9B7EA67A2}">
      <dgm:prSet/>
      <dgm:spPr/>
      <dgm:t>
        <a:bodyPr/>
        <a:lstStyle/>
        <a:p>
          <a:endParaRPr lang="en-US"/>
        </a:p>
      </dgm:t>
    </dgm:pt>
    <dgm:pt modelId="{AACAD2B2-2178-4249-BEEE-8E198F38F2EF}">
      <dgm:prSet/>
      <dgm:spPr/>
      <dgm:t>
        <a:bodyPr/>
        <a:lstStyle/>
        <a:p>
          <a:r>
            <a:rPr lang="en-US" b="0" i="0"/>
            <a:t>Content-Based Recommender Systems</a:t>
          </a:r>
          <a:endParaRPr lang="en-US"/>
        </a:p>
      </dgm:t>
    </dgm:pt>
    <dgm:pt modelId="{456063A1-8AC7-4687-8EDD-99CC513DFEAE}" type="parTrans" cxnId="{24818D7B-47AD-4751-98E1-84CA6E876DA0}">
      <dgm:prSet/>
      <dgm:spPr/>
      <dgm:t>
        <a:bodyPr/>
        <a:lstStyle/>
        <a:p>
          <a:endParaRPr lang="en-US"/>
        </a:p>
      </dgm:t>
    </dgm:pt>
    <dgm:pt modelId="{FC75BF6B-14A9-46E5-B308-5ABD5144EB49}" type="sibTrans" cxnId="{24818D7B-47AD-4751-98E1-84CA6E876DA0}">
      <dgm:prSet/>
      <dgm:spPr/>
      <dgm:t>
        <a:bodyPr/>
        <a:lstStyle/>
        <a:p>
          <a:endParaRPr lang="en-US"/>
        </a:p>
      </dgm:t>
    </dgm:pt>
    <dgm:pt modelId="{9680E0FD-C869-4CDF-BD35-DECEF71BCCA0}">
      <dgm:prSet/>
      <dgm:spPr/>
      <dgm:t>
        <a:bodyPr/>
        <a:lstStyle/>
        <a:p>
          <a:r>
            <a:rPr lang="en-US" b="0" i="0"/>
            <a:t>Collaborative Filtering Based Recommender Systems</a:t>
          </a:r>
          <a:endParaRPr lang="en-US"/>
        </a:p>
      </dgm:t>
    </dgm:pt>
    <dgm:pt modelId="{2F23D517-9F38-4206-A9A3-FF04D3D59474}" type="parTrans" cxnId="{BD5B523C-F67C-4D55-835C-4A8C1E08D1E4}">
      <dgm:prSet/>
      <dgm:spPr/>
      <dgm:t>
        <a:bodyPr/>
        <a:lstStyle/>
        <a:p>
          <a:endParaRPr lang="en-US"/>
        </a:p>
      </dgm:t>
    </dgm:pt>
    <dgm:pt modelId="{F8775F38-3707-44DB-9C0F-48DBC1EAF7DE}" type="sibTrans" cxnId="{BD5B523C-F67C-4D55-835C-4A8C1E08D1E4}">
      <dgm:prSet/>
      <dgm:spPr/>
      <dgm:t>
        <a:bodyPr/>
        <a:lstStyle/>
        <a:p>
          <a:endParaRPr lang="en-US"/>
        </a:p>
      </dgm:t>
    </dgm:pt>
    <dgm:pt modelId="{914C060A-FB14-4D40-9599-B4950CAE799D}">
      <dgm:prSet/>
      <dgm:spPr/>
      <dgm:t>
        <a:bodyPr/>
        <a:lstStyle/>
        <a:p>
          <a:r>
            <a:rPr lang="en-US" b="0" i="0"/>
            <a:t>Hybrid Recommender Systems</a:t>
          </a:r>
          <a:endParaRPr lang="en-US"/>
        </a:p>
      </dgm:t>
    </dgm:pt>
    <dgm:pt modelId="{938BB190-6C9C-40BD-9938-9E4CDA07F5C6}" type="parTrans" cxnId="{F05EB8FD-9D28-47B4-BD93-29CE2CA98D30}">
      <dgm:prSet/>
      <dgm:spPr/>
      <dgm:t>
        <a:bodyPr/>
        <a:lstStyle/>
        <a:p>
          <a:endParaRPr lang="en-US"/>
        </a:p>
      </dgm:t>
    </dgm:pt>
    <dgm:pt modelId="{2AF9BED9-8968-4129-9E20-987690B0B30C}" type="sibTrans" cxnId="{F05EB8FD-9D28-47B4-BD93-29CE2CA98D30}">
      <dgm:prSet/>
      <dgm:spPr/>
      <dgm:t>
        <a:bodyPr/>
        <a:lstStyle/>
        <a:p>
          <a:endParaRPr lang="en-US"/>
        </a:p>
      </dgm:t>
    </dgm:pt>
    <dgm:pt modelId="{1822222D-210C-4F84-93A1-FDF5B1AD0107}">
      <dgm:prSet/>
      <dgm:spPr/>
      <dgm:t>
        <a:bodyPr/>
        <a:lstStyle/>
        <a:p>
          <a:r>
            <a:rPr lang="en-US" b="1" i="0" dirty="0"/>
            <a:t>2</a:t>
          </a:r>
          <a:r>
            <a:rPr lang="en-US" b="1" i="0" baseline="30000" dirty="0"/>
            <a:t>nd</a:t>
          </a:r>
          <a:r>
            <a:rPr lang="en-US" b="1" i="0" dirty="0"/>
            <a:t> Generation Recommended Systems</a:t>
          </a:r>
          <a:endParaRPr lang="en-US" b="1" dirty="0"/>
        </a:p>
      </dgm:t>
    </dgm:pt>
    <dgm:pt modelId="{B0B060AF-264D-4DBA-9EF9-3152B24EAC56}" type="parTrans" cxnId="{4C2CBB39-A986-4B94-8E34-0B028AA6925D}">
      <dgm:prSet/>
      <dgm:spPr/>
      <dgm:t>
        <a:bodyPr/>
        <a:lstStyle/>
        <a:p>
          <a:endParaRPr lang="en-US"/>
        </a:p>
      </dgm:t>
    </dgm:pt>
    <dgm:pt modelId="{AED9076E-4F35-4F32-8115-767B09208AE5}" type="sibTrans" cxnId="{4C2CBB39-A986-4B94-8E34-0B028AA6925D}">
      <dgm:prSet/>
      <dgm:spPr/>
      <dgm:t>
        <a:bodyPr/>
        <a:lstStyle/>
        <a:p>
          <a:endParaRPr lang="en-US"/>
        </a:p>
      </dgm:t>
    </dgm:pt>
    <dgm:pt modelId="{AB30F1AE-34BA-444C-AD53-4DACE65B346D}">
      <dgm:prSet/>
      <dgm:spPr/>
      <dgm:t>
        <a:bodyPr/>
        <a:lstStyle/>
        <a:p>
          <a:r>
            <a:rPr lang="en-US" b="0" i="0" dirty="0"/>
            <a:t>Matrix Factorization Based Approach</a:t>
          </a:r>
          <a:endParaRPr lang="en-US" dirty="0"/>
        </a:p>
      </dgm:t>
    </dgm:pt>
    <dgm:pt modelId="{FBC2AE7F-54E4-4579-BD8A-8CF59C3777E4}" type="parTrans" cxnId="{E5A493B3-ADEA-4FA8-AEED-6688B6FCE515}">
      <dgm:prSet/>
      <dgm:spPr/>
      <dgm:t>
        <a:bodyPr/>
        <a:lstStyle/>
        <a:p>
          <a:endParaRPr lang="en-US"/>
        </a:p>
      </dgm:t>
    </dgm:pt>
    <dgm:pt modelId="{617078E9-C510-44AE-8AC0-23521807AFFB}" type="sibTrans" cxnId="{E5A493B3-ADEA-4FA8-AEED-6688B6FCE515}">
      <dgm:prSet/>
      <dgm:spPr/>
      <dgm:t>
        <a:bodyPr/>
        <a:lstStyle/>
        <a:p>
          <a:endParaRPr lang="en-US"/>
        </a:p>
      </dgm:t>
    </dgm:pt>
    <dgm:pt modelId="{8D5F66EA-F63C-496E-8794-C770CD00A499}">
      <dgm:prSet/>
      <dgm:spPr/>
      <dgm:t>
        <a:bodyPr/>
        <a:lstStyle/>
        <a:p>
          <a:r>
            <a:rPr lang="en-US" b="0" i="0"/>
            <a:t>WUM (Web Usage Mining) Based Recommender Systems</a:t>
          </a:r>
          <a:endParaRPr lang="en-US"/>
        </a:p>
      </dgm:t>
    </dgm:pt>
    <dgm:pt modelId="{2D981C3E-FAEF-4DFA-9BC4-3E48415EAF66}" type="parTrans" cxnId="{189F4020-099C-4740-9251-2364D5F744FE}">
      <dgm:prSet/>
      <dgm:spPr/>
      <dgm:t>
        <a:bodyPr/>
        <a:lstStyle/>
        <a:p>
          <a:endParaRPr lang="en-US"/>
        </a:p>
      </dgm:t>
    </dgm:pt>
    <dgm:pt modelId="{007B5879-ABAD-4866-AA4B-7708956477C0}" type="sibTrans" cxnId="{189F4020-099C-4740-9251-2364D5F744FE}">
      <dgm:prSet/>
      <dgm:spPr/>
      <dgm:t>
        <a:bodyPr/>
        <a:lstStyle/>
        <a:p>
          <a:endParaRPr lang="en-US"/>
        </a:p>
      </dgm:t>
    </dgm:pt>
    <dgm:pt modelId="{07079A32-CF2A-49B1-A6FC-22364082B5C1}">
      <dgm:prSet/>
      <dgm:spPr/>
      <dgm:t>
        <a:bodyPr/>
        <a:lstStyle/>
        <a:p>
          <a:r>
            <a:rPr lang="en-US" b="0" i="0"/>
            <a:t>Personality Based Recommender Systems</a:t>
          </a:r>
          <a:endParaRPr lang="en-US"/>
        </a:p>
      </dgm:t>
    </dgm:pt>
    <dgm:pt modelId="{23856B54-B991-4ACD-AE1F-52D01DD493AF}" type="parTrans" cxnId="{65BAF0C4-0B8C-4E1B-BFF2-251C7046F0AF}">
      <dgm:prSet/>
      <dgm:spPr/>
      <dgm:t>
        <a:bodyPr/>
        <a:lstStyle/>
        <a:p>
          <a:endParaRPr lang="en-US"/>
        </a:p>
      </dgm:t>
    </dgm:pt>
    <dgm:pt modelId="{1F02A39D-4B14-4918-A7B7-A41DBE264852}" type="sibTrans" cxnId="{65BAF0C4-0B8C-4E1B-BFF2-251C7046F0AF}">
      <dgm:prSet/>
      <dgm:spPr/>
      <dgm:t>
        <a:bodyPr/>
        <a:lstStyle/>
        <a:p>
          <a:endParaRPr lang="en-US"/>
        </a:p>
      </dgm:t>
    </dgm:pt>
    <dgm:pt modelId="{BD8E6D54-AB4C-4A6D-B02A-651E04255252}">
      <dgm:prSet/>
      <dgm:spPr/>
      <dgm:t>
        <a:bodyPr/>
        <a:lstStyle/>
        <a:p>
          <a:r>
            <a:rPr lang="en-US" b="1" i="0" dirty="0"/>
            <a:t>3</a:t>
          </a:r>
          <a:r>
            <a:rPr lang="en-US" b="1" i="0" baseline="30000" dirty="0"/>
            <a:t>rd</a:t>
          </a:r>
          <a:r>
            <a:rPr lang="en-US" b="1" i="0" dirty="0"/>
            <a:t> Generation Recommended Systems</a:t>
          </a:r>
          <a:endParaRPr lang="en-US" b="1" dirty="0"/>
        </a:p>
      </dgm:t>
    </dgm:pt>
    <dgm:pt modelId="{081A1F94-FE97-4971-BCB7-A37D47DF0644}" type="parTrans" cxnId="{7CFBB60B-E1EC-4BEA-9ED6-5B2A717109A3}">
      <dgm:prSet/>
      <dgm:spPr/>
      <dgm:t>
        <a:bodyPr/>
        <a:lstStyle/>
        <a:p>
          <a:endParaRPr lang="en-US"/>
        </a:p>
      </dgm:t>
    </dgm:pt>
    <dgm:pt modelId="{87F11951-F9B5-4F93-8C7C-A983B5DB9B46}" type="sibTrans" cxnId="{7CFBB60B-E1EC-4BEA-9ED6-5B2A717109A3}">
      <dgm:prSet/>
      <dgm:spPr/>
      <dgm:t>
        <a:bodyPr/>
        <a:lstStyle/>
        <a:p>
          <a:endParaRPr lang="en-US"/>
        </a:p>
      </dgm:t>
    </dgm:pt>
    <dgm:pt modelId="{E3B1D0FE-1C7F-4141-AFEF-A5AB72C29CDF}">
      <dgm:prSet/>
      <dgm:spPr/>
      <dgm:t>
        <a:bodyPr/>
        <a:lstStyle/>
        <a:p>
          <a:r>
            <a:rPr lang="en-US" b="0" i="0"/>
            <a:t>Deep Content-based Recommendation Systems</a:t>
          </a:r>
          <a:endParaRPr lang="en-US"/>
        </a:p>
      </dgm:t>
    </dgm:pt>
    <dgm:pt modelId="{7F873E83-0C91-4766-BE7A-855D0C4338E2}" type="parTrans" cxnId="{9D859170-B534-403A-8520-B113C2FE7CDF}">
      <dgm:prSet/>
      <dgm:spPr/>
      <dgm:t>
        <a:bodyPr/>
        <a:lstStyle/>
        <a:p>
          <a:endParaRPr lang="en-US"/>
        </a:p>
      </dgm:t>
    </dgm:pt>
    <dgm:pt modelId="{1E845B23-5913-497B-A1A7-D0ED62130CA8}" type="sibTrans" cxnId="{9D859170-B534-403A-8520-B113C2FE7CDF}">
      <dgm:prSet/>
      <dgm:spPr/>
      <dgm:t>
        <a:bodyPr/>
        <a:lstStyle/>
        <a:p>
          <a:endParaRPr lang="en-US"/>
        </a:p>
      </dgm:t>
    </dgm:pt>
    <dgm:pt modelId="{E54CFDC9-14D1-4BC9-A28F-5ADFF96612BB}">
      <dgm:prSet/>
      <dgm:spPr/>
      <dgm:t>
        <a:bodyPr/>
        <a:lstStyle/>
        <a:p>
          <a:r>
            <a:rPr lang="en-US" b="0" i="0"/>
            <a:t>Product Based Recommender System</a:t>
          </a:r>
          <a:endParaRPr lang="en-US"/>
        </a:p>
      </dgm:t>
    </dgm:pt>
    <dgm:pt modelId="{714C82F5-F800-44E7-AD80-8437BFE84926}" type="parTrans" cxnId="{AB038E12-3F78-4E08-97A4-675ECD0820E6}">
      <dgm:prSet/>
      <dgm:spPr/>
      <dgm:t>
        <a:bodyPr/>
        <a:lstStyle/>
        <a:p>
          <a:endParaRPr lang="en-US"/>
        </a:p>
      </dgm:t>
    </dgm:pt>
    <dgm:pt modelId="{3394FB63-54FD-47B0-836E-4B8A64180BD4}" type="sibTrans" cxnId="{AB038E12-3F78-4E08-97A4-675ECD0820E6}">
      <dgm:prSet/>
      <dgm:spPr/>
      <dgm:t>
        <a:bodyPr/>
        <a:lstStyle/>
        <a:p>
          <a:endParaRPr lang="en-US"/>
        </a:p>
      </dgm:t>
    </dgm:pt>
    <dgm:pt modelId="{003A70EB-7A0B-452F-A742-E0E8C4CB6537}">
      <dgm:prSet/>
      <dgm:spPr/>
      <dgm:t>
        <a:bodyPr/>
        <a:lstStyle/>
        <a:p>
          <a:r>
            <a:rPr lang="en-US" b="0" i="0" dirty="0"/>
            <a:t>DL-Collaborative Recommended System</a:t>
          </a:r>
          <a:endParaRPr lang="en-US" dirty="0"/>
        </a:p>
      </dgm:t>
    </dgm:pt>
    <dgm:pt modelId="{4F470720-2565-419C-9CAC-B84BD97B1F1E}" type="parTrans" cxnId="{3DC268E1-A5F9-42DB-AC17-4CD98BE4CBF9}">
      <dgm:prSet/>
      <dgm:spPr/>
      <dgm:t>
        <a:bodyPr/>
        <a:lstStyle/>
        <a:p>
          <a:endParaRPr lang="en-US"/>
        </a:p>
      </dgm:t>
    </dgm:pt>
    <dgm:pt modelId="{C8880AB5-C54C-421C-B7DB-45AE9671C3BE}" type="sibTrans" cxnId="{3DC268E1-A5F9-42DB-AC17-4CD98BE4CBF9}">
      <dgm:prSet/>
      <dgm:spPr/>
      <dgm:t>
        <a:bodyPr/>
        <a:lstStyle/>
        <a:p>
          <a:endParaRPr lang="en-US"/>
        </a:p>
      </dgm:t>
    </dgm:pt>
    <dgm:pt modelId="{87E830A9-760E-4A96-8C73-ADADD032C9BA}">
      <dgm:prSet/>
      <dgm:spPr/>
      <dgm:t>
        <a:bodyPr/>
        <a:lstStyle/>
        <a:p>
          <a:r>
            <a:rPr lang="en-US" b="0" i="0"/>
            <a:t>Restricted Boltzmann Machines and Collaborative Filtering</a:t>
          </a:r>
          <a:endParaRPr lang="en-US"/>
        </a:p>
      </dgm:t>
    </dgm:pt>
    <dgm:pt modelId="{92F57630-7BAE-4A9E-A190-ECFB60D64D18}" type="parTrans" cxnId="{83CDFD34-A886-4A22-878B-D37FC7F6DA73}">
      <dgm:prSet/>
      <dgm:spPr/>
      <dgm:t>
        <a:bodyPr/>
        <a:lstStyle/>
        <a:p>
          <a:endParaRPr lang="en-US"/>
        </a:p>
      </dgm:t>
    </dgm:pt>
    <dgm:pt modelId="{CEBBC18B-91B9-47DC-8627-90C0F1516707}" type="sibTrans" cxnId="{83CDFD34-A886-4A22-878B-D37FC7F6DA73}">
      <dgm:prSet/>
      <dgm:spPr/>
      <dgm:t>
        <a:bodyPr/>
        <a:lstStyle/>
        <a:p>
          <a:endParaRPr lang="en-US"/>
        </a:p>
      </dgm:t>
    </dgm:pt>
    <dgm:pt modelId="{1A2E55F6-8BC6-4468-BCF5-BFEE06B5EC9F}" type="pres">
      <dgm:prSet presAssocID="{82E75AC6-8D75-4DFA-B061-51E22897FA4D}" presName="Name0" presStyleCnt="0">
        <dgm:presLayoutVars>
          <dgm:dir/>
          <dgm:resizeHandles val="exact"/>
        </dgm:presLayoutVars>
      </dgm:prSet>
      <dgm:spPr/>
    </dgm:pt>
    <dgm:pt modelId="{A0DB09E3-CEFB-4B43-A9AE-2C02990FC714}" type="pres">
      <dgm:prSet presAssocID="{82E75AC6-8D75-4DFA-B061-51E22897FA4D}" presName="arrow" presStyleLbl="bgShp" presStyleIdx="0" presStyleCnt="1"/>
      <dgm:spPr/>
    </dgm:pt>
    <dgm:pt modelId="{D0537EB9-A736-4212-89F6-78F42D3D19DB}" type="pres">
      <dgm:prSet presAssocID="{82E75AC6-8D75-4DFA-B061-51E22897FA4D}" presName="points" presStyleCnt="0"/>
      <dgm:spPr/>
    </dgm:pt>
    <dgm:pt modelId="{0675AE5B-0027-415D-8A0B-3FBC7D762476}" type="pres">
      <dgm:prSet presAssocID="{5BAC3704-174D-4963-A5A5-9DD23C4A970C}" presName="compositeA" presStyleCnt="0"/>
      <dgm:spPr/>
    </dgm:pt>
    <dgm:pt modelId="{1EDB5FB7-908D-4D0C-B93F-D9B208C2233A}" type="pres">
      <dgm:prSet presAssocID="{5BAC3704-174D-4963-A5A5-9DD23C4A970C}" presName="textA" presStyleLbl="revTx" presStyleIdx="0" presStyleCnt="3" custScaleX="128322">
        <dgm:presLayoutVars>
          <dgm:bulletEnabled val="1"/>
        </dgm:presLayoutVars>
      </dgm:prSet>
      <dgm:spPr/>
    </dgm:pt>
    <dgm:pt modelId="{69A66177-BCA9-4927-933E-7C7272F4BCCD}" type="pres">
      <dgm:prSet presAssocID="{5BAC3704-174D-4963-A5A5-9DD23C4A970C}" presName="circleA" presStyleLbl="node1" presStyleIdx="0" presStyleCnt="3"/>
      <dgm:spPr/>
    </dgm:pt>
    <dgm:pt modelId="{F951AD85-B83A-48E7-8F2A-BA034D07E7A7}" type="pres">
      <dgm:prSet presAssocID="{5BAC3704-174D-4963-A5A5-9DD23C4A970C}" presName="spaceA" presStyleCnt="0"/>
      <dgm:spPr/>
    </dgm:pt>
    <dgm:pt modelId="{FFE5E3F9-5623-4E6A-97BD-091A967773E4}" type="pres">
      <dgm:prSet presAssocID="{39F70565-E313-4DAA-A157-0CD4A69F96A0}" presName="space" presStyleCnt="0"/>
      <dgm:spPr/>
    </dgm:pt>
    <dgm:pt modelId="{98AE17B3-0082-43EF-BA4B-5A3FBFCCC58B}" type="pres">
      <dgm:prSet presAssocID="{1822222D-210C-4F84-93A1-FDF5B1AD0107}" presName="compositeB" presStyleCnt="0"/>
      <dgm:spPr/>
    </dgm:pt>
    <dgm:pt modelId="{49C5A282-8DC7-4055-8841-8530CF632784}" type="pres">
      <dgm:prSet presAssocID="{1822222D-210C-4F84-93A1-FDF5B1AD0107}" presName="textB" presStyleLbl="revTx" presStyleIdx="1" presStyleCnt="3">
        <dgm:presLayoutVars>
          <dgm:bulletEnabled val="1"/>
        </dgm:presLayoutVars>
      </dgm:prSet>
      <dgm:spPr/>
    </dgm:pt>
    <dgm:pt modelId="{5F9E12B0-833B-415D-8A01-8644C416A9E4}" type="pres">
      <dgm:prSet presAssocID="{1822222D-210C-4F84-93A1-FDF5B1AD0107}" presName="circleB" presStyleLbl="node1" presStyleIdx="1" presStyleCnt="3"/>
      <dgm:spPr/>
    </dgm:pt>
    <dgm:pt modelId="{B42669F9-C417-4FCF-A628-13F9AA657B48}" type="pres">
      <dgm:prSet presAssocID="{1822222D-210C-4F84-93A1-FDF5B1AD0107}" presName="spaceB" presStyleCnt="0"/>
      <dgm:spPr/>
    </dgm:pt>
    <dgm:pt modelId="{DD9F4925-0C60-442C-B130-CAAAD7116C1B}" type="pres">
      <dgm:prSet presAssocID="{AED9076E-4F35-4F32-8115-767B09208AE5}" presName="space" presStyleCnt="0"/>
      <dgm:spPr/>
    </dgm:pt>
    <dgm:pt modelId="{84D02399-FB26-4FD0-9C99-F2F83A844D2D}" type="pres">
      <dgm:prSet presAssocID="{BD8E6D54-AB4C-4A6D-B02A-651E04255252}" presName="compositeA" presStyleCnt="0"/>
      <dgm:spPr/>
    </dgm:pt>
    <dgm:pt modelId="{B48F2975-D59F-4667-B012-AFE7C554BEF8}" type="pres">
      <dgm:prSet presAssocID="{BD8E6D54-AB4C-4A6D-B02A-651E04255252}" presName="textA" presStyleLbl="revTx" presStyleIdx="2" presStyleCnt="3" custScaleX="110169">
        <dgm:presLayoutVars>
          <dgm:bulletEnabled val="1"/>
        </dgm:presLayoutVars>
      </dgm:prSet>
      <dgm:spPr/>
    </dgm:pt>
    <dgm:pt modelId="{A3F33944-FAD8-4E40-A419-04217E6F1D86}" type="pres">
      <dgm:prSet presAssocID="{BD8E6D54-AB4C-4A6D-B02A-651E04255252}" presName="circleA" presStyleLbl="node1" presStyleIdx="2" presStyleCnt="3"/>
      <dgm:spPr/>
    </dgm:pt>
    <dgm:pt modelId="{532CC604-9851-4689-98B6-9BBA51331090}" type="pres">
      <dgm:prSet presAssocID="{BD8E6D54-AB4C-4A6D-B02A-651E04255252}" presName="spaceA" presStyleCnt="0"/>
      <dgm:spPr/>
    </dgm:pt>
  </dgm:ptLst>
  <dgm:cxnLst>
    <dgm:cxn modelId="{7CFBB60B-E1EC-4BEA-9ED6-5B2A717109A3}" srcId="{82E75AC6-8D75-4DFA-B061-51E22897FA4D}" destId="{BD8E6D54-AB4C-4A6D-B02A-651E04255252}" srcOrd="2" destOrd="0" parTransId="{081A1F94-FE97-4971-BCB7-A37D47DF0644}" sibTransId="{87F11951-F9B5-4F93-8C7C-A983B5DB9B46}"/>
    <dgm:cxn modelId="{34AA8F0C-F34D-4F39-B9F9-2735E6597F9F}" type="presOf" srcId="{1AE5A5FF-8E60-4231-8B0D-EB8D1DF09DC9}" destId="{1EDB5FB7-908D-4D0C-B93F-D9B208C2233A}" srcOrd="0" destOrd="1" presId="urn:microsoft.com/office/officeart/2005/8/layout/hProcess11"/>
    <dgm:cxn modelId="{AB038E12-3F78-4E08-97A4-675ECD0820E6}" srcId="{BD8E6D54-AB4C-4A6D-B02A-651E04255252}" destId="{E54CFDC9-14D1-4BC9-A28F-5ADFF96612BB}" srcOrd="1" destOrd="0" parTransId="{714C82F5-F800-44E7-AD80-8437BFE84926}" sibTransId="{3394FB63-54FD-47B0-836E-4B8A64180BD4}"/>
    <dgm:cxn modelId="{189F4020-099C-4740-9251-2364D5F744FE}" srcId="{1822222D-210C-4F84-93A1-FDF5B1AD0107}" destId="{8D5F66EA-F63C-496E-8794-C770CD00A499}" srcOrd="1" destOrd="0" parTransId="{2D981C3E-FAEF-4DFA-9BC4-3E48415EAF66}" sibTransId="{007B5879-ABAD-4866-AA4B-7708956477C0}"/>
    <dgm:cxn modelId="{72243B34-C99E-4ED7-9003-4F870AB0EC5E}" type="presOf" srcId="{E54CFDC9-14D1-4BC9-A28F-5ADFF96612BB}" destId="{B48F2975-D59F-4667-B012-AFE7C554BEF8}" srcOrd="0" destOrd="2" presId="urn:microsoft.com/office/officeart/2005/8/layout/hProcess11"/>
    <dgm:cxn modelId="{83CDFD34-A886-4A22-878B-D37FC7F6DA73}" srcId="{BD8E6D54-AB4C-4A6D-B02A-651E04255252}" destId="{87E830A9-760E-4A96-8C73-ADADD032C9BA}" srcOrd="3" destOrd="0" parTransId="{92F57630-7BAE-4A9E-A190-ECFB60D64D18}" sibTransId="{CEBBC18B-91B9-47DC-8627-90C0F1516707}"/>
    <dgm:cxn modelId="{4C2CBB39-A986-4B94-8E34-0B028AA6925D}" srcId="{82E75AC6-8D75-4DFA-B061-51E22897FA4D}" destId="{1822222D-210C-4F84-93A1-FDF5B1AD0107}" srcOrd="1" destOrd="0" parTransId="{B0B060AF-264D-4DBA-9EF9-3152B24EAC56}" sibTransId="{AED9076E-4F35-4F32-8115-767B09208AE5}"/>
    <dgm:cxn modelId="{BD5B523C-F67C-4D55-835C-4A8C1E08D1E4}" srcId="{5BAC3704-174D-4963-A5A5-9DD23C4A970C}" destId="{9680E0FD-C869-4CDF-BD35-DECEF71BCCA0}" srcOrd="2" destOrd="0" parTransId="{2F23D517-9F38-4206-A9A3-FF04D3D59474}" sibTransId="{F8775F38-3707-44DB-9C0F-48DBC1EAF7DE}"/>
    <dgm:cxn modelId="{B282205D-E21D-41FE-92E2-AC825B78D04E}" type="presOf" srcId="{BD8E6D54-AB4C-4A6D-B02A-651E04255252}" destId="{B48F2975-D59F-4667-B012-AFE7C554BEF8}" srcOrd="0" destOrd="0" presId="urn:microsoft.com/office/officeart/2005/8/layout/hProcess11"/>
    <dgm:cxn modelId="{6E8F4A65-D41C-4A52-AA23-E3AD1BBE82AC}" type="presOf" srcId="{07079A32-CF2A-49B1-A6FC-22364082B5C1}" destId="{49C5A282-8DC7-4055-8841-8530CF632784}" srcOrd="0" destOrd="3" presId="urn:microsoft.com/office/officeart/2005/8/layout/hProcess11"/>
    <dgm:cxn modelId="{140BB14A-071F-451B-933B-EDC9B7EA67A2}" srcId="{5BAC3704-174D-4963-A5A5-9DD23C4A970C}" destId="{1AE5A5FF-8E60-4231-8B0D-EB8D1DF09DC9}" srcOrd="0" destOrd="0" parTransId="{A340CBA4-8257-494C-99C3-33A29BBADD4D}" sibTransId="{C3BDB214-B1D0-4498-AE62-C63B73B88586}"/>
    <dgm:cxn modelId="{13DA276F-1196-4397-B240-5754DB361080}" type="presOf" srcId="{AACAD2B2-2178-4249-BEEE-8E198F38F2EF}" destId="{1EDB5FB7-908D-4D0C-B93F-D9B208C2233A}" srcOrd="0" destOrd="2" presId="urn:microsoft.com/office/officeart/2005/8/layout/hProcess11"/>
    <dgm:cxn modelId="{9D859170-B534-403A-8520-B113C2FE7CDF}" srcId="{BD8E6D54-AB4C-4A6D-B02A-651E04255252}" destId="{E3B1D0FE-1C7F-4141-AFEF-A5AB72C29CDF}" srcOrd="0" destOrd="0" parTransId="{7F873E83-0C91-4766-BE7A-855D0C4338E2}" sibTransId="{1E845B23-5913-497B-A1A7-D0ED62130CA8}"/>
    <dgm:cxn modelId="{38323151-3DDA-4016-80E1-9810C0381819}" type="presOf" srcId="{9680E0FD-C869-4CDF-BD35-DECEF71BCCA0}" destId="{1EDB5FB7-908D-4D0C-B93F-D9B208C2233A}" srcOrd="0" destOrd="3" presId="urn:microsoft.com/office/officeart/2005/8/layout/hProcess11"/>
    <dgm:cxn modelId="{16C7AD73-9268-4074-A8C9-C9C589411D84}" type="presOf" srcId="{87E830A9-760E-4A96-8C73-ADADD032C9BA}" destId="{B48F2975-D59F-4667-B012-AFE7C554BEF8}" srcOrd="0" destOrd="4" presId="urn:microsoft.com/office/officeart/2005/8/layout/hProcess11"/>
    <dgm:cxn modelId="{696D117B-358B-47B7-85ED-4855EA7ECF74}" type="presOf" srcId="{003A70EB-7A0B-452F-A742-E0E8C4CB6537}" destId="{B48F2975-D59F-4667-B012-AFE7C554BEF8}" srcOrd="0" destOrd="3" presId="urn:microsoft.com/office/officeart/2005/8/layout/hProcess11"/>
    <dgm:cxn modelId="{24818D7B-47AD-4751-98E1-84CA6E876DA0}" srcId="{5BAC3704-174D-4963-A5A5-9DD23C4A970C}" destId="{AACAD2B2-2178-4249-BEEE-8E198F38F2EF}" srcOrd="1" destOrd="0" parTransId="{456063A1-8AC7-4687-8EDD-99CC513DFEAE}" sibTransId="{FC75BF6B-14A9-46E5-B308-5ABD5144EB49}"/>
    <dgm:cxn modelId="{B9B48997-49E0-496E-A94E-D7E26FB4D5C8}" type="presOf" srcId="{E3B1D0FE-1C7F-4141-AFEF-A5AB72C29CDF}" destId="{B48F2975-D59F-4667-B012-AFE7C554BEF8}" srcOrd="0" destOrd="1" presId="urn:microsoft.com/office/officeart/2005/8/layout/hProcess11"/>
    <dgm:cxn modelId="{76BBD6A1-1098-468C-9140-6C67FF0665AF}" type="presOf" srcId="{1822222D-210C-4F84-93A1-FDF5B1AD0107}" destId="{49C5A282-8DC7-4055-8841-8530CF632784}" srcOrd="0" destOrd="0" presId="urn:microsoft.com/office/officeart/2005/8/layout/hProcess11"/>
    <dgm:cxn modelId="{E5A493B3-ADEA-4FA8-AEED-6688B6FCE515}" srcId="{1822222D-210C-4F84-93A1-FDF5B1AD0107}" destId="{AB30F1AE-34BA-444C-AD53-4DACE65B346D}" srcOrd="0" destOrd="0" parTransId="{FBC2AE7F-54E4-4579-BD8A-8CF59C3777E4}" sibTransId="{617078E9-C510-44AE-8AC0-23521807AFFB}"/>
    <dgm:cxn modelId="{FC89E3B7-D9E6-4E37-A464-2A756E0EC822}" srcId="{82E75AC6-8D75-4DFA-B061-51E22897FA4D}" destId="{5BAC3704-174D-4963-A5A5-9DD23C4A970C}" srcOrd="0" destOrd="0" parTransId="{9D2897AF-3665-4B74-BECC-A1B087CE3544}" sibTransId="{39F70565-E313-4DAA-A157-0CD4A69F96A0}"/>
    <dgm:cxn modelId="{65BAF0C4-0B8C-4E1B-BFF2-251C7046F0AF}" srcId="{1822222D-210C-4F84-93A1-FDF5B1AD0107}" destId="{07079A32-CF2A-49B1-A6FC-22364082B5C1}" srcOrd="2" destOrd="0" parTransId="{23856B54-B991-4ACD-AE1F-52D01DD493AF}" sibTransId="{1F02A39D-4B14-4918-A7B7-A41DBE264852}"/>
    <dgm:cxn modelId="{9822ADC5-4BC7-412B-ABBB-6CA6AB5BA75D}" type="presOf" srcId="{5BAC3704-174D-4963-A5A5-9DD23C4A970C}" destId="{1EDB5FB7-908D-4D0C-B93F-D9B208C2233A}" srcOrd="0" destOrd="0" presId="urn:microsoft.com/office/officeart/2005/8/layout/hProcess11"/>
    <dgm:cxn modelId="{480957DB-34DF-4282-BCAB-A9B1D5F22CEA}" type="presOf" srcId="{8D5F66EA-F63C-496E-8794-C770CD00A499}" destId="{49C5A282-8DC7-4055-8841-8530CF632784}" srcOrd="0" destOrd="2" presId="urn:microsoft.com/office/officeart/2005/8/layout/hProcess11"/>
    <dgm:cxn modelId="{3DC268E1-A5F9-42DB-AC17-4CD98BE4CBF9}" srcId="{BD8E6D54-AB4C-4A6D-B02A-651E04255252}" destId="{003A70EB-7A0B-452F-A742-E0E8C4CB6537}" srcOrd="2" destOrd="0" parTransId="{4F470720-2565-419C-9CAC-B84BD97B1F1E}" sibTransId="{C8880AB5-C54C-421C-B7DB-45AE9671C3BE}"/>
    <dgm:cxn modelId="{370501EC-8913-4FD1-BA03-AE357B77CEB2}" type="presOf" srcId="{82E75AC6-8D75-4DFA-B061-51E22897FA4D}" destId="{1A2E55F6-8BC6-4468-BCF5-BFEE06B5EC9F}" srcOrd="0" destOrd="0" presId="urn:microsoft.com/office/officeart/2005/8/layout/hProcess11"/>
    <dgm:cxn modelId="{C82351F8-8A0B-41A3-AD29-F2CA221849B5}" type="presOf" srcId="{AB30F1AE-34BA-444C-AD53-4DACE65B346D}" destId="{49C5A282-8DC7-4055-8841-8530CF632784}" srcOrd="0" destOrd="1" presId="urn:microsoft.com/office/officeart/2005/8/layout/hProcess11"/>
    <dgm:cxn modelId="{E17375FB-2EEE-465B-B85F-D8FC865E6151}" type="presOf" srcId="{914C060A-FB14-4D40-9599-B4950CAE799D}" destId="{1EDB5FB7-908D-4D0C-B93F-D9B208C2233A}" srcOrd="0" destOrd="4" presId="urn:microsoft.com/office/officeart/2005/8/layout/hProcess11"/>
    <dgm:cxn modelId="{F05EB8FD-9D28-47B4-BD93-29CE2CA98D30}" srcId="{5BAC3704-174D-4963-A5A5-9DD23C4A970C}" destId="{914C060A-FB14-4D40-9599-B4950CAE799D}" srcOrd="3" destOrd="0" parTransId="{938BB190-6C9C-40BD-9938-9E4CDA07F5C6}" sibTransId="{2AF9BED9-8968-4129-9E20-987690B0B30C}"/>
    <dgm:cxn modelId="{7FFCAB7E-7E8E-4124-A01B-882EB96B0F70}" type="presParOf" srcId="{1A2E55F6-8BC6-4468-BCF5-BFEE06B5EC9F}" destId="{A0DB09E3-CEFB-4B43-A9AE-2C02990FC714}" srcOrd="0" destOrd="0" presId="urn:microsoft.com/office/officeart/2005/8/layout/hProcess11"/>
    <dgm:cxn modelId="{82FC99F1-DC3B-47E4-9806-ADCA0436554B}" type="presParOf" srcId="{1A2E55F6-8BC6-4468-BCF5-BFEE06B5EC9F}" destId="{D0537EB9-A736-4212-89F6-78F42D3D19DB}" srcOrd="1" destOrd="0" presId="urn:microsoft.com/office/officeart/2005/8/layout/hProcess11"/>
    <dgm:cxn modelId="{683A79F0-E460-4A0B-9DE4-DAAB967857F2}" type="presParOf" srcId="{D0537EB9-A736-4212-89F6-78F42D3D19DB}" destId="{0675AE5B-0027-415D-8A0B-3FBC7D762476}" srcOrd="0" destOrd="0" presId="urn:microsoft.com/office/officeart/2005/8/layout/hProcess11"/>
    <dgm:cxn modelId="{3EC8C197-3D04-447F-8D5E-535BFBA72B14}" type="presParOf" srcId="{0675AE5B-0027-415D-8A0B-3FBC7D762476}" destId="{1EDB5FB7-908D-4D0C-B93F-D9B208C2233A}" srcOrd="0" destOrd="0" presId="urn:microsoft.com/office/officeart/2005/8/layout/hProcess11"/>
    <dgm:cxn modelId="{1E751754-AC57-4A23-8EB6-B85158DAEAFE}" type="presParOf" srcId="{0675AE5B-0027-415D-8A0B-3FBC7D762476}" destId="{69A66177-BCA9-4927-933E-7C7272F4BCCD}" srcOrd="1" destOrd="0" presId="urn:microsoft.com/office/officeart/2005/8/layout/hProcess11"/>
    <dgm:cxn modelId="{293042A0-3D23-473A-808E-4550059AF70B}" type="presParOf" srcId="{0675AE5B-0027-415D-8A0B-3FBC7D762476}" destId="{F951AD85-B83A-48E7-8F2A-BA034D07E7A7}" srcOrd="2" destOrd="0" presId="urn:microsoft.com/office/officeart/2005/8/layout/hProcess11"/>
    <dgm:cxn modelId="{93102126-FF3A-4A58-A19E-65BC74C2194F}" type="presParOf" srcId="{D0537EB9-A736-4212-89F6-78F42D3D19DB}" destId="{FFE5E3F9-5623-4E6A-97BD-091A967773E4}" srcOrd="1" destOrd="0" presId="urn:microsoft.com/office/officeart/2005/8/layout/hProcess11"/>
    <dgm:cxn modelId="{62F63651-484B-4699-B559-EEA914AFD605}" type="presParOf" srcId="{D0537EB9-A736-4212-89F6-78F42D3D19DB}" destId="{98AE17B3-0082-43EF-BA4B-5A3FBFCCC58B}" srcOrd="2" destOrd="0" presId="urn:microsoft.com/office/officeart/2005/8/layout/hProcess11"/>
    <dgm:cxn modelId="{CC2C3DBE-CB7E-4549-B1C3-77AFB8E84736}" type="presParOf" srcId="{98AE17B3-0082-43EF-BA4B-5A3FBFCCC58B}" destId="{49C5A282-8DC7-4055-8841-8530CF632784}" srcOrd="0" destOrd="0" presId="urn:microsoft.com/office/officeart/2005/8/layout/hProcess11"/>
    <dgm:cxn modelId="{2C9C509E-6E18-448D-8A14-DA6B454998C6}" type="presParOf" srcId="{98AE17B3-0082-43EF-BA4B-5A3FBFCCC58B}" destId="{5F9E12B0-833B-415D-8A01-8644C416A9E4}" srcOrd="1" destOrd="0" presId="urn:microsoft.com/office/officeart/2005/8/layout/hProcess11"/>
    <dgm:cxn modelId="{2A59AA75-A6DD-4B4F-9A55-4A2CF77AFF51}" type="presParOf" srcId="{98AE17B3-0082-43EF-BA4B-5A3FBFCCC58B}" destId="{B42669F9-C417-4FCF-A628-13F9AA657B48}" srcOrd="2" destOrd="0" presId="urn:microsoft.com/office/officeart/2005/8/layout/hProcess11"/>
    <dgm:cxn modelId="{F9AD76BE-BCF6-44ED-9859-E1E7B32495AB}" type="presParOf" srcId="{D0537EB9-A736-4212-89F6-78F42D3D19DB}" destId="{DD9F4925-0C60-442C-B130-CAAAD7116C1B}" srcOrd="3" destOrd="0" presId="urn:microsoft.com/office/officeart/2005/8/layout/hProcess11"/>
    <dgm:cxn modelId="{E8259167-3F28-404A-924B-36D284A60059}" type="presParOf" srcId="{D0537EB9-A736-4212-89F6-78F42D3D19DB}" destId="{84D02399-FB26-4FD0-9C99-F2F83A844D2D}" srcOrd="4" destOrd="0" presId="urn:microsoft.com/office/officeart/2005/8/layout/hProcess11"/>
    <dgm:cxn modelId="{4F8B4A08-E69F-49FB-A507-F092394AF485}" type="presParOf" srcId="{84D02399-FB26-4FD0-9C99-F2F83A844D2D}" destId="{B48F2975-D59F-4667-B012-AFE7C554BEF8}" srcOrd="0" destOrd="0" presId="urn:microsoft.com/office/officeart/2005/8/layout/hProcess11"/>
    <dgm:cxn modelId="{A734CD15-C01C-4DCC-B310-DCA63B6FFBD4}" type="presParOf" srcId="{84D02399-FB26-4FD0-9C99-F2F83A844D2D}" destId="{A3F33944-FAD8-4E40-A419-04217E6F1D86}" srcOrd="1" destOrd="0" presId="urn:microsoft.com/office/officeart/2005/8/layout/hProcess11"/>
    <dgm:cxn modelId="{F462F681-26C3-4D51-8091-3B5073F8E790}" type="presParOf" srcId="{84D02399-FB26-4FD0-9C99-F2F83A844D2D}" destId="{532CC604-9851-4689-98B6-9BBA5133109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3CC808-4B32-4BC4-88CA-4468310F4BE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B475ED-E52C-4459-8931-A00088AE890E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Deep neural networks in recommender systems</a:t>
          </a:r>
          <a:endParaRPr lang="en-US">
            <a:solidFill>
              <a:schemeClr val="tx1"/>
            </a:solidFill>
          </a:endParaRPr>
        </a:p>
      </dgm:t>
    </dgm:pt>
    <dgm:pt modelId="{A2FB89B2-616B-40C4-B299-D3FE966F307F}" type="parTrans" cxnId="{912EE1AA-2049-4643-B840-4CDABA9A2B2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D44EB95-1FDF-45A9-9849-2C96D212B6EC}" type="sibTrans" cxnId="{912EE1AA-2049-4643-B840-4CDABA9A2B2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5F81700-B5A0-4B18-BA55-706B5BE0F8C4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Multi-layer perceptron-based recommender systems</a:t>
          </a:r>
          <a:endParaRPr lang="en-US">
            <a:solidFill>
              <a:schemeClr val="tx1"/>
            </a:solidFill>
          </a:endParaRPr>
        </a:p>
      </dgm:t>
    </dgm:pt>
    <dgm:pt modelId="{6150B165-C960-455A-BF89-0153CAD8ECA0}" type="parTrans" cxnId="{3A754379-AFFB-420D-A665-D52115BB935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65686B7-31D2-4CC6-B7D7-CB018FA39315}" type="sibTrans" cxnId="{3A754379-AFFB-420D-A665-D52115BB935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E49AC92-48CE-46CD-B5C4-7C29F788D87D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Autoencoder-based recommender systems</a:t>
          </a:r>
          <a:endParaRPr lang="en-US">
            <a:solidFill>
              <a:schemeClr val="tx1"/>
            </a:solidFill>
          </a:endParaRPr>
        </a:p>
      </dgm:t>
    </dgm:pt>
    <dgm:pt modelId="{D0029892-56E4-4649-B7B1-0DDB5F90CEB3}" type="parTrans" cxnId="{12598BC1-DCB0-42B8-8FA5-4D2BBFD0782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097E6A8-393D-4BD2-886F-CC30396FF10A}" type="sibTrans" cxnId="{12598BC1-DCB0-42B8-8FA5-4D2BBFD0782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54B5D27-C6A2-4DBB-8973-C8246145B72A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Convolutional neural network-based recommender Systems</a:t>
          </a:r>
          <a:endParaRPr lang="en-US">
            <a:solidFill>
              <a:schemeClr val="tx1"/>
            </a:solidFill>
          </a:endParaRPr>
        </a:p>
      </dgm:t>
    </dgm:pt>
    <dgm:pt modelId="{C251C198-E37B-4BEB-9816-E51493F863D9}" type="parTrans" cxnId="{2A524124-BE11-411A-B86B-7B12BBED384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200CF91-10B0-49BC-9567-C15B1A7C934F}" type="sibTrans" cxnId="{2A524124-BE11-411A-B86B-7B12BBED384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86B6EEE-8DD3-4338-8DE8-CE420179EEDD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Recurrent neural network-based recommender systems</a:t>
          </a:r>
          <a:endParaRPr lang="en-US">
            <a:solidFill>
              <a:schemeClr val="tx1"/>
            </a:solidFill>
          </a:endParaRPr>
        </a:p>
      </dgm:t>
    </dgm:pt>
    <dgm:pt modelId="{B8C5D0A9-BB8B-42A4-9886-0B739ECA1ED8}" type="parTrans" cxnId="{DF05B7DF-3887-4922-A754-3C7A2936272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85DA164-9590-4203-9B13-9CE1724CB9E7}" type="sibTrans" cxnId="{DF05B7DF-3887-4922-A754-3C7A2936272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BFE4E54-3E62-4A89-BC95-97312B781E59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Graph neural network-based recommender systems</a:t>
          </a:r>
          <a:endParaRPr lang="en-US">
            <a:solidFill>
              <a:schemeClr val="tx1"/>
            </a:solidFill>
          </a:endParaRPr>
        </a:p>
      </dgm:t>
    </dgm:pt>
    <dgm:pt modelId="{F4BD553D-AE63-4C27-AD29-8F7F6294D424}" type="parTrans" cxnId="{25021A12-FD66-43A3-AA52-424FF7736E3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BE42DFA-849C-4B0E-9D84-BB22B2842751}" type="sibTrans" cxnId="{25021A12-FD66-43A3-AA52-424FF7736E3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B9C32BF-7F45-438A-840F-52C6E4BBEE95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Generative adversarial network-based recommender</a:t>
          </a:r>
          <a:endParaRPr lang="en-US">
            <a:solidFill>
              <a:schemeClr val="tx1"/>
            </a:solidFill>
          </a:endParaRPr>
        </a:p>
      </dgm:t>
    </dgm:pt>
    <dgm:pt modelId="{0F44A6BB-3B07-4C6D-9DBC-D392C6D3D028}" type="parTrans" cxnId="{30E7CBBF-806F-46DF-B5CE-E1E0D064C2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02E5723-45EC-4CDA-B6DB-0AB40FAE6553}" type="sibTrans" cxnId="{30E7CBBF-806F-46DF-B5CE-E1E0D064C2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6E5A5C7-5F82-4D90-963F-26AE280F58DB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Transfer learning in recommender systems</a:t>
          </a:r>
          <a:endParaRPr lang="en-US">
            <a:solidFill>
              <a:schemeClr val="tx1"/>
            </a:solidFill>
          </a:endParaRPr>
        </a:p>
      </dgm:t>
    </dgm:pt>
    <dgm:pt modelId="{E3DAC078-0A37-4B17-8741-D365BEE42F92}" type="parTrans" cxnId="{762FAA99-B5AD-4BF4-BD59-BC1E393F5F3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C6CEC38-03D8-4E41-B103-CFD49921E3B0}" type="sibTrans" cxnId="{762FAA99-B5AD-4BF4-BD59-BC1E393F5F3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BF8B470-C0D0-4665-A091-B3749B455B76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Active learning in recommender systems</a:t>
          </a:r>
          <a:endParaRPr lang="en-US">
            <a:solidFill>
              <a:schemeClr val="tx1"/>
            </a:solidFill>
          </a:endParaRPr>
        </a:p>
      </dgm:t>
    </dgm:pt>
    <dgm:pt modelId="{352C0751-FB88-4761-9B2C-3CE8CB277715}" type="parTrans" cxnId="{C363153E-B6F1-488F-8C8D-019CFF9E517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1DE7E2-ADAA-4237-99ED-471D3A74F9D1}" type="sibTrans" cxnId="{C363153E-B6F1-488F-8C8D-019CFF9E517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595300F-804A-4D03-976E-59889F04D235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Reinforcement learning in recommender systems</a:t>
          </a:r>
          <a:endParaRPr lang="en-US">
            <a:solidFill>
              <a:schemeClr val="tx1"/>
            </a:solidFill>
          </a:endParaRPr>
        </a:p>
      </dgm:t>
    </dgm:pt>
    <dgm:pt modelId="{496B519F-1968-415D-974C-F73D8E6974BE}" type="parTrans" cxnId="{85721C0B-0B16-47F6-8E85-1DF9EDAD87A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CFFE5D-3362-4DCC-9713-DDA5D1306E80}" type="sibTrans" cxnId="{85721C0B-0B16-47F6-8E85-1DF9EDAD87A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9588F98-F0FF-4245-878A-F97C85BEB156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Natural language processing in recommender systems</a:t>
          </a:r>
          <a:endParaRPr lang="en-US">
            <a:solidFill>
              <a:schemeClr val="tx1"/>
            </a:solidFill>
          </a:endParaRPr>
        </a:p>
      </dgm:t>
    </dgm:pt>
    <dgm:pt modelId="{6989C68F-896E-40EF-A7B6-D779B2F0868C}" type="parTrans" cxnId="{1154DDDB-C70F-4C91-9C7F-5343C9A2579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78E827D-E737-4B83-9735-416170A3F2ED}" type="sibTrans" cxnId="{1154DDDB-C70F-4C91-9C7F-5343C9A2579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023AFD-C90D-404D-A597-814A174711D3}" type="pres">
      <dgm:prSet presAssocID="{613CC808-4B32-4BC4-88CA-4468310F4BED}" presName="diagram" presStyleCnt="0">
        <dgm:presLayoutVars>
          <dgm:dir/>
          <dgm:resizeHandles val="exact"/>
        </dgm:presLayoutVars>
      </dgm:prSet>
      <dgm:spPr/>
    </dgm:pt>
    <dgm:pt modelId="{F353968C-588F-4AE6-80A3-B9D18842572F}" type="pres">
      <dgm:prSet presAssocID="{99B475ED-E52C-4459-8931-A00088AE890E}" presName="node" presStyleLbl="node1" presStyleIdx="0" presStyleCnt="11">
        <dgm:presLayoutVars>
          <dgm:bulletEnabled val="1"/>
        </dgm:presLayoutVars>
      </dgm:prSet>
      <dgm:spPr/>
    </dgm:pt>
    <dgm:pt modelId="{A2F08024-D236-449F-B174-87D67F155275}" type="pres">
      <dgm:prSet presAssocID="{5D44EB95-1FDF-45A9-9849-2C96D212B6EC}" presName="sibTrans" presStyleCnt="0"/>
      <dgm:spPr/>
    </dgm:pt>
    <dgm:pt modelId="{D178DD30-6AA7-4E8B-B287-1EF5F68B1D73}" type="pres">
      <dgm:prSet presAssocID="{C5F81700-B5A0-4B18-BA55-706B5BE0F8C4}" presName="node" presStyleLbl="node1" presStyleIdx="1" presStyleCnt="11">
        <dgm:presLayoutVars>
          <dgm:bulletEnabled val="1"/>
        </dgm:presLayoutVars>
      </dgm:prSet>
      <dgm:spPr/>
    </dgm:pt>
    <dgm:pt modelId="{E3CD6A24-B922-48AA-95C1-5EB98775F97B}" type="pres">
      <dgm:prSet presAssocID="{865686B7-31D2-4CC6-B7D7-CB018FA39315}" presName="sibTrans" presStyleCnt="0"/>
      <dgm:spPr/>
    </dgm:pt>
    <dgm:pt modelId="{6014FA6B-54E8-4E30-AB7F-149534FDBA8E}" type="pres">
      <dgm:prSet presAssocID="{FE49AC92-48CE-46CD-B5C4-7C29F788D87D}" presName="node" presStyleLbl="node1" presStyleIdx="2" presStyleCnt="11">
        <dgm:presLayoutVars>
          <dgm:bulletEnabled val="1"/>
        </dgm:presLayoutVars>
      </dgm:prSet>
      <dgm:spPr/>
    </dgm:pt>
    <dgm:pt modelId="{1646D119-DE8B-4B9F-8C6B-14F6FA98425D}" type="pres">
      <dgm:prSet presAssocID="{D097E6A8-393D-4BD2-886F-CC30396FF10A}" presName="sibTrans" presStyleCnt="0"/>
      <dgm:spPr/>
    </dgm:pt>
    <dgm:pt modelId="{4883987C-1217-47DC-BFFE-22623E23664C}" type="pres">
      <dgm:prSet presAssocID="{154B5D27-C6A2-4DBB-8973-C8246145B72A}" presName="node" presStyleLbl="node1" presStyleIdx="3" presStyleCnt="11">
        <dgm:presLayoutVars>
          <dgm:bulletEnabled val="1"/>
        </dgm:presLayoutVars>
      </dgm:prSet>
      <dgm:spPr/>
    </dgm:pt>
    <dgm:pt modelId="{02895139-EE22-4C3C-B869-1B74ACD55C6A}" type="pres">
      <dgm:prSet presAssocID="{6200CF91-10B0-49BC-9567-C15B1A7C934F}" presName="sibTrans" presStyleCnt="0"/>
      <dgm:spPr/>
    </dgm:pt>
    <dgm:pt modelId="{A8EAFBDC-7974-4EA1-BC49-73951567DFD8}" type="pres">
      <dgm:prSet presAssocID="{786B6EEE-8DD3-4338-8DE8-CE420179EEDD}" presName="node" presStyleLbl="node1" presStyleIdx="4" presStyleCnt="11">
        <dgm:presLayoutVars>
          <dgm:bulletEnabled val="1"/>
        </dgm:presLayoutVars>
      </dgm:prSet>
      <dgm:spPr/>
    </dgm:pt>
    <dgm:pt modelId="{B56E9117-C6F1-4CC6-AC69-719E809E08D1}" type="pres">
      <dgm:prSet presAssocID="{A85DA164-9590-4203-9B13-9CE1724CB9E7}" presName="sibTrans" presStyleCnt="0"/>
      <dgm:spPr/>
    </dgm:pt>
    <dgm:pt modelId="{E776DA21-168C-4814-A672-B6AFAA1FD2AC}" type="pres">
      <dgm:prSet presAssocID="{EBFE4E54-3E62-4A89-BC95-97312B781E59}" presName="node" presStyleLbl="node1" presStyleIdx="5" presStyleCnt="11">
        <dgm:presLayoutVars>
          <dgm:bulletEnabled val="1"/>
        </dgm:presLayoutVars>
      </dgm:prSet>
      <dgm:spPr/>
    </dgm:pt>
    <dgm:pt modelId="{4F23FD91-E567-4123-9419-08F307F26C06}" type="pres">
      <dgm:prSet presAssocID="{CBE42DFA-849C-4B0E-9D84-BB22B2842751}" presName="sibTrans" presStyleCnt="0"/>
      <dgm:spPr/>
    </dgm:pt>
    <dgm:pt modelId="{E06DD4EF-FEE2-4F54-8E01-643D2D93D25A}" type="pres">
      <dgm:prSet presAssocID="{8B9C32BF-7F45-438A-840F-52C6E4BBEE95}" presName="node" presStyleLbl="node1" presStyleIdx="6" presStyleCnt="11">
        <dgm:presLayoutVars>
          <dgm:bulletEnabled val="1"/>
        </dgm:presLayoutVars>
      </dgm:prSet>
      <dgm:spPr/>
    </dgm:pt>
    <dgm:pt modelId="{2EA4936D-3084-4232-8208-81D47603529A}" type="pres">
      <dgm:prSet presAssocID="{002E5723-45EC-4CDA-B6DB-0AB40FAE6553}" presName="sibTrans" presStyleCnt="0"/>
      <dgm:spPr/>
    </dgm:pt>
    <dgm:pt modelId="{7AFC6F50-1314-47F1-A518-E7EB4C98F992}" type="pres">
      <dgm:prSet presAssocID="{76E5A5C7-5F82-4D90-963F-26AE280F58DB}" presName="node" presStyleLbl="node1" presStyleIdx="7" presStyleCnt="11">
        <dgm:presLayoutVars>
          <dgm:bulletEnabled val="1"/>
        </dgm:presLayoutVars>
      </dgm:prSet>
      <dgm:spPr/>
    </dgm:pt>
    <dgm:pt modelId="{BAB971EB-E3DA-4CDD-9BC6-C3475ECC2E5C}" type="pres">
      <dgm:prSet presAssocID="{3C6CEC38-03D8-4E41-B103-CFD49921E3B0}" presName="sibTrans" presStyleCnt="0"/>
      <dgm:spPr/>
    </dgm:pt>
    <dgm:pt modelId="{C41E930A-1363-4F16-B046-9037A71BD934}" type="pres">
      <dgm:prSet presAssocID="{7BF8B470-C0D0-4665-A091-B3749B455B76}" presName="node" presStyleLbl="node1" presStyleIdx="8" presStyleCnt="11">
        <dgm:presLayoutVars>
          <dgm:bulletEnabled val="1"/>
        </dgm:presLayoutVars>
      </dgm:prSet>
      <dgm:spPr/>
    </dgm:pt>
    <dgm:pt modelId="{F52093BC-DE60-4D7B-8B02-8CA891646C86}" type="pres">
      <dgm:prSet presAssocID="{7D1DE7E2-ADAA-4237-99ED-471D3A74F9D1}" presName="sibTrans" presStyleCnt="0"/>
      <dgm:spPr/>
    </dgm:pt>
    <dgm:pt modelId="{BE0F4A23-F505-42B7-BC7C-B31B42739E88}" type="pres">
      <dgm:prSet presAssocID="{3595300F-804A-4D03-976E-59889F04D235}" presName="node" presStyleLbl="node1" presStyleIdx="9" presStyleCnt="11">
        <dgm:presLayoutVars>
          <dgm:bulletEnabled val="1"/>
        </dgm:presLayoutVars>
      </dgm:prSet>
      <dgm:spPr/>
    </dgm:pt>
    <dgm:pt modelId="{EC9F8818-6789-4508-A307-44D6036F88B3}" type="pres">
      <dgm:prSet presAssocID="{07CFFE5D-3362-4DCC-9713-DDA5D1306E80}" presName="sibTrans" presStyleCnt="0"/>
      <dgm:spPr/>
    </dgm:pt>
    <dgm:pt modelId="{9FA9ECFB-E22B-474D-AF4D-27C580967C10}" type="pres">
      <dgm:prSet presAssocID="{A9588F98-F0FF-4245-878A-F97C85BEB156}" presName="node" presStyleLbl="node1" presStyleIdx="10" presStyleCnt="11">
        <dgm:presLayoutVars>
          <dgm:bulletEnabled val="1"/>
        </dgm:presLayoutVars>
      </dgm:prSet>
      <dgm:spPr/>
    </dgm:pt>
  </dgm:ptLst>
  <dgm:cxnLst>
    <dgm:cxn modelId="{54EB9303-B979-4F06-848E-C6A31E7A2DEE}" type="presOf" srcId="{613CC808-4B32-4BC4-88CA-4468310F4BED}" destId="{8F023AFD-C90D-404D-A597-814A174711D3}" srcOrd="0" destOrd="0" presId="urn:microsoft.com/office/officeart/2005/8/layout/default"/>
    <dgm:cxn modelId="{85721C0B-0B16-47F6-8E85-1DF9EDAD87A8}" srcId="{613CC808-4B32-4BC4-88CA-4468310F4BED}" destId="{3595300F-804A-4D03-976E-59889F04D235}" srcOrd="9" destOrd="0" parTransId="{496B519F-1968-415D-974C-F73D8E6974BE}" sibTransId="{07CFFE5D-3362-4DCC-9713-DDA5D1306E80}"/>
    <dgm:cxn modelId="{25021A12-FD66-43A3-AA52-424FF7736E36}" srcId="{613CC808-4B32-4BC4-88CA-4468310F4BED}" destId="{EBFE4E54-3E62-4A89-BC95-97312B781E59}" srcOrd="5" destOrd="0" parTransId="{F4BD553D-AE63-4C27-AD29-8F7F6294D424}" sibTransId="{CBE42DFA-849C-4B0E-9D84-BB22B2842751}"/>
    <dgm:cxn modelId="{20049518-40B9-4B27-9F3C-7E1142CB938C}" type="presOf" srcId="{A9588F98-F0FF-4245-878A-F97C85BEB156}" destId="{9FA9ECFB-E22B-474D-AF4D-27C580967C10}" srcOrd="0" destOrd="0" presId="urn:microsoft.com/office/officeart/2005/8/layout/default"/>
    <dgm:cxn modelId="{D85FAF20-ACEC-4714-9456-20BCA0067492}" type="presOf" srcId="{7BF8B470-C0D0-4665-A091-B3749B455B76}" destId="{C41E930A-1363-4F16-B046-9037A71BD934}" srcOrd="0" destOrd="0" presId="urn:microsoft.com/office/officeart/2005/8/layout/default"/>
    <dgm:cxn modelId="{2A524124-BE11-411A-B86B-7B12BBED384C}" srcId="{613CC808-4B32-4BC4-88CA-4468310F4BED}" destId="{154B5D27-C6A2-4DBB-8973-C8246145B72A}" srcOrd="3" destOrd="0" parTransId="{C251C198-E37B-4BEB-9816-E51493F863D9}" sibTransId="{6200CF91-10B0-49BC-9567-C15B1A7C934F}"/>
    <dgm:cxn modelId="{3C8E402C-6580-44AA-BC4C-228EBD68726B}" type="presOf" srcId="{EBFE4E54-3E62-4A89-BC95-97312B781E59}" destId="{E776DA21-168C-4814-A672-B6AFAA1FD2AC}" srcOrd="0" destOrd="0" presId="urn:microsoft.com/office/officeart/2005/8/layout/default"/>
    <dgm:cxn modelId="{C363153E-B6F1-488F-8C8D-019CFF9E517A}" srcId="{613CC808-4B32-4BC4-88CA-4468310F4BED}" destId="{7BF8B470-C0D0-4665-A091-B3749B455B76}" srcOrd="8" destOrd="0" parTransId="{352C0751-FB88-4761-9B2C-3CE8CB277715}" sibTransId="{7D1DE7E2-ADAA-4237-99ED-471D3A74F9D1}"/>
    <dgm:cxn modelId="{E2382874-12E8-4622-86AB-12FE8E61D79A}" type="presOf" srcId="{786B6EEE-8DD3-4338-8DE8-CE420179EEDD}" destId="{A8EAFBDC-7974-4EA1-BC49-73951567DFD8}" srcOrd="0" destOrd="0" presId="urn:microsoft.com/office/officeart/2005/8/layout/default"/>
    <dgm:cxn modelId="{3A754379-AFFB-420D-A665-D52115BB9350}" srcId="{613CC808-4B32-4BC4-88CA-4468310F4BED}" destId="{C5F81700-B5A0-4B18-BA55-706B5BE0F8C4}" srcOrd="1" destOrd="0" parTransId="{6150B165-C960-455A-BF89-0153CAD8ECA0}" sibTransId="{865686B7-31D2-4CC6-B7D7-CB018FA39315}"/>
    <dgm:cxn modelId="{AEB41990-18BA-4C0F-997E-6F19FFF284BF}" type="presOf" srcId="{FE49AC92-48CE-46CD-B5C4-7C29F788D87D}" destId="{6014FA6B-54E8-4E30-AB7F-149534FDBA8E}" srcOrd="0" destOrd="0" presId="urn:microsoft.com/office/officeart/2005/8/layout/default"/>
    <dgm:cxn modelId="{762FAA99-B5AD-4BF4-BD59-BC1E393F5F3F}" srcId="{613CC808-4B32-4BC4-88CA-4468310F4BED}" destId="{76E5A5C7-5F82-4D90-963F-26AE280F58DB}" srcOrd="7" destOrd="0" parTransId="{E3DAC078-0A37-4B17-8741-D365BEE42F92}" sibTransId="{3C6CEC38-03D8-4E41-B103-CFD49921E3B0}"/>
    <dgm:cxn modelId="{912EE1AA-2049-4643-B840-4CDABA9A2B28}" srcId="{613CC808-4B32-4BC4-88CA-4468310F4BED}" destId="{99B475ED-E52C-4459-8931-A00088AE890E}" srcOrd="0" destOrd="0" parTransId="{A2FB89B2-616B-40C4-B299-D3FE966F307F}" sibTransId="{5D44EB95-1FDF-45A9-9849-2C96D212B6EC}"/>
    <dgm:cxn modelId="{46E705B1-7F72-4D7E-806F-0845667041AD}" type="presOf" srcId="{8B9C32BF-7F45-438A-840F-52C6E4BBEE95}" destId="{E06DD4EF-FEE2-4F54-8E01-643D2D93D25A}" srcOrd="0" destOrd="0" presId="urn:microsoft.com/office/officeart/2005/8/layout/default"/>
    <dgm:cxn modelId="{809219BB-4B85-4C61-97CE-D509FB7D447E}" type="presOf" srcId="{76E5A5C7-5F82-4D90-963F-26AE280F58DB}" destId="{7AFC6F50-1314-47F1-A518-E7EB4C98F992}" srcOrd="0" destOrd="0" presId="urn:microsoft.com/office/officeart/2005/8/layout/default"/>
    <dgm:cxn modelId="{30E7CBBF-806F-46DF-B5CE-E1E0D064C29E}" srcId="{613CC808-4B32-4BC4-88CA-4468310F4BED}" destId="{8B9C32BF-7F45-438A-840F-52C6E4BBEE95}" srcOrd="6" destOrd="0" parTransId="{0F44A6BB-3B07-4C6D-9DBC-D392C6D3D028}" sibTransId="{002E5723-45EC-4CDA-B6DB-0AB40FAE6553}"/>
    <dgm:cxn modelId="{693D24C1-E41F-4854-9B82-FDC78C85CE06}" type="presOf" srcId="{C5F81700-B5A0-4B18-BA55-706B5BE0F8C4}" destId="{D178DD30-6AA7-4E8B-B287-1EF5F68B1D73}" srcOrd="0" destOrd="0" presId="urn:microsoft.com/office/officeart/2005/8/layout/default"/>
    <dgm:cxn modelId="{12598BC1-DCB0-42B8-8FA5-4D2BBFD07825}" srcId="{613CC808-4B32-4BC4-88CA-4468310F4BED}" destId="{FE49AC92-48CE-46CD-B5C4-7C29F788D87D}" srcOrd="2" destOrd="0" parTransId="{D0029892-56E4-4649-B7B1-0DDB5F90CEB3}" sibTransId="{D097E6A8-393D-4BD2-886F-CC30396FF10A}"/>
    <dgm:cxn modelId="{28EAA6CC-548E-494E-93C6-4A1566E85963}" type="presOf" srcId="{99B475ED-E52C-4459-8931-A00088AE890E}" destId="{F353968C-588F-4AE6-80A3-B9D18842572F}" srcOrd="0" destOrd="0" presId="urn:microsoft.com/office/officeart/2005/8/layout/default"/>
    <dgm:cxn modelId="{230C95D3-F6E7-4F66-AF9B-5873DE38E8B7}" type="presOf" srcId="{3595300F-804A-4D03-976E-59889F04D235}" destId="{BE0F4A23-F505-42B7-BC7C-B31B42739E88}" srcOrd="0" destOrd="0" presId="urn:microsoft.com/office/officeart/2005/8/layout/default"/>
    <dgm:cxn modelId="{1154DDDB-C70F-4C91-9C7F-5343C9A2579A}" srcId="{613CC808-4B32-4BC4-88CA-4468310F4BED}" destId="{A9588F98-F0FF-4245-878A-F97C85BEB156}" srcOrd="10" destOrd="0" parTransId="{6989C68F-896E-40EF-A7B6-D779B2F0868C}" sibTransId="{478E827D-E737-4B83-9735-416170A3F2ED}"/>
    <dgm:cxn modelId="{DF05B7DF-3887-4922-A754-3C7A2936272F}" srcId="{613CC808-4B32-4BC4-88CA-4468310F4BED}" destId="{786B6EEE-8DD3-4338-8DE8-CE420179EEDD}" srcOrd="4" destOrd="0" parTransId="{B8C5D0A9-BB8B-42A4-9886-0B739ECA1ED8}" sibTransId="{A85DA164-9590-4203-9B13-9CE1724CB9E7}"/>
    <dgm:cxn modelId="{64B018E6-86E8-45DD-A605-75CD0E95C2A7}" type="presOf" srcId="{154B5D27-C6A2-4DBB-8973-C8246145B72A}" destId="{4883987C-1217-47DC-BFFE-22623E23664C}" srcOrd="0" destOrd="0" presId="urn:microsoft.com/office/officeart/2005/8/layout/default"/>
    <dgm:cxn modelId="{5323582D-B657-49A8-AB69-32474B58C59D}" type="presParOf" srcId="{8F023AFD-C90D-404D-A597-814A174711D3}" destId="{F353968C-588F-4AE6-80A3-B9D18842572F}" srcOrd="0" destOrd="0" presId="urn:microsoft.com/office/officeart/2005/8/layout/default"/>
    <dgm:cxn modelId="{71775C73-B811-4DC1-BD4F-227DCB479AB5}" type="presParOf" srcId="{8F023AFD-C90D-404D-A597-814A174711D3}" destId="{A2F08024-D236-449F-B174-87D67F155275}" srcOrd="1" destOrd="0" presId="urn:microsoft.com/office/officeart/2005/8/layout/default"/>
    <dgm:cxn modelId="{6F7C8A25-284D-474D-961B-FA1768D54123}" type="presParOf" srcId="{8F023AFD-C90D-404D-A597-814A174711D3}" destId="{D178DD30-6AA7-4E8B-B287-1EF5F68B1D73}" srcOrd="2" destOrd="0" presId="urn:microsoft.com/office/officeart/2005/8/layout/default"/>
    <dgm:cxn modelId="{2ECEB861-9B1B-46E4-AED2-5F00E128BABC}" type="presParOf" srcId="{8F023AFD-C90D-404D-A597-814A174711D3}" destId="{E3CD6A24-B922-48AA-95C1-5EB98775F97B}" srcOrd="3" destOrd="0" presId="urn:microsoft.com/office/officeart/2005/8/layout/default"/>
    <dgm:cxn modelId="{EF99DF41-DC92-4A40-A6F0-0A86F32AA06A}" type="presParOf" srcId="{8F023AFD-C90D-404D-A597-814A174711D3}" destId="{6014FA6B-54E8-4E30-AB7F-149534FDBA8E}" srcOrd="4" destOrd="0" presId="urn:microsoft.com/office/officeart/2005/8/layout/default"/>
    <dgm:cxn modelId="{15C9627B-D991-4F72-8C11-677B4064BB49}" type="presParOf" srcId="{8F023AFD-C90D-404D-A597-814A174711D3}" destId="{1646D119-DE8B-4B9F-8C6B-14F6FA98425D}" srcOrd="5" destOrd="0" presId="urn:microsoft.com/office/officeart/2005/8/layout/default"/>
    <dgm:cxn modelId="{55304506-0166-40D5-972D-E13D60EAED96}" type="presParOf" srcId="{8F023AFD-C90D-404D-A597-814A174711D3}" destId="{4883987C-1217-47DC-BFFE-22623E23664C}" srcOrd="6" destOrd="0" presId="urn:microsoft.com/office/officeart/2005/8/layout/default"/>
    <dgm:cxn modelId="{B3C22358-F4BD-4EF2-876F-DB91FF07FEAA}" type="presParOf" srcId="{8F023AFD-C90D-404D-A597-814A174711D3}" destId="{02895139-EE22-4C3C-B869-1B74ACD55C6A}" srcOrd="7" destOrd="0" presId="urn:microsoft.com/office/officeart/2005/8/layout/default"/>
    <dgm:cxn modelId="{F4C98B62-7CED-432F-9682-77C3EDDDCF2F}" type="presParOf" srcId="{8F023AFD-C90D-404D-A597-814A174711D3}" destId="{A8EAFBDC-7974-4EA1-BC49-73951567DFD8}" srcOrd="8" destOrd="0" presId="urn:microsoft.com/office/officeart/2005/8/layout/default"/>
    <dgm:cxn modelId="{993B1A1D-1991-4EC3-906A-BDFB2DF0686C}" type="presParOf" srcId="{8F023AFD-C90D-404D-A597-814A174711D3}" destId="{B56E9117-C6F1-4CC6-AC69-719E809E08D1}" srcOrd="9" destOrd="0" presId="urn:microsoft.com/office/officeart/2005/8/layout/default"/>
    <dgm:cxn modelId="{B1A8FEE0-7D20-4AA6-8BD6-FEB55CB60AB6}" type="presParOf" srcId="{8F023AFD-C90D-404D-A597-814A174711D3}" destId="{E776DA21-168C-4814-A672-B6AFAA1FD2AC}" srcOrd="10" destOrd="0" presId="urn:microsoft.com/office/officeart/2005/8/layout/default"/>
    <dgm:cxn modelId="{F9105496-8CDF-48E4-A3A2-3D090A72CE7C}" type="presParOf" srcId="{8F023AFD-C90D-404D-A597-814A174711D3}" destId="{4F23FD91-E567-4123-9419-08F307F26C06}" srcOrd="11" destOrd="0" presId="urn:microsoft.com/office/officeart/2005/8/layout/default"/>
    <dgm:cxn modelId="{0841B4E1-0BF7-4FDD-BE54-3850E0862707}" type="presParOf" srcId="{8F023AFD-C90D-404D-A597-814A174711D3}" destId="{E06DD4EF-FEE2-4F54-8E01-643D2D93D25A}" srcOrd="12" destOrd="0" presId="urn:microsoft.com/office/officeart/2005/8/layout/default"/>
    <dgm:cxn modelId="{DEF42DE8-BCAE-44CC-8501-7ADC1A0CBC7C}" type="presParOf" srcId="{8F023AFD-C90D-404D-A597-814A174711D3}" destId="{2EA4936D-3084-4232-8208-81D47603529A}" srcOrd="13" destOrd="0" presId="urn:microsoft.com/office/officeart/2005/8/layout/default"/>
    <dgm:cxn modelId="{33F9DEA3-391F-4D7E-9624-DA60A4EDE553}" type="presParOf" srcId="{8F023AFD-C90D-404D-A597-814A174711D3}" destId="{7AFC6F50-1314-47F1-A518-E7EB4C98F992}" srcOrd="14" destOrd="0" presId="urn:microsoft.com/office/officeart/2005/8/layout/default"/>
    <dgm:cxn modelId="{23CF4A45-8488-45C9-90A8-29EA110F2914}" type="presParOf" srcId="{8F023AFD-C90D-404D-A597-814A174711D3}" destId="{BAB971EB-E3DA-4CDD-9BC6-C3475ECC2E5C}" srcOrd="15" destOrd="0" presId="urn:microsoft.com/office/officeart/2005/8/layout/default"/>
    <dgm:cxn modelId="{DA4DC868-26B2-491C-B94F-273BFCE527C4}" type="presParOf" srcId="{8F023AFD-C90D-404D-A597-814A174711D3}" destId="{C41E930A-1363-4F16-B046-9037A71BD934}" srcOrd="16" destOrd="0" presId="urn:microsoft.com/office/officeart/2005/8/layout/default"/>
    <dgm:cxn modelId="{4A07A9EC-6B26-47F7-89D0-D5E74391697B}" type="presParOf" srcId="{8F023AFD-C90D-404D-A597-814A174711D3}" destId="{F52093BC-DE60-4D7B-8B02-8CA891646C86}" srcOrd="17" destOrd="0" presId="urn:microsoft.com/office/officeart/2005/8/layout/default"/>
    <dgm:cxn modelId="{DB5BD4E4-E8B8-4AFE-A26C-A073F34AB3DE}" type="presParOf" srcId="{8F023AFD-C90D-404D-A597-814A174711D3}" destId="{BE0F4A23-F505-42B7-BC7C-B31B42739E88}" srcOrd="18" destOrd="0" presId="urn:microsoft.com/office/officeart/2005/8/layout/default"/>
    <dgm:cxn modelId="{CC2132B5-DB55-4343-8382-F0B2037C142A}" type="presParOf" srcId="{8F023AFD-C90D-404D-A597-814A174711D3}" destId="{EC9F8818-6789-4508-A307-44D6036F88B3}" srcOrd="19" destOrd="0" presId="urn:microsoft.com/office/officeart/2005/8/layout/default"/>
    <dgm:cxn modelId="{1A97FCCC-EF5F-443E-97CF-60C0A339929C}" type="presParOf" srcId="{8F023AFD-C90D-404D-A597-814A174711D3}" destId="{9FA9ECFB-E22B-474D-AF4D-27C580967C10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EF432A-8C9C-4760-B569-D140C9D1D8F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92830F4-B272-47B7-9D4C-E5F98A443A0B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Cold Start</a:t>
          </a:r>
          <a:endParaRPr lang="en-US">
            <a:solidFill>
              <a:schemeClr val="tx1"/>
            </a:solidFill>
          </a:endParaRPr>
        </a:p>
      </dgm:t>
    </dgm:pt>
    <dgm:pt modelId="{FA45F7A0-C3F5-4827-8F5E-DF652FF6A9C8}" type="parTrans" cxnId="{04CEF156-8DEF-4DFE-AC05-4D5917F49AA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EBD7812-5DBC-487D-80F6-7A3DF6FA88C4}" type="sibTrans" cxnId="{04CEF156-8DEF-4DFE-AC05-4D5917F49AA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25B666-FA19-456F-B22B-EAEED3395C5D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Data Sparsity</a:t>
          </a:r>
          <a:endParaRPr lang="en-US">
            <a:solidFill>
              <a:schemeClr val="tx1"/>
            </a:solidFill>
          </a:endParaRPr>
        </a:p>
      </dgm:t>
    </dgm:pt>
    <dgm:pt modelId="{7CECC94B-942D-49DF-ADD7-9E6692B3ADA8}" type="parTrans" cxnId="{36903971-4D7B-4FAB-99B0-68D6A5D19A3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4D99286-B12C-43D7-BC24-AB1EAAF8EF5B}" type="sibTrans" cxnId="{36903971-4D7B-4FAB-99B0-68D6A5D19A3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AF2FA37-A551-4B8D-A510-89E9E433FE18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Privacy</a:t>
          </a:r>
          <a:endParaRPr lang="en-US">
            <a:solidFill>
              <a:schemeClr val="tx1"/>
            </a:solidFill>
          </a:endParaRPr>
        </a:p>
      </dgm:t>
    </dgm:pt>
    <dgm:pt modelId="{69931F92-CA42-4281-A137-3B599DAC93EF}" type="parTrans" cxnId="{A828CBB7-1E39-4373-A21E-DBD34DDE4B2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02F0368-B4E3-4F14-ACC2-7AD4DF5781C4}" type="sibTrans" cxnId="{A828CBB7-1E39-4373-A21E-DBD34DDE4B2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5976383-912E-41CF-AEC4-C64698714FFE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Scalability</a:t>
          </a:r>
          <a:endParaRPr lang="en-US">
            <a:solidFill>
              <a:schemeClr val="tx1"/>
            </a:solidFill>
          </a:endParaRPr>
        </a:p>
      </dgm:t>
    </dgm:pt>
    <dgm:pt modelId="{8F175394-B72F-4FBA-9A78-EA7D909DF01F}" type="parTrans" cxnId="{8C009F1E-3868-49F8-BCBF-29588BB9212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E73F705-6195-4C31-BF5C-73A0E3DF359E}" type="sibTrans" cxnId="{8C009F1E-3868-49F8-BCBF-29588BB9212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6EE3C0B-9DCB-426D-A7E3-6326AAF33AB6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Changing User Preferences</a:t>
          </a:r>
          <a:endParaRPr lang="en-US">
            <a:solidFill>
              <a:schemeClr val="tx1"/>
            </a:solidFill>
          </a:endParaRPr>
        </a:p>
      </dgm:t>
    </dgm:pt>
    <dgm:pt modelId="{6E529BA1-B7F2-4DAC-9F4A-52000AB513D4}" type="parTrans" cxnId="{08B24FE8-B1F7-4E3B-99E3-F580903B8BD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98CE9ED-6049-4898-9C17-206396EBDF8A}" type="sibTrans" cxnId="{08B24FE8-B1F7-4E3B-99E3-F580903B8BD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237D17A-CAC4-426B-8FD5-2D7955075DA3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Autonomy and personal identity</a:t>
          </a:r>
          <a:endParaRPr lang="en-US">
            <a:solidFill>
              <a:schemeClr val="tx1"/>
            </a:solidFill>
          </a:endParaRPr>
        </a:p>
      </dgm:t>
    </dgm:pt>
    <dgm:pt modelId="{8D2F391F-62BA-4CB0-8994-EE8D061B5BD2}" type="parTrans" cxnId="{20407099-04FF-478A-85C0-D729BC7DBE6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14FF539-9CED-421F-B0A3-BF7674B87531}" type="sibTrans" cxnId="{20407099-04FF-478A-85C0-D729BC7DBE6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ABCDA1E-45EF-4234-8A65-BF737F2EC1F7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Sparsity</a:t>
          </a:r>
          <a:endParaRPr lang="en-US">
            <a:solidFill>
              <a:schemeClr val="tx1"/>
            </a:solidFill>
          </a:endParaRPr>
        </a:p>
      </dgm:t>
    </dgm:pt>
    <dgm:pt modelId="{69CEAB57-F35B-4447-956C-46F07234CD0E}" type="parTrans" cxnId="{308C630A-1312-4E84-B43F-2DE5CEC003B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4E5C755-3827-4C7D-B3B2-EE13CEE0ED61}" type="sibTrans" cxnId="{308C630A-1312-4E84-B43F-2DE5CEC003B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6191609-7457-4154-A99A-EA03A7546A19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Synonymy </a:t>
          </a:r>
          <a:endParaRPr lang="en-US">
            <a:solidFill>
              <a:schemeClr val="tx1"/>
            </a:solidFill>
          </a:endParaRPr>
        </a:p>
      </dgm:t>
    </dgm:pt>
    <dgm:pt modelId="{F299FA11-3CDA-4EE1-BA9A-33FFC5531A3D}" type="parTrans" cxnId="{3AAA4784-D540-45DE-A430-8574FFFA6B6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0C05D9E-F6F8-4F40-A36D-F4239263CDE0}" type="sibTrans" cxnId="{3AAA4784-D540-45DE-A430-8574FFFA6B6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F2A18E-C75D-469E-98D8-EBF27BB04C61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Complex onboarding process</a:t>
          </a:r>
          <a:endParaRPr lang="en-US">
            <a:solidFill>
              <a:schemeClr val="tx1"/>
            </a:solidFill>
          </a:endParaRPr>
        </a:p>
      </dgm:t>
    </dgm:pt>
    <dgm:pt modelId="{47E7745D-59DB-4B00-883B-1F025870A327}" type="parTrans" cxnId="{0F050EB9-E4EA-4B5F-BF90-E2841F5599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CA31D81-C50D-48BF-B112-6C4637643644}" type="sibTrans" cxnId="{0F050EB9-E4EA-4B5F-BF90-E2841F5599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2846FE3-5C5C-4C88-A2C5-C6AAAFB152B5}" type="pres">
      <dgm:prSet presAssocID="{44EF432A-8C9C-4760-B569-D140C9D1D8FB}" presName="diagram" presStyleCnt="0">
        <dgm:presLayoutVars>
          <dgm:dir/>
          <dgm:resizeHandles val="exact"/>
        </dgm:presLayoutVars>
      </dgm:prSet>
      <dgm:spPr/>
    </dgm:pt>
    <dgm:pt modelId="{DC69028A-4711-4533-8A65-2DDA0168261B}" type="pres">
      <dgm:prSet presAssocID="{092830F4-B272-47B7-9D4C-E5F98A443A0B}" presName="node" presStyleLbl="node1" presStyleIdx="0" presStyleCnt="9">
        <dgm:presLayoutVars>
          <dgm:bulletEnabled val="1"/>
        </dgm:presLayoutVars>
      </dgm:prSet>
      <dgm:spPr/>
    </dgm:pt>
    <dgm:pt modelId="{ABC24DAE-462B-425F-8530-38F6F69BA173}" type="pres">
      <dgm:prSet presAssocID="{DEBD7812-5DBC-487D-80F6-7A3DF6FA88C4}" presName="sibTrans" presStyleCnt="0"/>
      <dgm:spPr/>
    </dgm:pt>
    <dgm:pt modelId="{780FD879-6CEC-4B9A-8449-C9A7CF1E2405}" type="pres">
      <dgm:prSet presAssocID="{9925B666-FA19-456F-B22B-EAEED3395C5D}" presName="node" presStyleLbl="node1" presStyleIdx="1" presStyleCnt="9">
        <dgm:presLayoutVars>
          <dgm:bulletEnabled val="1"/>
        </dgm:presLayoutVars>
      </dgm:prSet>
      <dgm:spPr/>
    </dgm:pt>
    <dgm:pt modelId="{6CC5C734-F85D-468D-B65B-523F3C1F2F68}" type="pres">
      <dgm:prSet presAssocID="{04D99286-B12C-43D7-BC24-AB1EAAF8EF5B}" presName="sibTrans" presStyleCnt="0"/>
      <dgm:spPr/>
    </dgm:pt>
    <dgm:pt modelId="{5D78E71B-6B70-4A4D-A5BB-044DC5448D34}" type="pres">
      <dgm:prSet presAssocID="{5AF2FA37-A551-4B8D-A510-89E9E433FE18}" presName="node" presStyleLbl="node1" presStyleIdx="2" presStyleCnt="9">
        <dgm:presLayoutVars>
          <dgm:bulletEnabled val="1"/>
        </dgm:presLayoutVars>
      </dgm:prSet>
      <dgm:spPr/>
    </dgm:pt>
    <dgm:pt modelId="{06FEB303-FDFA-438E-89F3-E2AA2C1F6CE3}" type="pres">
      <dgm:prSet presAssocID="{002F0368-B4E3-4F14-ACC2-7AD4DF5781C4}" presName="sibTrans" presStyleCnt="0"/>
      <dgm:spPr/>
    </dgm:pt>
    <dgm:pt modelId="{76CDD088-3D6B-4D0E-A124-BF7F13069DFE}" type="pres">
      <dgm:prSet presAssocID="{45976383-912E-41CF-AEC4-C64698714FFE}" presName="node" presStyleLbl="node1" presStyleIdx="3" presStyleCnt="9">
        <dgm:presLayoutVars>
          <dgm:bulletEnabled val="1"/>
        </dgm:presLayoutVars>
      </dgm:prSet>
      <dgm:spPr/>
    </dgm:pt>
    <dgm:pt modelId="{A2975533-8372-4484-8FA0-4E8A931633E9}" type="pres">
      <dgm:prSet presAssocID="{0E73F705-6195-4C31-BF5C-73A0E3DF359E}" presName="sibTrans" presStyleCnt="0"/>
      <dgm:spPr/>
    </dgm:pt>
    <dgm:pt modelId="{1A9CFF65-6C36-4A1C-968A-EF055F9D3836}" type="pres">
      <dgm:prSet presAssocID="{F6EE3C0B-9DCB-426D-A7E3-6326AAF33AB6}" presName="node" presStyleLbl="node1" presStyleIdx="4" presStyleCnt="9">
        <dgm:presLayoutVars>
          <dgm:bulletEnabled val="1"/>
        </dgm:presLayoutVars>
      </dgm:prSet>
      <dgm:spPr/>
    </dgm:pt>
    <dgm:pt modelId="{7BD7AE76-D613-41BF-AA1E-01A0F0441A5D}" type="pres">
      <dgm:prSet presAssocID="{A98CE9ED-6049-4898-9C17-206396EBDF8A}" presName="sibTrans" presStyleCnt="0"/>
      <dgm:spPr/>
    </dgm:pt>
    <dgm:pt modelId="{E9B618B9-F131-4FCF-802D-B85E7385F9D8}" type="pres">
      <dgm:prSet presAssocID="{0237D17A-CAC4-426B-8FD5-2D7955075DA3}" presName="node" presStyleLbl="node1" presStyleIdx="5" presStyleCnt="9">
        <dgm:presLayoutVars>
          <dgm:bulletEnabled val="1"/>
        </dgm:presLayoutVars>
      </dgm:prSet>
      <dgm:spPr/>
    </dgm:pt>
    <dgm:pt modelId="{850AEC59-1A5A-459F-8DC9-4B659D5C6D40}" type="pres">
      <dgm:prSet presAssocID="{814FF539-9CED-421F-B0A3-BF7674B87531}" presName="sibTrans" presStyleCnt="0"/>
      <dgm:spPr/>
    </dgm:pt>
    <dgm:pt modelId="{DF9639B4-FD97-467D-9403-1E21CC8D1C0A}" type="pres">
      <dgm:prSet presAssocID="{0ABCDA1E-45EF-4234-8A65-BF737F2EC1F7}" presName="node" presStyleLbl="node1" presStyleIdx="6" presStyleCnt="9">
        <dgm:presLayoutVars>
          <dgm:bulletEnabled val="1"/>
        </dgm:presLayoutVars>
      </dgm:prSet>
      <dgm:spPr/>
    </dgm:pt>
    <dgm:pt modelId="{A4FB0EBB-1B12-469B-885D-20B33BCCCBF5}" type="pres">
      <dgm:prSet presAssocID="{E4E5C755-3827-4C7D-B3B2-EE13CEE0ED61}" presName="sibTrans" presStyleCnt="0"/>
      <dgm:spPr/>
    </dgm:pt>
    <dgm:pt modelId="{07A6DB19-0690-44E3-8785-0CBE42FA4E9D}" type="pres">
      <dgm:prSet presAssocID="{A6191609-7457-4154-A99A-EA03A7546A19}" presName="node" presStyleLbl="node1" presStyleIdx="7" presStyleCnt="9">
        <dgm:presLayoutVars>
          <dgm:bulletEnabled val="1"/>
        </dgm:presLayoutVars>
      </dgm:prSet>
      <dgm:spPr/>
    </dgm:pt>
    <dgm:pt modelId="{045C01E6-9AF0-46B2-B468-1B93FF01CB74}" type="pres">
      <dgm:prSet presAssocID="{40C05D9E-F6F8-4F40-A36D-F4239263CDE0}" presName="sibTrans" presStyleCnt="0"/>
      <dgm:spPr/>
    </dgm:pt>
    <dgm:pt modelId="{E69A5DA0-B6F2-4EC7-BBDF-B5D3E2EDBFD8}" type="pres">
      <dgm:prSet presAssocID="{98F2A18E-C75D-469E-98D8-EBF27BB04C61}" presName="node" presStyleLbl="node1" presStyleIdx="8" presStyleCnt="9">
        <dgm:presLayoutVars>
          <dgm:bulletEnabled val="1"/>
        </dgm:presLayoutVars>
      </dgm:prSet>
      <dgm:spPr/>
    </dgm:pt>
  </dgm:ptLst>
  <dgm:cxnLst>
    <dgm:cxn modelId="{308C630A-1312-4E84-B43F-2DE5CEC003BE}" srcId="{44EF432A-8C9C-4760-B569-D140C9D1D8FB}" destId="{0ABCDA1E-45EF-4234-8A65-BF737F2EC1F7}" srcOrd="6" destOrd="0" parTransId="{69CEAB57-F35B-4447-956C-46F07234CD0E}" sibTransId="{E4E5C755-3827-4C7D-B3B2-EE13CEE0ED61}"/>
    <dgm:cxn modelId="{8C009F1E-3868-49F8-BCBF-29588BB9212C}" srcId="{44EF432A-8C9C-4760-B569-D140C9D1D8FB}" destId="{45976383-912E-41CF-AEC4-C64698714FFE}" srcOrd="3" destOrd="0" parTransId="{8F175394-B72F-4FBA-9A78-EA7D909DF01F}" sibTransId="{0E73F705-6195-4C31-BF5C-73A0E3DF359E}"/>
    <dgm:cxn modelId="{1CE7615D-A330-408E-91AF-B1DD5DE44AB0}" type="presOf" srcId="{44EF432A-8C9C-4760-B569-D140C9D1D8FB}" destId="{92846FE3-5C5C-4C88-A2C5-C6AAAFB152B5}" srcOrd="0" destOrd="0" presId="urn:microsoft.com/office/officeart/2005/8/layout/default"/>
    <dgm:cxn modelId="{FD48E842-E5EC-40FB-A72E-1F5612F488AE}" type="presOf" srcId="{0ABCDA1E-45EF-4234-8A65-BF737F2EC1F7}" destId="{DF9639B4-FD97-467D-9403-1E21CC8D1C0A}" srcOrd="0" destOrd="0" presId="urn:microsoft.com/office/officeart/2005/8/layout/default"/>
    <dgm:cxn modelId="{0D1DD74F-65B7-46DF-9EAA-B9AF9E400300}" type="presOf" srcId="{5AF2FA37-A551-4B8D-A510-89E9E433FE18}" destId="{5D78E71B-6B70-4A4D-A5BB-044DC5448D34}" srcOrd="0" destOrd="0" presId="urn:microsoft.com/office/officeart/2005/8/layout/default"/>
    <dgm:cxn modelId="{36903971-4D7B-4FAB-99B0-68D6A5D19A3C}" srcId="{44EF432A-8C9C-4760-B569-D140C9D1D8FB}" destId="{9925B666-FA19-456F-B22B-EAEED3395C5D}" srcOrd="1" destOrd="0" parTransId="{7CECC94B-942D-49DF-ADD7-9E6692B3ADA8}" sibTransId="{04D99286-B12C-43D7-BC24-AB1EAAF8EF5B}"/>
    <dgm:cxn modelId="{04CEF156-8DEF-4DFE-AC05-4D5917F49AA4}" srcId="{44EF432A-8C9C-4760-B569-D140C9D1D8FB}" destId="{092830F4-B272-47B7-9D4C-E5F98A443A0B}" srcOrd="0" destOrd="0" parTransId="{FA45F7A0-C3F5-4827-8F5E-DF652FF6A9C8}" sibTransId="{DEBD7812-5DBC-487D-80F6-7A3DF6FA88C4}"/>
    <dgm:cxn modelId="{7F3A6879-2E6F-47A8-888D-D068CC130323}" type="presOf" srcId="{9925B666-FA19-456F-B22B-EAEED3395C5D}" destId="{780FD879-6CEC-4B9A-8449-C9A7CF1E2405}" srcOrd="0" destOrd="0" presId="urn:microsoft.com/office/officeart/2005/8/layout/default"/>
    <dgm:cxn modelId="{3AAA4784-D540-45DE-A430-8574FFFA6B6D}" srcId="{44EF432A-8C9C-4760-B569-D140C9D1D8FB}" destId="{A6191609-7457-4154-A99A-EA03A7546A19}" srcOrd="7" destOrd="0" parTransId="{F299FA11-3CDA-4EE1-BA9A-33FFC5531A3D}" sibTransId="{40C05D9E-F6F8-4F40-A36D-F4239263CDE0}"/>
    <dgm:cxn modelId="{03A84097-268A-472A-807A-885245A60106}" type="presOf" srcId="{A6191609-7457-4154-A99A-EA03A7546A19}" destId="{07A6DB19-0690-44E3-8785-0CBE42FA4E9D}" srcOrd="0" destOrd="0" presId="urn:microsoft.com/office/officeart/2005/8/layout/default"/>
    <dgm:cxn modelId="{20407099-04FF-478A-85C0-D729BC7DBE6B}" srcId="{44EF432A-8C9C-4760-B569-D140C9D1D8FB}" destId="{0237D17A-CAC4-426B-8FD5-2D7955075DA3}" srcOrd="5" destOrd="0" parTransId="{8D2F391F-62BA-4CB0-8994-EE8D061B5BD2}" sibTransId="{814FF539-9CED-421F-B0A3-BF7674B87531}"/>
    <dgm:cxn modelId="{A828CBB7-1E39-4373-A21E-DBD34DDE4B2D}" srcId="{44EF432A-8C9C-4760-B569-D140C9D1D8FB}" destId="{5AF2FA37-A551-4B8D-A510-89E9E433FE18}" srcOrd="2" destOrd="0" parTransId="{69931F92-CA42-4281-A137-3B599DAC93EF}" sibTransId="{002F0368-B4E3-4F14-ACC2-7AD4DF5781C4}"/>
    <dgm:cxn modelId="{E41F89B8-091E-4EBE-B116-251E86E22F1B}" type="presOf" srcId="{98F2A18E-C75D-469E-98D8-EBF27BB04C61}" destId="{E69A5DA0-B6F2-4EC7-BBDF-B5D3E2EDBFD8}" srcOrd="0" destOrd="0" presId="urn:microsoft.com/office/officeart/2005/8/layout/default"/>
    <dgm:cxn modelId="{0F050EB9-E4EA-4B5F-BF90-E2841F5599B6}" srcId="{44EF432A-8C9C-4760-B569-D140C9D1D8FB}" destId="{98F2A18E-C75D-469E-98D8-EBF27BB04C61}" srcOrd="8" destOrd="0" parTransId="{47E7745D-59DB-4B00-883B-1F025870A327}" sibTransId="{8CA31D81-C50D-48BF-B112-6C4637643644}"/>
    <dgm:cxn modelId="{5C291FC1-B6CB-4BDD-B0AC-9225C0739AC7}" type="presOf" srcId="{45976383-912E-41CF-AEC4-C64698714FFE}" destId="{76CDD088-3D6B-4D0E-A124-BF7F13069DFE}" srcOrd="0" destOrd="0" presId="urn:microsoft.com/office/officeart/2005/8/layout/default"/>
    <dgm:cxn modelId="{08B24FE8-B1F7-4E3B-99E3-F580903B8BDD}" srcId="{44EF432A-8C9C-4760-B569-D140C9D1D8FB}" destId="{F6EE3C0B-9DCB-426D-A7E3-6326AAF33AB6}" srcOrd="4" destOrd="0" parTransId="{6E529BA1-B7F2-4DAC-9F4A-52000AB513D4}" sibTransId="{A98CE9ED-6049-4898-9C17-206396EBDF8A}"/>
    <dgm:cxn modelId="{9AAC16F3-0ED0-4E32-895C-EEFC9F85AFD1}" type="presOf" srcId="{092830F4-B272-47B7-9D4C-E5F98A443A0B}" destId="{DC69028A-4711-4533-8A65-2DDA0168261B}" srcOrd="0" destOrd="0" presId="urn:microsoft.com/office/officeart/2005/8/layout/default"/>
    <dgm:cxn modelId="{A13D87F6-029F-49DE-A39C-96868790B06F}" type="presOf" srcId="{F6EE3C0B-9DCB-426D-A7E3-6326AAF33AB6}" destId="{1A9CFF65-6C36-4A1C-968A-EF055F9D3836}" srcOrd="0" destOrd="0" presId="urn:microsoft.com/office/officeart/2005/8/layout/default"/>
    <dgm:cxn modelId="{462F8FFB-AAEA-4CCD-ADC6-D7022E35E9E5}" type="presOf" srcId="{0237D17A-CAC4-426B-8FD5-2D7955075DA3}" destId="{E9B618B9-F131-4FCF-802D-B85E7385F9D8}" srcOrd="0" destOrd="0" presId="urn:microsoft.com/office/officeart/2005/8/layout/default"/>
    <dgm:cxn modelId="{A48DE146-52C7-48C3-92F5-11221091ED52}" type="presParOf" srcId="{92846FE3-5C5C-4C88-A2C5-C6AAAFB152B5}" destId="{DC69028A-4711-4533-8A65-2DDA0168261B}" srcOrd="0" destOrd="0" presId="urn:microsoft.com/office/officeart/2005/8/layout/default"/>
    <dgm:cxn modelId="{39E6C422-1B9E-4E37-A26A-E96832B930C3}" type="presParOf" srcId="{92846FE3-5C5C-4C88-A2C5-C6AAAFB152B5}" destId="{ABC24DAE-462B-425F-8530-38F6F69BA173}" srcOrd="1" destOrd="0" presId="urn:microsoft.com/office/officeart/2005/8/layout/default"/>
    <dgm:cxn modelId="{9419322E-E179-4942-B9EB-564730860498}" type="presParOf" srcId="{92846FE3-5C5C-4C88-A2C5-C6AAAFB152B5}" destId="{780FD879-6CEC-4B9A-8449-C9A7CF1E2405}" srcOrd="2" destOrd="0" presId="urn:microsoft.com/office/officeart/2005/8/layout/default"/>
    <dgm:cxn modelId="{8590BB61-370B-4873-BC25-B4CF5417A735}" type="presParOf" srcId="{92846FE3-5C5C-4C88-A2C5-C6AAAFB152B5}" destId="{6CC5C734-F85D-468D-B65B-523F3C1F2F68}" srcOrd="3" destOrd="0" presId="urn:microsoft.com/office/officeart/2005/8/layout/default"/>
    <dgm:cxn modelId="{12367016-07F8-4413-85DA-CEA2E15BE184}" type="presParOf" srcId="{92846FE3-5C5C-4C88-A2C5-C6AAAFB152B5}" destId="{5D78E71B-6B70-4A4D-A5BB-044DC5448D34}" srcOrd="4" destOrd="0" presId="urn:microsoft.com/office/officeart/2005/8/layout/default"/>
    <dgm:cxn modelId="{E87A37FB-DF51-49B7-8213-35276871D4E9}" type="presParOf" srcId="{92846FE3-5C5C-4C88-A2C5-C6AAAFB152B5}" destId="{06FEB303-FDFA-438E-89F3-E2AA2C1F6CE3}" srcOrd="5" destOrd="0" presId="urn:microsoft.com/office/officeart/2005/8/layout/default"/>
    <dgm:cxn modelId="{6156F56F-47F8-4D2C-969A-2127B98A81CC}" type="presParOf" srcId="{92846FE3-5C5C-4C88-A2C5-C6AAAFB152B5}" destId="{76CDD088-3D6B-4D0E-A124-BF7F13069DFE}" srcOrd="6" destOrd="0" presId="urn:microsoft.com/office/officeart/2005/8/layout/default"/>
    <dgm:cxn modelId="{3CE7A2F2-ADF4-42A4-8E85-1D3914845337}" type="presParOf" srcId="{92846FE3-5C5C-4C88-A2C5-C6AAAFB152B5}" destId="{A2975533-8372-4484-8FA0-4E8A931633E9}" srcOrd="7" destOrd="0" presId="urn:microsoft.com/office/officeart/2005/8/layout/default"/>
    <dgm:cxn modelId="{FE7CCE77-1C2C-42F6-9AA6-213940EAD5FE}" type="presParOf" srcId="{92846FE3-5C5C-4C88-A2C5-C6AAAFB152B5}" destId="{1A9CFF65-6C36-4A1C-968A-EF055F9D3836}" srcOrd="8" destOrd="0" presId="urn:microsoft.com/office/officeart/2005/8/layout/default"/>
    <dgm:cxn modelId="{2C7B6ABB-EF22-44F4-AA6A-5CA289019549}" type="presParOf" srcId="{92846FE3-5C5C-4C88-A2C5-C6AAAFB152B5}" destId="{7BD7AE76-D613-41BF-AA1E-01A0F0441A5D}" srcOrd="9" destOrd="0" presId="urn:microsoft.com/office/officeart/2005/8/layout/default"/>
    <dgm:cxn modelId="{F24F0646-A066-4F50-B8E7-2C6FFF4550AC}" type="presParOf" srcId="{92846FE3-5C5C-4C88-A2C5-C6AAAFB152B5}" destId="{E9B618B9-F131-4FCF-802D-B85E7385F9D8}" srcOrd="10" destOrd="0" presId="urn:microsoft.com/office/officeart/2005/8/layout/default"/>
    <dgm:cxn modelId="{D57C2A29-7790-4F63-BB7B-56E397152DCC}" type="presParOf" srcId="{92846FE3-5C5C-4C88-A2C5-C6AAAFB152B5}" destId="{850AEC59-1A5A-459F-8DC9-4B659D5C6D40}" srcOrd="11" destOrd="0" presId="urn:microsoft.com/office/officeart/2005/8/layout/default"/>
    <dgm:cxn modelId="{B4F70131-2F65-4B1C-B93B-795E748599B3}" type="presParOf" srcId="{92846FE3-5C5C-4C88-A2C5-C6AAAFB152B5}" destId="{DF9639B4-FD97-467D-9403-1E21CC8D1C0A}" srcOrd="12" destOrd="0" presId="urn:microsoft.com/office/officeart/2005/8/layout/default"/>
    <dgm:cxn modelId="{90E24EF3-B874-4E9C-BF77-0B23F14BFC2D}" type="presParOf" srcId="{92846FE3-5C5C-4C88-A2C5-C6AAAFB152B5}" destId="{A4FB0EBB-1B12-469B-885D-20B33BCCCBF5}" srcOrd="13" destOrd="0" presId="urn:microsoft.com/office/officeart/2005/8/layout/default"/>
    <dgm:cxn modelId="{D202FE79-44A8-4A49-A9D0-1554C158267B}" type="presParOf" srcId="{92846FE3-5C5C-4C88-A2C5-C6AAAFB152B5}" destId="{07A6DB19-0690-44E3-8785-0CBE42FA4E9D}" srcOrd="14" destOrd="0" presId="urn:microsoft.com/office/officeart/2005/8/layout/default"/>
    <dgm:cxn modelId="{C4204422-9D27-459F-85D0-918A508A8C4F}" type="presParOf" srcId="{92846FE3-5C5C-4C88-A2C5-C6AAAFB152B5}" destId="{045C01E6-9AF0-46B2-B468-1B93FF01CB74}" srcOrd="15" destOrd="0" presId="urn:microsoft.com/office/officeart/2005/8/layout/default"/>
    <dgm:cxn modelId="{D4AC5ABD-ABAC-4990-995A-693FF3B9B3DB}" type="presParOf" srcId="{92846FE3-5C5C-4C88-A2C5-C6AAAFB152B5}" destId="{E69A5DA0-B6F2-4EC7-BBDF-B5D3E2EDBFD8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2D2D1E-44D4-45D1-8BA7-9827BFC054D8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4FC1DC-FB22-48FA-939A-7BE218779ECD}">
      <dgm:prSet/>
      <dgm:spPr/>
      <dgm:t>
        <a:bodyPr/>
        <a:lstStyle/>
        <a:p>
          <a:r>
            <a:rPr lang="en-US" b="0" i="0"/>
            <a:t>Amazon</a:t>
          </a:r>
          <a:endParaRPr lang="en-US"/>
        </a:p>
      </dgm:t>
    </dgm:pt>
    <dgm:pt modelId="{E9A7A8B6-BA5C-47DB-981C-4A087BFEDEC1}" type="parTrans" cxnId="{1ADC83BE-E6AC-4ED8-87FA-A205B865AFC9}">
      <dgm:prSet/>
      <dgm:spPr/>
      <dgm:t>
        <a:bodyPr/>
        <a:lstStyle/>
        <a:p>
          <a:endParaRPr lang="en-US"/>
        </a:p>
      </dgm:t>
    </dgm:pt>
    <dgm:pt modelId="{AF6577F4-E60F-439B-953D-31F5C1CA690F}" type="sibTrans" cxnId="{1ADC83BE-E6AC-4ED8-87FA-A205B865AFC9}">
      <dgm:prSet/>
      <dgm:spPr/>
      <dgm:t>
        <a:bodyPr/>
        <a:lstStyle/>
        <a:p>
          <a:endParaRPr lang="en-US"/>
        </a:p>
      </dgm:t>
    </dgm:pt>
    <dgm:pt modelId="{1A508877-E68A-48EA-84B0-69EEC9A2C4BD}">
      <dgm:prSet/>
      <dgm:spPr/>
      <dgm:t>
        <a:bodyPr/>
        <a:lstStyle/>
        <a:p>
          <a:r>
            <a:rPr lang="en-US" b="0" i="0" dirty="0"/>
            <a:t>Books</a:t>
          </a:r>
          <a:endParaRPr lang="en-US" dirty="0"/>
        </a:p>
      </dgm:t>
    </dgm:pt>
    <dgm:pt modelId="{A163257F-1B05-435A-A522-D1AD1FBDAC45}" type="parTrans" cxnId="{421F4669-44FE-4893-A2C9-A7A9758B24BE}">
      <dgm:prSet/>
      <dgm:spPr/>
      <dgm:t>
        <a:bodyPr/>
        <a:lstStyle/>
        <a:p>
          <a:endParaRPr lang="en-US"/>
        </a:p>
      </dgm:t>
    </dgm:pt>
    <dgm:pt modelId="{776B1659-2F4A-47A7-9DA8-42232F9EC093}" type="sibTrans" cxnId="{421F4669-44FE-4893-A2C9-A7A9758B24BE}">
      <dgm:prSet/>
      <dgm:spPr/>
      <dgm:t>
        <a:bodyPr/>
        <a:lstStyle/>
        <a:p>
          <a:endParaRPr lang="en-US"/>
        </a:p>
      </dgm:t>
    </dgm:pt>
    <dgm:pt modelId="{71CE230A-A537-4720-8F11-E744769805CF}">
      <dgm:prSet/>
      <dgm:spPr/>
      <dgm:t>
        <a:bodyPr/>
        <a:lstStyle/>
        <a:p>
          <a:r>
            <a:rPr lang="en-US" b="0" i="0" dirty="0"/>
            <a:t>Netflix</a:t>
          </a:r>
          <a:endParaRPr lang="en-US" dirty="0"/>
        </a:p>
      </dgm:t>
    </dgm:pt>
    <dgm:pt modelId="{C7E7EFB7-E8BB-4AB7-8723-C6416B2EFE6C}" type="parTrans" cxnId="{07E287A5-20F6-4BB6-9CC9-7686A5EFEEA2}">
      <dgm:prSet/>
      <dgm:spPr/>
      <dgm:t>
        <a:bodyPr/>
        <a:lstStyle/>
        <a:p>
          <a:endParaRPr lang="en-US"/>
        </a:p>
      </dgm:t>
    </dgm:pt>
    <dgm:pt modelId="{E9D3DD1A-C13D-4EAA-83BE-A0E8C9D0051C}" type="sibTrans" cxnId="{07E287A5-20F6-4BB6-9CC9-7686A5EFEEA2}">
      <dgm:prSet/>
      <dgm:spPr/>
      <dgm:t>
        <a:bodyPr/>
        <a:lstStyle/>
        <a:p>
          <a:endParaRPr lang="en-US"/>
        </a:p>
      </dgm:t>
    </dgm:pt>
    <dgm:pt modelId="{88E63EAA-D8A7-42C5-B5B4-41D7005D48A8}">
      <dgm:prSet/>
      <dgm:spPr/>
      <dgm:t>
        <a:bodyPr/>
        <a:lstStyle/>
        <a:p>
          <a:r>
            <a:rPr lang="en-US" b="0" i="0" dirty="0"/>
            <a:t>Movies</a:t>
          </a:r>
          <a:endParaRPr lang="en-US" dirty="0"/>
        </a:p>
      </dgm:t>
    </dgm:pt>
    <dgm:pt modelId="{9DDA8580-618E-441F-8F28-DFF8E8779617}" type="parTrans" cxnId="{FF7C31CA-2ED7-45CF-AA8F-9F95C3CD017B}">
      <dgm:prSet/>
      <dgm:spPr/>
      <dgm:t>
        <a:bodyPr/>
        <a:lstStyle/>
        <a:p>
          <a:endParaRPr lang="en-US"/>
        </a:p>
      </dgm:t>
    </dgm:pt>
    <dgm:pt modelId="{6BF80EB0-14BA-4727-8DAB-7C1F4624BD14}" type="sibTrans" cxnId="{FF7C31CA-2ED7-45CF-AA8F-9F95C3CD017B}">
      <dgm:prSet/>
      <dgm:spPr/>
      <dgm:t>
        <a:bodyPr/>
        <a:lstStyle/>
        <a:p>
          <a:endParaRPr lang="en-US"/>
        </a:p>
      </dgm:t>
    </dgm:pt>
    <dgm:pt modelId="{A9789E48-02E3-43C0-B861-55174B9FE9D4}">
      <dgm:prSet/>
      <dgm:spPr/>
      <dgm:t>
        <a:bodyPr/>
        <a:lstStyle/>
        <a:p>
          <a:r>
            <a:rPr lang="en-US" b="0" i="0"/>
            <a:t>Jester</a:t>
          </a:r>
          <a:endParaRPr lang="en-US"/>
        </a:p>
      </dgm:t>
    </dgm:pt>
    <dgm:pt modelId="{66079AE7-74AC-47BE-A9EA-5EF67B715CFD}" type="parTrans" cxnId="{7ECE3E61-8756-4204-96F0-17948FE9FC87}">
      <dgm:prSet/>
      <dgm:spPr/>
      <dgm:t>
        <a:bodyPr/>
        <a:lstStyle/>
        <a:p>
          <a:endParaRPr lang="en-US"/>
        </a:p>
      </dgm:t>
    </dgm:pt>
    <dgm:pt modelId="{984C6F8C-7649-4832-975B-33D9CB6B6930}" type="sibTrans" cxnId="{7ECE3E61-8756-4204-96F0-17948FE9FC87}">
      <dgm:prSet/>
      <dgm:spPr/>
      <dgm:t>
        <a:bodyPr/>
        <a:lstStyle/>
        <a:p>
          <a:endParaRPr lang="en-US"/>
        </a:p>
      </dgm:t>
    </dgm:pt>
    <dgm:pt modelId="{144B337B-774B-403D-A196-713ACEBBBE1F}">
      <dgm:prSet/>
      <dgm:spPr/>
      <dgm:t>
        <a:bodyPr/>
        <a:lstStyle/>
        <a:p>
          <a:r>
            <a:rPr lang="en-US" b="0" i="0" dirty="0"/>
            <a:t>Jokes</a:t>
          </a:r>
          <a:endParaRPr lang="en-US" dirty="0"/>
        </a:p>
      </dgm:t>
    </dgm:pt>
    <dgm:pt modelId="{5955B750-CB48-4598-A169-BE33FE5053C5}" type="parTrans" cxnId="{6EFE18BB-85AE-44F9-BEFD-A2FF8B61AD27}">
      <dgm:prSet/>
      <dgm:spPr/>
      <dgm:t>
        <a:bodyPr/>
        <a:lstStyle/>
        <a:p>
          <a:endParaRPr lang="en-US"/>
        </a:p>
      </dgm:t>
    </dgm:pt>
    <dgm:pt modelId="{35627F61-B6B3-4A4B-A152-A90CDB77C09F}" type="sibTrans" cxnId="{6EFE18BB-85AE-44F9-BEFD-A2FF8B61AD27}">
      <dgm:prSet/>
      <dgm:spPr/>
      <dgm:t>
        <a:bodyPr/>
        <a:lstStyle/>
        <a:p>
          <a:endParaRPr lang="en-US"/>
        </a:p>
      </dgm:t>
    </dgm:pt>
    <dgm:pt modelId="{57E15004-3008-4C85-BDF9-642D8C13C5F5}">
      <dgm:prSet/>
      <dgm:spPr/>
      <dgm:t>
        <a:bodyPr/>
        <a:lstStyle/>
        <a:p>
          <a:r>
            <a:rPr lang="en-US" b="0" i="0"/>
            <a:t>GroupLens</a:t>
          </a:r>
          <a:endParaRPr lang="en-US"/>
        </a:p>
      </dgm:t>
    </dgm:pt>
    <dgm:pt modelId="{A80CB67C-F09B-4E18-929D-81C6D536C802}" type="parTrans" cxnId="{EFECC270-88C0-40BB-8D5A-CD52352D2276}">
      <dgm:prSet/>
      <dgm:spPr/>
      <dgm:t>
        <a:bodyPr/>
        <a:lstStyle/>
        <a:p>
          <a:endParaRPr lang="en-US"/>
        </a:p>
      </dgm:t>
    </dgm:pt>
    <dgm:pt modelId="{F681D50F-BC16-446A-B84D-0C039D658C9B}" type="sibTrans" cxnId="{EFECC270-88C0-40BB-8D5A-CD52352D2276}">
      <dgm:prSet/>
      <dgm:spPr/>
      <dgm:t>
        <a:bodyPr/>
        <a:lstStyle/>
        <a:p>
          <a:endParaRPr lang="en-US"/>
        </a:p>
      </dgm:t>
    </dgm:pt>
    <dgm:pt modelId="{D0ECDC85-8078-489C-868C-C4904329A23F}">
      <dgm:prSet/>
      <dgm:spPr/>
      <dgm:t>
        <a:bodyPr/>
        <a:lstStyle/>
        <a:p>
          <a:r>
            <a:rPr lang="en-US" b="0" i="0" dirty="0"/>
            <a:t>News</a:t>
          </a:r>
          <a:endParaRPr lang="en-US" dirty="0"/>
        </a:p>
      </dgm:t>
    </dgm:pt>
    <dgm:pt modelId="{6CDE8FAD-8A9E-47B9-B22D-B67FDF0DB069}" type="parTrans" cxnId="{51892721-3B82-4354-9BCE-E833A8F35DB8}">
      <dgm:prSet/>
      <dgm:spPr/>
      <dgm:t>
        <a:bodyPr/>
        <a:lstStyle/>
        <a:p>
          <a:endParaRPr lang="en-US"/>
        </a:p>
      </dgm:t>
    </dgm:pt>
    <dgm:pt modelId="{83D09FDC-7D40-469E-8750-AF89DCEAB9A8}" type="sibTrans" cxnId="{51892721-3B82-4354-9BCE-E833A8F35DB8}">
      <dgm:prSet/>
      <dgm:spPr/>
      <dgm:t>
        <a:bodyPr/>
        <a:lstStyle/>
        <a:p>
          <a:endParaRPr lang="en-US"/>
        </a:p>
      </dgm:t>
    </dgm:pt>
    <dgm:pt modelId="{50CDACE5-268F-4809-B1A5-10077DDED2AF}">
      <dgm:prSet/>
      <dgm:spPr/>
      <dgm:t>
        <a:bodyPr/>
        <a:lstStyle/>
        <a:p>
          <a:r>
            <a:rPr lang="en-US" b="0" i="0"/>
            <a:t>MovieLens</a:t>
          </a:r>
          <a:endParaRPr lang="en-US"/>
        </a:p>
      </dgm:t>
    </dgm:pt>
    <dgm:pt modelId="{831FE1FB-677F-4859-AE94-119E9110A2D0}" type="parTrans" cxnId="{C4879608-6611-4028-B124-075C1E0DFAA3}">
      <dgm:prSet/>
      <dgm:spPr/>
      <dgm:t>
        <a:bodyPr/>
        <a:lstStyle/>
        <a:p>
          <a:endParaRPr lang="en-US"/>
        </a:p>
      </dgm:t>
    </dgm:pt>
    <dgm:pt modelId="{53A6F964-6FA6-48A7-9771-D87D8DFD61F5}" type="sibTrans" cxnId="{C4879608-6611-4028-B124-075C1E0DFAA3}">
      <dgm:prSet/>
      <dgm:spPr/>
      <dgm:t>
        <a:bodyPr/>
        <a:lstStyle/>
        <a:p>
          <a:endParaRPr lang="en-US"/>
        </a:p>
      </dgm:t>
    </dgm:pt>
    <dgm:pt modelId="{A5D2AFA9-7AF4-4F5A-93BD-ECA748228324}">
      <dgm:prSet/>
      <dgm:spPr/>
      <dgm:t>
        <a:bodyPr/>
        <a:lstStyle/>
        <a:p>
          <a:r>
            <a:rPr lang="en-US" b="0" i="0" dirty="0"/>
            <a:t>Movies</a:t>
          </a:r>
          <a:endParaRPr lang="en-US" dirty="0"/>
        </a:p>
      </dgm:t>
    </dgm:pt>
    <dgm:pt modelId="{7FE469DC-DEDC-4AE7-9067-4E2C0CC87472}" type="parTrans" cxnId="{29E4988B-CB1D-4EDB-BDE2-75D1E7ECA2AD}">
      <dgm:prSet/>
      <dgm:spPr/>
      <dgm:t>
        <a:bodyPr/>
        <a:lstStyle/>
        <a:p>
          <a:endParaRPr lang="en-US"/>
        </a:p>
      </dgm:t>
    </dgm:pt>
    <dgm:pt modelId="{8742188A-A357-42E8-AEC4-69087F67B653}" type="sibTrans" cxnId="{29E4988B-CB1D-4EDB-BDE2-75D1E7ECA2AD}">
      <dgm:prSet/>
      <dgm:spPr/>
      <dgm:t>
        <a:bodyPr/>
        <a:lstStyle/>
        <a:p>
          <a:endParaRPr lang="en-US"/>
        </a:p>
      </dgm:t>
    </dgm:pt>
    <dgm:pt modelId="{FCB99489-663D-490A-894B-0F783D8D2F17}">
      <dgm:prSet/>
      <dgm:spPr/>
      <dgm:t>
        <a:bodyPr/>
        <a:lstStyle/>
        <a:p>
          <a:r>
            <a:rPr lang="en-US" b="0" i="0"/>
            <a:t>last.fm</a:t>
          </a:r>
          <a:endParaRPr lang="en-US"/>
        </a:p>
      </dgm:t>
    </dgm:pt>
    <dgm:pt modelId="{F4D6E389-911F-40E1-B691-10CC41D9A77D}" type="parTrans" cxnId="{2ED9641D-91EB-4267-B80C-DAE80770B85D}">
      <dgm:prSet/>
      <dgm:spPr/>
      <dgm:t>
        <a:bodyPr/>
        <a:lstStyle/>
        <a:p>
          <a:endParaRPr lang="en-US"/>
        </a:p>
      </dgm:t>
    </dgm:pt>
    <dgm:pt modelId="{4A7250FE-F6AE-42E2-9276-1451262F8461}" type="sibTrans" cxnId="{2ED9641D-91EB-4267-B80C-DAE80770B85D}">
      <dgm:prSet/>
      <dgm:spPr/>
      <dgm:t>
        <a:bodyPr/>
        <a:lstStyle/>
        <a:p>
          <a:endParaRPr lang="en-US"/>
        </a:p>
      </dgm:t>
    </dgm:pt>
    <dgm:pt modelId="{33B158A9-D46D-4060-B5C3-A62183F396F1}">
      <dgm:prSet/>
      <dgm:spPr/>
      <dgm:t>
        <a:bodyPr/>
        <a:lstStyle/>
        <a:p>
          <a:r>
            <a:rPr lang="en-US" b="0" i="0" dirty="0"/>
            <a:t>Music</a:t>
          </a:r>
          <a:endParaRPr lang="en-US" dirty="0"/>
        </a:p>
      </dgm:t>
    </dgm:pt>
    <dgm:pt modelId="{067C9AE1-DA86-491A-BB03-461C9A90D054}" type="parTrans" cxnId="{CC148354-A292-4314-A829-81BF8446EBAA}">
      <dgm:prSet/>
      <dgm:spPr/>
      <dgm:t>
        <a:bodyPr/>
        <a:lstStyle/>
        <a:p>
          <a:endParaRPr lang="en-US"/>
        </a:p>
      </dgm:t>
    </dgm:pt>
    <dgm:pt modelId="{6A6796D4-D52A-431C-8469-AAB97BBEA140}" type="sibTrans" cxnId="{CC148354-A292-4314-A829-81BF8446EBAA}">
      <dgm:prSet/>
      <dgm:spPr/>
      <dgm:t>
        <a:bodyPr/>
        <a:lstStyle/>
        <a:p>
          <a:endParaRPr lang="en-US"/>
        </a:p>
      </dgm:t>
    </dgm:pt>
    <dgm:pt modelId="{0280307D-04D7-47E8-A43D-E3278BD7D56C}">
      <dgm:prSet/>
      <dgm:spPr/>
      <dgm:t>
        <a:bodyPr/>
        <a:lstStyle/>
        <a:p>
          <a:r>
            <a:rPr lang="en-US" b="0" i="0"/>
            <a:t>Google News</a:t>
          </a:r>
          <a:endParaRPr lang="en-US"/>
        </a:p>
      </dgm:t>
    </dgm:pt>
    <dgm:pt modelId="{B537F0AF-FF26-4A7A-BE1A-B975C6BFAAFD}" type="parTrans" cxnId="{CF5118EF-EC09-4732-A831-0EC7100A289C}">
      <dgm:prSet/>
      <dgm:spPr/>
      <dgm:t>
        <a:bodyPr/>
        <a:lstStyle/>
        <a:p>
          <a:endParaRPr lang="en-US"/>
        </a:p>
      </dgm:t>
    </dgm:pt>
    <dgm:pt modelId="{DECA0B72-6BCF-4B2E-A94A-AE8422A33A4D}" type="sibTrans" cxnId="{CF5118EF-EC09-4732-A831-0EC7100A289C}">
      <dgm:prSet/>
      <dgm:spPr/>
      <dgm:t>
        <a:bodyPr/>
        <a:lstStyle/>
        <a:p>
          <a:endParaRPr lang="en-US"/>
        </a:p>
      </dgm:t>
    </dgm:pt>
    <dgm:pt modelId="{FC51E36D-4410-43CE-8C5B-F80581F8EB44}">
      <dgm:prSet/>
      <dgm:spPr/>
      <dgm:t>
        <a:bodyPr/>
        <a:lstStyle/>
        <a:p>
          <a:r>
            <a:rPr lang="en-US" b="0" i="0" dirty="0"/>
            <a:t>News</a:t>
          </a:r>
          <a:endParaRPr lang="en-US" dirty="0"/>
        </a:p>
      </dgm:t>
    </dgm:pt>
    <dgm:pt modelId="{1BC3A63F-46FD-4DF1-A6CE-F9AA7ECECC98}" type="parTrans" cxnId="{BB3F3331-0B63-4E50-A5CA-1053E5DBF875}">
      <dgm:prSet/>
      <dgm:spPr/>
      <dgm:t>
        <a:bodyPr/>
        <a:lstStyle/>
        <a:p>
          <a:endParaRPr lang="en-US"/>
        </a:p>
      </dgm:t>
    </dgm:pt>
    <dgm:pt modelId="{5AFC08E8-D748-4E7B-8832-111D55358190}" type="sibTrans" cxnId="{BB3F3331-0B63-4E50-A5CA-1053E5DBF875}">
      <dgm:prSet/>
      <dgm:spPr/>
      <dgm:t>
        <a:bodyPr/>
        <a:lstStyle/>
        <a:p>
          <a:endParaRPr lang="en-US"/>
        </a:p>
      </dgm:t>
    </dgm:pt>
    <dgm:pt modelId="{29558322-0432-4BE7-9935-494C1A88A966}">
      <dgm:prSet/>
      <dgm:spPr/>
      <dgm:t>
        <a:bodyPr/>
        <a:lstStyle/>
        <a:p>
          <a:r>
            <a:rPr lang="en-US" b="0" i="0"/>
            <a:t>Google Search</a:t>
          </a:r>
          <a:endParaRPr lang="en-US"/>
        </a:p>
      </dgm:t>
    </dgm:pt>
    <dgm:pt modelId="{8A28D1E0-CFFA-4CC4-BF86-BDF3193A5917}" type="parTrans" cxnId="{09C65D71-3A35-4332-995B-63CCD46E2066}">
      <dgm:prSet/>
      <dgm:spPr/>
      <dgm:t>
        <a:bodyPr/>
        <a:lstStyle/>
        <a:p>
          <a:endParaRPr lang="en-US"/>
        </a:p>
      </dgm:t>
    </dgm:pt>
    <dgm:pt modelId="{73760BE6-3D5D-476C-BF85-F78D9865A39C}" type="sibTrans" cxnId="{09C65D71-3A35-4332-995B-63CCD46E2066}">
      <dgm:prSet/>
      <dgm:spPr/>
      <dgm:t>
        <a:bodyPr/>
        <a:lstStyle/>
        <a:p>
          <a:endParaRPr lang="en-US"/>
        </a:p>
      </dgm:t>
    </dgm:pt>
    <dgm:pt modelId="{355CAD43-ECFB-429F-8285-D61EB1F2FA73}">
      <dgm:prSet/>
      <dgm:spPr/>
      <dgm:t>
        <a:bodyPr/>
        <a:lstStyle/>
        <a:p>
          <a:r>
            <a:rPr lang="en-US" b="0" i="0" dirty="0"/>
            <a:t>Advertisements</a:t>
          </a:r>
          <a:endParaRPr lang="en-US" dirty="0"/>
        </a:p>
      </dgm:t>
    </dgm:pt>
    <dgm:pt modelId="{57A940C1-B120-45B8-8329-46EEA8580C28}" type="parTrans" cxnId="{51543C69-1C85-4C8E-8F11-54B9B8A074E7}">
      <dgm:prSet/>
      <dgm:spPr/>
      <dgm:t>
        <a:bodyPr/>
        <a:lstStyle/>
        <a:p>
          <a:endParaRPr lang="en-US"/>
        </a:p>
      </dgm:t>
    </dgm:pt>
    <dgm:pt modelId="{9CAAEA45-D9CE-49EB-93CA-27427D8B2405}" type="sibTrans" cxnId="{51543C69-1C85-4C8E-8F11-54B9B8A074E7}">
      <dgm:prSet/>
      <dgm:spPr/>
      <dgm:t>
        <a:bodyPr/>
        <a:lstStyle/>
        <a:p>
          <a:endParaRPr lang="en-US"/>
        </a:p>
      </dgm:t>
    </dgm:pt>
    <dgm:pt modelId="{55ACD8C4-65A6-4948-829B-3C1D30236F10}">
      <dgm:prSet/>
      <dgm:spPr/>
      <dgm:t>
        <a:bodyPr/>
        <a:lstStyle/>
        <a:p>
          <a:r>
            <a:rPr lang="en-US" b="0" i="0"/>
            <a:t>Facebook</a:t>
          </a:r>
          <a:endParaRPr lang="en-US"/>
        </a:p>
      </dgm:t>
    </dgm:pt>
    <dgm:pt modelId="{B8856CF8-E179-42C7-9F6E-15EA90CCAE1D}" type="parTrans" cxnId="{422A7A02-538E-4402-B934-0A7BA18EF570}">
      <dgm:prSet/>
      <dgm:spPr/>
      <dgm:t>
        <a:bodyPr/>
        <a:lstStyle/>
        <a:p>
          <a:endParaRPr lang="en-US"/>
        </a:p>
      </dgm:t>
    </dgm:pt>
    <dgm:pt modelId="{88D3614C-2698-45BA-A804-A404D5AA78F8}" type="sibTrans" cxnId="{422A7A02-538E-4402-B934-0A7BA18EF570}">
      <dgm:prSet/>
      <dgm:spPr/>
      <dgm:t>
        <a:bodyPr/>
        <a:lstStyle/>
        <a:p>
          <a:endParaRPr lang="en-US"/>
        </a:p>
      </dgm:t>
    </dgm:pt>
    <dgm:pt modelId="{3D45F7EA-2003-4E33-9558-AF2250AC978E}">
      <dgm:prSet/>
      <dgm:spPr/>
      <dgm:t>
        <a:bodyPr/>
        <a:lstStyle/>
        <a:p>
          <a:r>
            <a:rPr lang="en-US" b="0" i="0" dirty="0"/>
            <a:t>Friends</a:t>
          </a:r>
          <a:endParaRPr lang="en-US" dirty="0"/>
        </a:p>
      </dgm:t>
    </dgm:pt>
    <dgm:pt modelId="{56AB4F3F-99C6-42FE-A1BD-C225632A589A}" type="parTrans" cxnId="{31CABD69-5FC3-49D7-B256-A281D8DB9A3D}">
      <dgm:prSet/>
      <dgm:spPr/>
      <dgm:t>
        <a:bodyPr/>
        <a:lstStyle/>
        <a:p>
          <a:endParaRPr lang="en-US"/>
        </a:p>
      </dgm:t>
    </dgm:pt>
    <dgm:pt modelId="{1A0B4FF0-3076-4BE2-B58D-E795BC0E59C7}" type="sibTrans" cxnId="{31CABD69-5FC3-49D7-B256-A281D8DB9A3D}">
      <dgm:prSet/>
      <dgm:spPr/>
      <dgm:t>
        <a:bodyPr/>
        <a:lstStyle/>
        <a:p>
          <a:endParaRPr lang="en-US"/>
        </a:p>
      </dgm:t>
    </dgm:pt>
    <dgm:pt modelId="{30099476-5454-4F5B-9E7C-C165B5360723}">
      <dgm:prSet/>
      <dgm:spPr/>
      <dgm:t>
        <a:bodyPr/>
        <a:lstStyle/>
        <a:p>
          <a:r>
            <a:rPr lang="en-US" b="0" i="0"/>
            <a:t>Pandora</a:t>
          </a:r>
          <a:endParaRPr lang="en-US"/>
        </a:p>
      </dgm:t>
    </dgm:pt>
    <dgm:pt modelId="{10E62700-F4BD-4E27-95C5-EC9A83890E72}" type="parTrans" cxnId="{3C84112E-4CF1-4A1E-A6F6-D10BEB611B1D}">
      <dgm:prSet/>
      <dgm:spPr/>
      <dgm:t>
        <a:bodyPr/>
        <a:lstStyle/>
        <a:p>
          <a:endParaRPr lang="en-US"/>
        </a:p>
      </dgm:t>
    </dgm:pt>
    <dgm:pt modelId="{D2A39C46-054D-4119-98BC-A5F201DA7C43}" type="sibTrans" cxnId="{3C84112E-4CF1-4A1E-A6F6-D10BEB611B1D}">
      <dgm:prSet/>
      <dgm:spPr/>
      <dgm:t>
        <a:bodyPr/>
        <a:lstStyle/>
        <a:p>
          <a:endParaRPr lang="en-US"/>
        </a:p>
      </dgm:t>
    </dgm:pt>
    <dgm:pt modelId="{333A0D0C-F532-4DAD-ACFA-95394ED6693D}">
      <dgm:prSet/>
      <dgm:spPr/>
      <dgm:t>
        <a:bodyPr/>
        <a:lstStyle/>
        <a:p>
          <a:r>
            <a:rPr lang="en-US" b="0" i="0"/>
            <a:t>Music</a:t>
          </a:r>
          <a:endParaRPr lang="en-US"/>
        </a:p>
      </dgm:t>
    </dgm:pt>
    <dgm:pt modelId="{CE89A653-8621-4B37-9C84-49CDABE3A2C3}" type="parTrans" cxnId="{3F919623-036E-4906-93DF-0C2F93A436CB}">
      <dgm:prSet/>
      <dgm:spPr/>
      <dgm:t>
        <a:bodyPr/>
        <a:lstStyle/>
        <a:p>
          <a:endParaRPr lang="en-US"/>
        </a:p>
      </dgm:t>
    </dgm:pt>
    <dgm:pt modelId="{DFA04B57-73A1-4FF0-BDC3-73C5FA3D6A00}" type="sibTrans" cxnId="{3F919623-036E-4906-93DF-0C2F93A436CB}">
      <dgm:prSet/>
      <dgm:spPr/>
      <dgm:t>
        <a:bodyPr/>
        <a:lstStyle/>
        <a:p>
          <a:endParaRPr lang="en-US"/>
        </a:p>
      </dgm:t>
    </dgm:pt>
    <dgm:pt modelId="{0CE70C17-EC06-4000-AD84-CB225430C923}">
      <dgm:prSet/>
      <dgm:spPr/>
      <dgm:t>
        <a:bodyPr/>
        <a:lstStyle/>
        <a:p>
          <a:r>
            <a:rPr lang="en-US" b="0" i="0"/>
            <a:t>Youtube</a:t>
          </a:r>
          <a:endParaRPr lang="en-US"/>
        </a:p>
      </dgm:t>
    </dgm:pt>
    <dgm:pt modelId="{AA5559F6-B8D1-4503-8100-466BE2DA900E}" type="parTrans" cxnId="{7F9A3514-E937-41E0-BC28-A4047AD39179}">
      <dgm:prSet/>
      <dgm:spPr/>
      <dgm:t>
        <a:bodyPr/>
        <a:lstStyle/>
        <a:p>
          <a:endParaRPr lang="en-US"/>
        </a:p>
      </dgm:t>
    </dgm:pt>
    <dgm:pt modelId="{3BABDA65-B0A3-44FA-A571-BDBAC3E9513B}" type="sibTrans" cxnId="{7F9A3514-E937-41E0-BC28-A4047AD39179}">
      <dgm:prSet/>
      <dgm:spPr/>
      <dgm:t>
        <a:bodyPr/>
        <a:lstStyle/>
        <a:p>
          <a:endParaRPr lang="en-US"/>
        </a:p>
      </dgm:t>
    </dgm:pt>
    <dgm:pt modelId="{DC60991D-B020-4A4B-A816-2D83B92AFCB6}">
      <dgm:prSet/>
      <dgm:spPr/>
      <dgm:t>
        <a:bodyPr/>
        <a:lstStyle/>
        <a:p>
          <a:r>
            <a:rPr lang="en-US" b="0" i="0" dirty="0"/>
            <a:t>Online Videos</a:t>
          </a:r>
          <a:endParaRPr lang="en-US" dirty="0"/>
        </a:p>
      </dgm:t>
    </dgm:pt>
    <dgm:pt modelId="{15EEB9D1-080E-417E-8D06-74809E11BE8A}" type="parTrans" cxnId="{7FAA3FC5-C8DA-4991-801A-E4F641EED8AB}">
      <dgm:prSet/>
      <dgm:spPr/>
      <dgm:t>
        <a:bodyPr/>
        <a:lstStyle/>
        <a:p>
          <a:endParaRPr lang="en-US"/>
        </a:p>
      </dgm:t>
    </dgm:pt>
    <dgm:pt modelId="{D9ADBE5F-E4B4-4742-AC6C-7E8BA26F000E}" type="sibTrans" cxnId="{7FAA3FC5-C8DA-4991-801A-E4F641EED8AB}">
      <dgm:prSet/>
      <dgm:spPr/>
      <dgm:t>
        <a:bodyPr/>
        <a:lstStyle/>
        <a:p>
          <a:endParaRPr lang="en-US"/>
        </a:p>
      </dgm:t>
    </dgm:pt>
    <dgm:pt modelId="{ECD6A4C1-1C10-42E0-8254-BB9A858FF5CA}">
      <dgm:prSet/>
      <dgm:spPr/>
      <dgm:t>
        <a:bodyPr/>
        <a:lstStyle/>
        <a:p>
          <a:r>
            <a:rPr lang="en-US" b="0" i="0"/>
            <a:t>IMDb</a:t>
          </a:r>
          <a:endParaRPr lang="en-US"/>
        </a:p>
      </dgm:t>
    </dgm:pt>
    <dgm:pt modelId="{8E75880F-9F10-418B-8042-BE8D8C086235}" type="parTrans" cxnId="{7054DA72-5601-43AB-877B-65C42F787EA5}">
      <dgm:prSet/>
      <dgm:spPr/>
      <dgm:t>
        <a:bodyPr/>
        <a:lstStyle/>
        <a:p>
          <a:endParaRPr lang="en-US"/>
        </a:p>
      </dgm:t>
    </dgm:pt>
    <dgm:pt modelId="{8782A1A4-AAE7-4E7E-94A4-8591805D6F75}" type="sibTrans" cxnId="{7054DA72-5601-43AB-877B-65C42F787EA5}">
      <dgm:prSet/>
      <dgm:spPr/>
      <dgm:t>
        <a:bodyPr/>
        <a:lstStyle/>
        <a:p>
          <a:endParaRPr lang="en-US"/>
        </a:p>
      </dgm:t>
    </dgm:pt>
    <dgm:pt modelId="{ABF5B786-8071-4ED7-BCAC-323790834CFB}">
      <dgm:prSet/>
      <dgm:spPr/>
      <dgm:t>
        <a:bodyPr/>
        <a:lstStyle/>
        <a:p>
          <a:r>
            <a:rPr lang="en-US" b="0" i="0" dirty="0"/>
            <a:t>Movies</a:t>
          </a:r>
          <a:endParaRPr lang="en-US" dirty="0"/>
        </a:p>
      </dgm:t>
    </dgm:pt>
    <dgm:pt modelId="{4AAE8A5C-DC49-46DA-A74B-BABBBE27CCE0}" type="parTrans" cxnId="{EE1EB032-7C33-4582-8E45-99379E5B8CD9}">
      <dgm:prSet/>
      <dgm:spPr/>
      <dgm:t>
        <a:bodyPr/>
        <a:lstStyle/>
        <a:p>
          <a:endParaRPr lang="en-US"/>
        </a:p>
      </dgm:t>
    </dgm:pt>
    <dgm:pt modelId="{BC57C6C1-EF46-4080-AC03-FCB392C58930}" type="sibTrans" cxnId="{EE1EB032-7C33-4582-8E45-99379E5B8CD9}">
      <dgm:prSet/>
      <dgm:spPr/>
      <dgm:t>
        <a:bodyPr/>
        <a:lstStyle/>
        <a:p>
          <a:endParaRPr lang="en-US"/>
        </a:p>
      </dgm:t>
    </dgm:pt>
    <dgm:pt modelId="{36E84CF4-8D80-46DA-89E3-20B379970966}">
      <dgm:prSet/>
      <dgm:spPr/>
      <dgm:t>
        <a:bodyPr/>
        <a:lstStyle/>
        <a:p>
          <a:r>
            <a:rPr lang="en-US" dirty="0"/>
            <a:t>Dramas</a:t>
          </a:r>
        </a:p>
      </dgm:t>
    </dgm:pt>
    <dgm:pt modelId="{52376009-EC50-4A14-98AF-F70868A33054}" type="parTrans" cxnId="{AFF4D869-F42F-40FB-8B1C-53D4855C8F13}">
      <dgm:prSet/>
      <dgm:spPr/>
      <dgm:t>
        <a:bodyPr/>
        <a:lstStyle/>
        <a:p>
          <a:endParaRPr lang="en-US"/>
        </a:p>
      </dgm:t>
    </dgm:pt>
    <dgm:pt modelId="{B840FBFA-FDA6-452D-B3F5-5CA456B5AF10}" type="sibTrans" cxnId="{AFF4D869-F42F-40FB-8B1C-53D4855C8F13}">
      <dgm:prSet/>
      <dgm:spPr/>
      <dgm:t>
        <a:bodyPr/>
        <a:lstStyle/>
        <a:p>
          <a:endParaRPr lang="en-US"/>
        </a:p>
      </dgm:t>
    </dgm:pt>
    <dgm:pt modelId="{8D4EDA4C-7540-41AE-BCAA-3BBFEAE9DD3F}">
      <dgm:prSet/>
      <dgm:spPr/>
      <dgm:t>
        <a:bodyPr/>
        <a:lstStyle/>
        <a:p>
          <a:r>
            <a:rPr lang="en-US" dirty="0"/>
            <a:t>Documentaries</a:t>
          </a:r>
        </a:p>
      </dgm:t>
    </dgm:pt>
    <dgm:pt modelId="{6C91B61D-C8E5-4F10-BD59-3630B54B3D77}" type="parTrans" cxnId="{F77BEE81-8EC8-4B99-86D0-10B903AAD0D9}">
      <dgm:prSet/>
      <dgm:spPr/>
      <dgm:t>
        <a:bodyPr/>
        <a:lstStyle/>
        <a:p>
          <a:endParaRPr lang="en-US"/>
        </a:p>
      </dgm:t>
    </dgm:pt>
    <dgm:pt modelId="{432511CE-94C4-497B-8780-309E739A9746}" type="sibTrans" cxnId="{F77BEE81-8EC8-4B99-86D0-10B903AAD0D9}">
      <dgm:prSet/>
      <dgm:spPr/>
      <dgm:t>
        <a:bodyPr/>
        <a:lstStyle/>
        <a:p>
          <a:endParaRPr lang="en-US"/>
        </a:p>
      </dgm:t>
    </dgm:pt>
    <dgm:pt modelId="{1A75C054-B233-47E3-9D8A-FF5EF1E0DFEF}">
      <dgm:prSet/>
      <dgm:spPr/>
      <dgm:t>
        <a:bodyPr/>
        <a:lstStyle/>
        <a:p>
          <a:endParaRPr lang="en-US" dirty="0"/>
        </a:p>
      </dgm:t>
    </dgm:pt>
    <dgm:pt modelId="{0F2B6396-FB90-4AD3-877D-AA395736FFE0}" type="parTrans" cxnId="{5DF3D0D0-DA3B-4732-A1DD-00D81B5C33F6}">
      <dgm:prSet/>
      <dgm:spPr/>
      <dgm:t>
        <a:bodyPr/>
        <a:lstStyle/>
        <a:p>
          <a:endParaRPr lang="en-US"/>
        </a:p>
      </dgm:t>
    </dgm:pt>
    <dgm:pt modelId="{19031F53-63C6-4653-9F12-785A1C8AEE59}" type="sibTrans" cxnId="{5DF3D0D0-DA3B-4732-A1DD-00D81B5C33F6}">
      <dgm:prSet/>
      <dgm:spPr/>
      <dgm:t>
        <a:bodyPr/>
        <a:lstStyle/>
        <a:p>
          <a:endParaRPr lang="en-US"/>
        </a:p>
      </dgm:t>
    </dgm:pt>
    <dgm:pt modelId="{783C1AC1-E422-4824-8A53-72A0E28D6B33}">
      <dgm:prSet/>
      <dgm:spPr/>
      <dgm:t>
        <a:bodyPr/>
        <a:lstStyle/>
        <a:p>
          <a:r>
            <a:rPr lang="en-US" dirty="0"/>
            <a:t>Articles</a:t>
          </a:r>
        </a:p>
      </dgm:t>
    </dgm:pt>
    <dgm:pt modelId="{6BCB7EEF-7C3E-4FA8-A7E0-414A3DDD16E1}" type="parTrans" cxnId="{641BAF06-92D6-48EA-B5DE-F28849475D43}">
      <dgm:prSet/>
      <dgm:spPr/>
      <dgm:t>
        <a:bodyPr/>
        <a:lstStyle/>
        <a:p>
          <a:endParaRPr lang="en-US"/>
        </a:p>
      </dgm:t>
    </dgm:pt>
    <dgm:pt modelId="{6B77C254-BD76-4279-B11C-0BC9A22B493F}" type="sibTrans" cxnId="{641BAF06-92D6-48EA-B5DE-F28849475D43}">
      <dgm:prSet/>
      <dgm:spPr/>
      <dgm:t>
        <a:bodyPr/>
        <a:lstStyle/>
        <a:p>
          <a:endParaRPr lang="en-US"/>
        </a:p>
      </dgm:t>
    </dgm:pt>
    <dgm:pt modelId="{2642660A-5C42-445B-A5FB-5607E7DDCC0F}">
      <dgm:prSet/>
      <dgm:spPr/>
      <dgm:t>
        <a:bodyPr/>
        <a:lstStyle/>
        <a:p>
          <a:r>
            <a:rPr lang="en-US" dirty="0"/>
            <a:t>Reports</a:t>
          </a:r>
        </a:p>
      </dgm:t>
    </dgm:pt>
    <dgm:pt modelId="{3F42A0AC-5BF9-4B26-A32A-4B386C564BB1}" type="parTrans" cxnId="{99922B2D-8004-48CC-B655-2846573056C8}">
      <dgm:prSet/>
      <dgm:spPr/>
      <dgm:t>
        <a:bodyPr/>
        <a:lstStyle/>
        <a:p>
          <a:endParaRPr lang="en-US"/>
        </a:p>
      </dgm:t>
    </dgm:pt>
    <dgm:pt modelId="{F34848B8-1372-440B-B4DF-5B26156E3D44}" type="sibTrans" cxnId="{99922B2D-8004-48CC-B655-2846573056C8}">
      <dgm:prSet/>
      <dgm:spPr/>
      <dgm:t>
        <a:bodyPr/>
        <a:lstStyle/>
        <a:p>
          <a:endParaRPr lang="en-US"/>
        </a:p>
      </dgm:t>
    </dgm:pt>
    <dgm:pt modelId="{4CE88FEF-5CD6-4F34-92CA-B51973EF77DC}">
      <dgm:prSet/>
      <dgm:spPr/>
      <dgm:t>
        <a:bodyPr/>
        <a:lstStyle/>
        <a:p>
          <a:r>
            <a:rPr lang="en-US" dirty="0"/>
            <a:t>Editorials</a:t>
          </a:r>
        </a:p>
      </dgm:t>
    </dgm:pt>
    <dgm:pt modelId="{5D3974CB-03F1-434F-B48B-97530855C089}" type="parTrans" cxnId="{5D22B616-E4C8-4B1A-915E-995474EBE370}">
      <dgm:prSet/>
      <dgm:spPr/>
      <dgm:t>
        <a:bodyPr/>
        <a:lstStyle/>
        <a:p>
          <a:endParaRPr lang="en-US"/>
        </a:p>
      </dgm:t>
    </dgm:pt>
    <dgm:pt modelId="{4212E20B-92FB-42BF-8710-BEA496CC845B}" type="sibTrans" cxnId="{5D22B616-E4C8-4B1A-915E-995474EBE370}">
      <dgm:prSet/>
      <dgm:spPr/>
      <dgm:t>
        <a:bodyPr/>
        <a:lstStyle/>
        <a:p>
          <a:endParaRPr lang="en-US"/>
        </a:p>
      </dgm:t>
    </dgm:pt>
    <dgm:pt modelId="{F0842D41-AA45-40B2-B6B1-E7A7DEF8FDAA}">
      <dgm:prSet/>
      <dgm:spPr/>
      <dgm:t>
        <a:bodyPr/>
        <a:lstStyle/>
        <a:p>
          <a:r>
            <a:rPr lang="en-US" dirty="0"/>
            <a:t>Dramas</a:t>
          </a:r>
        </a:p>
      </dgm:t>
    </dgm:pt>
    <dgm:pt modelId="{556CF02A-85B9-4B01-B063-B5435566D1A8}" type="parTrans" cxnId="{3AB36A33-FCA5-4323-A5AE-2582F7056E57}">
      <dgm:prSet/>
      <dgm:spPr/>
      <dgm:t>
        <a:bodyPr/>
        <a:lstStyle/>
        <a:p>
          <a:endParaRPr lang="en-US"/>
        </a:p>
      </dgm:t>
    </dgm:pt>
    <dgm:pt modelId="{9F17A33F-45FF-4314-94AA-DDD12BB394C7}" type="sibTrans" cxnId="{3AB36A33-FCA5-4323-A5AE-2582F7056E57}">
      <dgm:prSet/>
      <dgm:spPr/>
      <dgm:t>
        <a:bodyPr/>
        <a:lstStyle/>
        <a:p>
          <a:endParaRPr lang="en-US"/>
        </a:p>
      </dgm:t>
    </dgm:pt>
    <dgm:pt modelId="{965A4051-C5F1-44C8-BAE3-0C1684F06FCA}">
      <dgm:prSet/>
      <dgm:spPr/>
      <dgm:t>
        <a:bodyPr/>
        <a:lstStyle/>
        <a:p>
          <a:r>
            <a:rPr lang="en-US" dirty="0"/>
            <a:t>Short Stories</a:t>
          </a:r>
        </a:p>
      </dgm:t>
    </dgm:pt>
    <dgm:pt modelId="{3EDFF88C-1594-45B4-A84C-926A1C36EE23}" type="parTrans" cxnId="{83EB60EF-65E1-4AB8-A98A-A61C0BE2963B}">
      <dgm:prSet/>
      <dgm:spPr/>
      <dgm:t>
        <a:bodyPr/>
        <a:lstStyle/>
        <a:p>
          <a:endParaRPr lang="en-US"/>
        </a:p>
      </dgm:t>
    </dgm:pt>
    <dgm:pt modelId="{2086AB53-A417-4F1B-9FF4-12D7368DAFE7}" type="sibTrans" cxnId="{83EB60EF-65E1-4AB8-A98A-A61C0BE2963B}">
      <dgm:prSet/>
      <dgm:spPr/>
      <dgm:t>
        <a:bodyPr/>
        <a:lstStyle/>
        <a:p>
          <a:endParaRPr lang="en-US"/>
        </a:p>
      </dgm:t>
    </dgm:pt>
    <dgm:pt modelId="{9C8A0F40-042C-43B5-8365-D58ADF303078}">
      <dgm:prSet/>
      <dgm:spPr/>
      <dgm:t>
        <a:bodyPr/>
        <a:lstStyle/>
        <a:p>
          <a:r>
            <a:rPr lang="en-US" dirty="0"/>
            <a:t>Web Series</a:t>
          </a:r>
        </a:p>
      </dgm:t>
    </dgm:pt>
    <dgm:pt modelId="{A040B751-CB71-4E96-B18C-E86CD78E52E7}" type="parTrans" cxnId="{F8D3F17A-E42F-46B0-98E3-ADA60E20C9CC}">
      <dgm:prSet/>
      <dgm:spPr/>
      <dgm:t>
        <a:bodyPr/>
        <a:lstStyle/>
        <a:p>
          <a:endParaRPr lang="en-US"/>
        </a:p>
      </dgm:t>
    </dgm:pt>
    <dgm:pt modelId="{692A06FC-ADF4-4705-B74B-E4F92E3F0CF9}" type="sibTrans" cxnId="{F8D3F17A-E42F-46B0-98E3-ADA60E20C9CC}">
      <dgm:prSet/>
      <dgm:spPr/>
      <dgm:t>
        <a:bodyPr/>
        <a:lstStyle/>
        <a:p>
          <a:endParaRPr lang="en-US"/>
        </a:p>
      </dgm:t>
    </dgm:pt>
    <dgm:pt modelId="{AB2BC789-1EDE-45C3-8459-24D160F3EA5D}">
      <dgm:prSet/>
      <dgm:spPr/>
      <dgm:t>
        <a:bodyPr/>
        <a:lstStyle/>
        <a:p>
          <a:r>
            <a:rPr lang="en-US" dirty="0"/>
            <a:t>Stores</a:t>
          </a:r>
        </a:p>
      </dgm:t>
    </dgm:pt>
    <dgm:pt modelId="{6DB1DBE1-0650-4D9F-B9AA-B14B262E29D6}" type="parTrans" cxnId="{14B3BF0E-DB3E-4B52-B4F4-D3B48E60D759}">
      <dgm:prSet/>
      <dgm:spPr/>
      <dgm:t>
        <a:bodyPr/>
        <a:lstStyle/>
        <a:p>
          <a:endParaRPr lang="en-US"/>
        </a:p>
      </dgm:t>
    </dgm:pt>
    <dgm:pt modelId="{9C00523C-B406-41A9-98C1-F370F15811FF}" type="sibTrans" cxnId="{14B3BF0E-DB3E-4B52-B4F4-D3B48E60D759}">
      <dgm:prSet/>
      <dgm:spPr/>
      <dgm:t>
        <a:bodyPr/>
        <a:lstStyle/>
        <a:p>
          <a:endParaRPr lang="en-US"/>
        </a:p>
      </dgm:t>
    </dgm:pt>
    <dgm:pt modelId="{4D44BE3F-79A6-452F-A5F5-E993661EC470}">
      <dgm:prSet/>
      <dgm:spPr/>
      <dgm:t>
        <a:bodyPr/>
        <a:lstStyle/>
        <a:p>
          <a:r>
            <a:rPr lang="en-US" dirty="0"/>
            <a:t>Related products</a:t>
          </a:r>
        </a:p>
      </dgm:t>
    </dgm:pt>
    <dgm:pt modelId="{A718AC75-267B-4174-BDC2-DDAE353B06A5}" type="parTrans" cxnId="{3E147686-6E29-4245-8EC9-453D2752858D}">
      <dgm:prSet/>
      <dgm:spPr/>
      <dgm:t>
        <a:bodyPr/>
        <a:lstStyle/>
        <a:p>
          <a:endParaRPr lang="en-US"/>
        </a:p>
      </dgm:t>
    </dgm:pt>
    <dgm:pt modelId="{92E58139-364A-4454-A20A-FA8DC3930633}" type="sibTrans" cxnId="{3E147686-6E29-4245-8EC9-453D2752858D}">
      <dgm:prSet/>
      <dgm:spPr/>
      <dgm:t>
        <a:bodyPr/>
        <a:lstStyle/>
        <a:p>
          <a:endParaRPr lang="en-US"/>
        </a:p>
      </dgm:t>
    </dgm:pt>
    <dgm:pt modelId="{75128321-5E8A-4E7C-96AF-203A97B81D88}">
      <dgm:prSet/>
      <dgm:spPr/>
      <dgm:t>
        <a:bodyPr/>
        <a:lstStyle/>
        <a:p>
          <a:r>
            <a:rPr lang="en-US" dirty="0"/>
            <a:t>Articles</a:t>
          </a:r>
        </a:p>
      </dgm:t>
    </dgm:pt>
    <dgm:pt modelId="{6B5C6925-7402-4868-9E13-848C4BC44E95}" type="parTrans" cxnId="{2DDA07E5-BFE8-433E-9A70-B19115359E03}">
      <dgm:prSet/>
      <dgm:spPr/>
      <dgm:t>
        <a:bodyPr/>
        <a:lstStyle/>
        <a:p>
          <a:endParaRPr lang="en-US"/>
        </a:p>
      </dgm:t>
    </dgm:pt>
    <dgm:pt modelId="{3A5790FA-3888-47C5-BDDC-B28C9E3D0355}" type="sibTrans" cxnId="{2DDA07E5-BFE8-433E-9A70-B19115359E03}">
      <dgm:prSet/>
      <dgm:spPr/>
      <dgm:t>
        <a:bodyPr/>
        <a:lstStyle/>
        <a:p>
          <a:endParaRPr lang="en-US"/>
        </a:p>
      </dgm:t>
    </dgm:pt>
    <dgm:pt modelId="{BF2B2B66-94A6-408B-ADCD-555AC315A756}">
      <dgm:prSet/>
      <dgm:spPr/>
      <dgm:t>
        <a:bodyPr/>
        <a:lstStyle/>
        <a:p>
          <a:r>
            <a:rPr lang="en-US" dirty="0"/>
            <a:t>Reports</a:t>
          </a:r>
        </a:p>
      </dgm:t>
    </dgm:pt>
    <dgm:pt modelId="{CD14A529-53FD-40EA-BCA8-8FA675097DBC}" type="parTrans" cxnId="{959B269C-0F85-4BA4-A229-1C3BC40527BF}">
      <dgm:prSet/>
      <dgm:spPr/>
      <dgm:t>
        <a:bodyPr/>
        <a:lstStyle/>
        <a:p>
          <a:endParaRPr lang="en-US"/>
        </a:p>
      </dgm:t>
    </dgm:pt>
    <dgm:pt modelId="{F88B7438-8927-47A5-A6DE-72C8500FC84D}" type="sibTrans" cxnId="{959B269C-0F85-4BA4-A229-1C3BC40527BF}">
      <dgm:prSet/>
      <dgm:spPr/>
      <dgm:t>
        <a:bodyPr/>
        <a:lstStyle/>
        <a:p>
          <a:endParaRPr lang="en-US"/>
        </a:p>
      </dgm:t>
    </dgm:pt>
    <dgm:pt modelId="{77CE2D33-6A97-4BF4-BA27-2B6ADA61C0DC}">
      <dgm:prSet/>
      <dgm:spPr/>
      <dgm:t>
        <a:bodyPr/>
        <a:lstStyle/>
        <a:p>
          <a:r>
            <a:rPr lang="en-US" dirty="0"/>
            <a:t>Surveys</a:t>
          </a:r>
        </a:p>
      </dgm:t>
    </dgm:pt>
    <dgm:pt modelId="{9B42BA28-2AB0-4620-BCB5-1CFBE983E7AF}" type="parTrans" cxnId="{7F176122-36B2-4F16-9903-26416665860C}">
      <dgm:prSet/>
      <dgm:spPr/>
      <dgm:t>
        <a:bodyPr/>
        <a:lstStyle/>
        <a:p>
          <a:endParaRPr lang="en-US"/>
        </a:p>
      </dgm:t>
    </dgm:pt>
    <dgm:pt modelId="{6801A823-2F38-4F44-9E05-9671B929DFCB}" type="sibTrans" cxnId="{7F176122-36B2-4F16-9903-26416665860C}">
      <dgm:prSet/>
      <dgm:spPr/>
      <dgm:t>
        <a:bodyPr/>
        <a:lstStyle/>
        <a:p>
          <a:endParaRPr lang="en-US"/>
        </a:p>
      </dgm:t>
    </dgm:pt>
    <dgm:pt modelId="{15C3E1EE-0E5A-4AE4-B84A-EB5E8F64778A}">
      <dgm:prSet/>
      <dgm:spPr/>
      <dgm:t>
        <a:bodyPr/>
        <a:lstStyle/>
        <a:p>
          <a:r>
            <a:rPr lang="en-US" b="0" i="0" dirty="0"/>
            <a:t>Advertisements</a:t>
          </a:r>
          <a:endParaRPr lang="en-US" dirty="0"/>
        </a:p>
      </dgm:t>
    </dgm:pt>
    <dgm:pt modelId="{AA0180DD-9282-4097-8D75-FC4C794B4AD1}" type="parTrans" cxnId="{53C23D0F-280B-41D5-83B0-6DB9F48072CC}">
      <dgm:prSet/>
      <dgm:spPr/>
      <dgm:t>
        <a:bodyPr/>
        <a:lstStyle/>
        <a:p>
          <a:endParaRPr lang="en-US"/>
        </a:p>
      </dgm:t>
    </dgm:pt>
    <dgm:pt modelId="{141D5C09-356F-4188-8211-7CF55441DB82}" type="sibTrans" cxnId="{53C23D0F-280B-41D5-83B0-6DB9F48072CC}">
      <dgm:prSet/>
      <dgm:spPr/>
      <dgm:t>
        <a:bodyPr/>
        <a:lstStyle/>
        <a:p>
          <a:endParaRPr lang="en-US"/>
        </a:p>
      </dgm:t>
    </dgm:pt>
    <dgm:pt modelId="{8722B94A-F9DD-465A-8D31-853BDFCEEBD8}">
      <dgm:prSet/>
      <dgm:spPr/>
      <dgm:t>
        <a:bodyPr/>
        <a:lstStyle/>
        <a:p>
          <a:r>
            <a:rPr lang="en-US" dirty="0"/>
            <a:t>Stories</a:t>
          </a:r>
        </a:p>
      </dgm:t>
    </dgm:pt>
    <dgm:pt modelId="{066538B9-92FA-4C7E-BE14-DBF1D5068FA1}" type="parTrans" cxnId="{E6596B9E-9B12-46B0-8113-9066B5537141}">
      <dgm:prSet/>
      <dgm:spPr/>
      <dgm:t>
        <a:bodyPr/>
        <a:lstStyle/>
        <a:p>
          <a:endParaRPr lang="en-US"/>
        </a:p>
      </dgm:t>
    </dgm:pt>
    <dgm:pt modelId="{154985AB-C919-41E8-AD14-5F947FE25FA1}" type="sibTrans" cxnId="{E6596B9E-9B12-46B0-8113-9066B5537141}">
      <dgm:prSet/>
      <dgm:spPr/>
      <dgm:t>
        <a:bodyPr/>
        <a:lstStyle/>
        <a:p>
          <a:endParaRPr lang="en-US"/>
        </a:p>
      </dgm:t>
    </dgm:pt>
    <dgm:pt modelId="{092A09F8-5DF5-40CB-B2EE-93E943490DBA}">
      <dgm:prSet/>
      <dgm:spPr/>
      <dgm:t>
        <a:bodyPr/>
        <a:lstStyle/>
        <a:p>
          <a:r>
            <a:rPr lang="en-US" dirty="0"/>
            <a:t>YT Shorts</a:t>
          </a:r>
        </a:p>
      </dgm:t>
    </dgm:pt>
    <dgm:pt modelId="{E1D92210-9B2A-4FEB-AF2E-3259C87AEE2E}" type="parTrans" cxnId="{BDCFDDAD-6834-4648-BF3F-3F07EF422CEE}">
      <dgm:prSet/>
      <dgm:spPr/>
      <dgm:t>
        <a:bodyPr/>
        <a:lstStyle/>
        <a:p>
          <a:endParaRPr lang="en-US"/>
        </a:p>
      </dgm:t>
    </dgm:pt>
    <dgm:pt modelId="{5002A05E-9236-4FE1-9ADB-5AD09140FC6E}" type="sibTrans" cxnId="{BDCFDDAD-6834-4648-BF3F-3F07EF422CEE}">
      <dgm:prSet/>
      <dgm:spPr/>
      <dgm:t>
        <a:bodyPr/>
        <a:lstStyle/>
        <a:p>
          <a:endParaRPr lang="en-US"/>
        </a:p>
      </dgm:t>
    </dgm:pt>
    <dgm:pt modelId="{0D6BA228-48CF-4945-8479-B9D35C083EB4}">
      <dgm:prSet/>
      <dgm:spPr/>
      <dgm:t>
        <a:bodyPr/>
        <a:lstStyle/>
        <a:p>
          <a:r>
            <a:rPr lang="en-US" dirty="0"/>
            <a:t>Channels</a:t>
          </a:r>
        </a:p>
      </dgm:t>
    </dgm:pt>
    <dgm:pt modelId="{D1E02387-A66A-420F-8235-B8931F70EE09}" type="parTrans" cxnId="{D2ADF379-DEE0-4C9C-85CD-9B624C79F3AD}">
      <dgm:prSet/>
      <dgm:spPr/>
      <dgm:t>
        <a:bodyPr/>
        <a:lstStyle/>
        <a:p>
          <a:endParaRPr lang="en-US"/>
        </a:p>
      </dgm:t>
    </dgm:pt>
    <dgm:pt modelId="{CEFD271D-44BF-421A-8EE0-F32CD085D735}" type="sibTrans" cxnId="{D2ADF379-DEE0-4C9C-85CD-9B624C79F3AD}">
      <dgm:prSet/>
      <dgm:spPr/>
      <dgm:t>
        <a:bodyPr/>
        <a:lstStyle/>
        <a:p>
          <a:endParaRPr lang="en-US"/>
        </a:p>
      </dgm:t>
    </dgm:pt>
    <dgm:pt modelId="{0C183D91-8702-45EF-93DA-71BFB7358BBA}">
      <dgm:prSet/>
      <dgm:spPr/>
      <dgm:t>
        <a:bodyPr/>
        <a:lstStyle/>
        <a:p>
          <a:r>
            <a:rPr lang="en-US" dirty="0"/>
            <a:t>Dramas</a:t>
          </a:r>
        </a:p>
      </dgm:t>
    </dgm:pt>
    <dgm:pt modelId="{3493C1CD-3D40-4D67-901D-38B068658B19}" type="parTrans" cxnId="{121927C3-B174-4842-A7D6-9EA0A1C99DC0}">
      <dgm:prSet/>
      <dgm:spPr/>
      <dgm:t>
        <a:bodyPr/>
        <a:lstStyle/>
        <a:p>
          <a:endParaRPr lang="en-US"/>
        </a:p>
      </dgm:t>
    </dgm:pt>
    <dgm:pt modelId="{7F57E5D0-4644-4675-8C58-DEFFB89D8E12}" type="sibTrans" cxnId="{121927C3-B174-4842-A7D6-9EA0A1C99DC0}">
      <dgm:prSet/>
      <dgm:spPr/>
      <dgm:t>
        <a:bodyPr/>
        <a:lstStyle/>
        <a:p>
          <a:endParaRPr lang="en-US"/>
        </a:p>
      </dgm:t>
    </dgm:pt>
    <dgm:pt modelId="{DEC656BD-7A01-4B19-AC28-EF9DA625848D}">
      <dgm:prSet/>
      <dgm:spPr/>
      <dgm:t>
        <a:bodyPr/>
        <a:lstStyle/>
        <a:p>
          <a:r>
            <a:rPr lang="en-US" dirty="0"/>
            <a:t>Web Series</a:t>
          </a:r>
        </a:p>
      </dgm:t>
    </dgm:pt>
    <dgm:pt modelId="{91BBEBD6-54C8-4FA0-80B9-AD71570CB744}" type="parTrans" cxnId="{5179E409-D6A7-4DA1-B505-49744F0AE13F}">
      <dgm:prSet/>
      <dgm:spPr/>
      <dgm:t>
        <a:bodyPr/>
        <a:lstStyle/>
        <a:p>
          <a:endParaRPr lang="en-US"/>
        </a:p>
      </dgm:t>
    </dgm:pt>
    <dgm:pt modelId="{61D31587-FC82-4459-BBD2-2BF03B8CD1E2}" type="sibTrans" cxnId="{5179E409-D6A7-4DA1-B505-49744F0AE13F}">
      <dgm:prSet/>
      <dgm:spPr/>
      <dgm:t>
        <a:bodyPr/>
        <a:lstStyle/>
        <a:p>
          <a:endParaRPr lang="en-US"/>
        </a:p>
      </dgm:t>
    </dgm:pt>
    <dgm:pt modelId="{D9E311CC-1F46-4B6A-8493-D48BE2A3FB4E}">
      <dgm:prSet/>
      <dgm:spPr/>
      <dgm:t>
        <a:bodyPr/>
        <a:lstStyle/>
        <a:p>
          <a:r>
            <a:rPr lang="en-US" dirty="0"/>
            <a:t>Short Films</a:t>
          </a:r>
        </a:p>
      </dgm:t>
    </dgm:pt>
    <dgm:pt modelId="{97188050-FB3E-4790-8FC0-DDAB7F0F5B27}" type="parTrans" cxnId="{22AA4051-B5FE-409D-AA3A-5FB59A42842D}">
      <dgm:prSet/>
      <dgm:spPr/>
      <dgm:t>
        <a:bodyPr/>
        <a:lstStyle/>
        <a:p>
          <a:endParaRPr lang="en-US"/>
        </a:p>
      </dgm:t>
    </dgm:pt>
    <dgm:pt modelId="{C4F4462A-68F3-4D38-8EAA-0649D0D9EB34}" type="sibTrans" cxnId="{22AA4051-B5FE-409D-AA3A-5FB59A42842D}">
      <dgm:prSet/>
      <dgm:spPr/>
      <dgm:t>
        <a:bodyPr/>
        <a:lstStyle/>
        <a:p>
          <a:endParaRPr lang="en-US"/>
        </a:p>
      </dgm:t>
    </dgm:pt>
    <dgm:pt modelId="{35FB19C5-984D-480E-8C78-6838A78A595C}" type="pres">
      <dgm:prSet presAssocID="{6E2D2D1E-44D4-45D1-8BA7-9827BFC054D8}" presName="diagram" presStyleCnt="0">
        <dgm:presLayoutVars>
          <dgm:dir/>
          <dgm:animLvl val="lvl"/>
          <dgm:resizeHandles val="exact"/>
        </dgm:presLayoutVars>
      </dgm:prSet>
      <dgm:spPr/>
    </dgm:pt>
    <dgm:pt modelId="{2D6DE699-46F9-4304-BC5F-C16C71A82D83}" type="pres">
      <dgm:prSet presAssocID="{204FC1DC-FB22-48FA-939A-7BE218779ECD}" presName="compNode" presStyleCnt="0"/>
      <dgm:spPr/>
    </dgm:pt>
    <dgm:pt modelId="{E652DA5D-9D8D-4EFA-BD2D-2DE6F55DE0BF}" type="pres">
      <dgm:prSet presAssocID="{204FC1DC-FB22-48FA-939A-7BE218779ECD}" presName="childRect" presStyleLbl="bgAcc1" presStyleIdx="0" presStyleCnt="12">
        <dgm:presLayoutVars>
          <dgm:bulletEnabled val="1"/>
        </dgm:presLayoutVars>
      </dgm:prSet>
      <dgm:spPr/>
    </dgm:pt>
    <dgm:pt modelId="{EC183687-375F-41ED-8DDC-9C53603EA8A9}" type="pres">
      <dgm:prSet presAssocID="{204FC1DC-FB22-48FA-939A-7BE218779ECD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B92EA7F-6811-4E23-B7E0-70B8C0FF04BA}" type="pres">
      <dgm:prSet presAssocID="{204FC1DC-FB22-48FA-939A-7BE218779ECD}" presName="parentRect" presStyleLbl="alignNode1" presStyleIdx="0" presStyleCnt="12"/>
      <dgm:spPr/>
    </dgm:pt>
    <dgm:pt modelId="{0030C3FC-903E-44A2-90CC-E8D3B09A5AAC}" type="pres">
      <dgm:prSet presAssocID="{204FC1DC-FB22-48FA-939A-7BE218779ECD}" presName="adorn" presStyleLbl="fgAccFollowNode1" presStyleIdx="0" presStyleCnt="1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467D82F-F905-4DDC-8C8A-58E266CDA08D}" type="pres">
      <dgm:prSet presAssocID="{AF6577F4-E60F-439B-953D-31F5C1CA690F}" presName="sibTrans" presStyleLbl="sibTrans2D1" presStyleIdx="0" presStyleCnt="0"/>
      <dgm:spPr/>
    </dgm:pt>
    <dgm:pt modelId="{6F54218B-BD63-4179-8E37-2F6CC99BE02B}" type="pres">
      <dgm:prSet presAssocID="{71CE230A-A537-4720-8F11-E744769805CF}" presName="compNode" presStyleCnt="0"/>
      <dgm:spPr/>
    </dgm:pt>
    <dgm:pt modelId="{CD4D69E1-9000-408A-8D1B-7E159DA4C2D9}" type="pres">
      <dgm:prSet presAssocID="{71CE230A-A537-4720-8F11-E744769805CF}" presName="childRect" presStyleLbl="bgAcc1" presStyleIdx="1" presStyleCnt="12">
        <dgm:presLayoutVars>
          <dgm:bulletEnabled val="1"/>
        </dgm:presLayoutVars>
      </dgm:prSet>
      <dgm:spPr/>
    </dgm:pt>
    <dgm:pt modelId="{28370AA9-0BB7-4CA3-96A7-34D6ABB3D816}" type="pres">
      <dgm:prSet presAssocID="{71CE230A-A537-4720-8F11-E744769805C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305D673-8F2A-44C3-B601-542F9F1AD77A}" type="pres">
      <dgm:prSet presAssocID="{71CE230A-A537-4720-8F11-E744769805CF}" presName="parentRect" presStyleLbl="alignNode1" presStyleIdx="1" presStyleCnt="12"/>
      <dgm:spPr/>
    </dgm:pt>
    <dgm:pt modelId="{CC301BA0-B6D3-49D4-913C-829443CEAEF8}" type="pres">
      <dgm:prSet presAssocID="{71CE230A-A537-4720-8F11-E744769805CF}" presName="adorn" presStyleLbl="fgAccFollowNode1" presStyleIdx="1" presStyleCnt="1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D02E4135-E91E-45E9-A5A8-F74260C9EEC8}" type="pres">
      <dgm:prSet presAssocID="{E9D3DD1A-C13D-4EAA-83BE-A0E8C9D0051C}" presName="sibTrans" presStyleLbl="sibTrans2D1" presStyleIdx="0" presStyleCnt="0"/>
      <dgm:spPr/>
    </dgm:pt>
    <dgm:pt modelId="{976B337F-D449-4965-BDAB-7C9DC04FDED5}" type="pres">
      <dgm:prSet presAssocID="{A9789E48-02E3-43C0-B861-55174B9FE9D4}" presName="compNode" presStyleCnt="0"/>
      <dgm:spPr/>
    </dgm:pt>
    <dgm:pt modelId="{01110BA5-570A-4264-8C2F-D98A4C597E48}" type="pres">
      <dgm:prSet presAssocID="{A9789E48-02E3-43C0-B861-55174B9FE9D4}" presName="childRect" presStyleLbl="bgAcc1" presStyleIdx="2" presStyleCnt="12">
        <dgm:presLayoutVars>
          <dgm:bulletEnabled val="1"/>
        </dgm:presLayoutVars>
      </dgm:prSet>
      <dgm:spPr/>
    </dgm:pt>
    <dgm:pt modelId="{D166EC4A-1F01-4776-AA82-0E8C2E276D00}" type="pres">
      <dgm:prSet presAssocID="{A9789E48-02E3-43C0-B861-55174B9FE9D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62D56BA-A0CD-47E5-B2F7-7FB18A1A17A2}" type="pres">
      <dgm:prSet presAssocID="{A9789E48-02E3-43C0-B861-55174B9FE9D4}" presName="parentRect" presStyleLbl="alignNode1" presStyleIdx="2" presStyleCnt="12"/>
      <dgm:spPr/>
    </dgm:pt>
    <dgm:pt modelId="{97AD789A-A31C-4E3A-B854-47DB75B8AB58}" type="pres">
      <dgm:prSet presAssocID="{A9789E48-02E3-43C0-B861-55174B9FE9D4}" presName="adorn" presStyleLbl="fgAccFollowNode1" presStyleIdx="2" presStyleCnt="1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4738750C-4A7D-42EB-BF87-99A21B61FC12}" type="pres">
      <dgm:prSet presAssocID="{984C6F8C-7649-4832-975B-33D9CB6B6930}" presName="sibTrans" presStyleLbl="sibTrans2D1" presStyleIdx="0" presStyleCnt="0"/>
      <dgm:spPr/>
    </dgm:pt>
    <dgm:pt modelId="{A215DE79-C4C5-41C7-BE8D-D80AFB6E3584}" type="pres">
      <dgm:prSet presAssocID="{57E15004-3008-4C85-BDF9-642D8C13C5F5}" presName="compNode" presStyleCnt="0"/>
      <dgm:spPr/>
    </dgm:pt>
    <dgm:pt modelId="{537A8006-D258-4250-AB46-9DD0AB8D4B48}" type="pres">
      <dgm:prSet presAssocID="{57E15004-3008-4C85-BDF9-642D8C13C5F5}" presName="childRect" presStyleLbl="bgAcc1" presStyleIdx="3" presStyleCnt="12">
        <dgm:presLayoutVars>
          <dgm:bulletEnabled val="1"/>
        </dgm:presLayoutVars>
      </dgm:prSet>
      <dgm:spPr/>
    </dgm:pt>
    <dgm:pt modelId="{E56A9F7A-F870-4825-A612-A21610855D5D}" type="pres">
      <dgm:prSet presAssocID="{57E15004-3008-4C85-BDF9-642D8C13C5F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A257B73-C9FA-4083-9397-600B6BFB629E}" type="pres">
      <dgm:prSet presAssocID="{57E15004-3008-4C85-BDF9-642D8C13C5F5}" presName="parentRect" presStyleLbl="alignNode1" presStyleIdx="3" presStyleCnt="12"/>
      <dgm:spPr/>
    </dgm:pt>
    <dgm:pt modelId="{F0B12817-62AE-4B22-875B-DEF84E2DC4E8}" type="pres">
      <dgm:prSet presAssocID="{57E15004-3008-4C85-BDF9-642D8C13C5F5}" presName="adorn" presStyleLbl="fgAccFollowNode1" presStyleIdx="3" presStyleCnt="12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60773F5-EA8F-409D-A101-709C75DE2B21}" type="pres">
      <dgm:prSet presAssocID="{F681D50F-BC16-446A-B84D-0C039D658C9B}" presName="sibTrans" presStyleLbl="sibTrans2D1" presStyleIdx="0" presStyleCnt="0"/>
      <dgm:spPr/>
    </dgm:pt>
    <dgm:pt modelId="{A794936F-BB5C-4E38-BFBB-BDB8DA55AA72}" type="pres">
      <dgm:prSet presAssocID="{50CDACE5-268F-4809-B1A5-10077DDED2AF}" presName="compNode" presStyleCnt="0"/>
      <dgm:spPr/>
    </dgm:pt>
    <dgm:pt modelId="{B9D1F70C-F3FF-4B15-A2C6-2BC5D34774D9}" type="pres">
      <dgm:prSet presAssocID="{50CDACE5-268F-4809-B1A5-10077DDED2AF}" presName="childRect" presStyleLbl="bgAcc1" presStyleIdx="4" presStyleCnt="12">
        <dgm:presLayoutVars>
          <dgm:bulletEnabled val="1"/>
        </dgm:presLayoutVars>
      </dgm:prSet>
      <dgm:spPr/>
    </dgm:pt>
    <dgm:pt modelId="{2D196055-3AD0-4B96-BF3C-9828B40FDA0D}" type="pres">
      <dgm:prSet presAssocID="{50CDACE5-268F-4809-B1A5-10077DDED2A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5CC5F49-39D4-4ED5-9367-A4AE8BB1C498}" type="pres">
      <dgm:prSet presAssocID="{50CDACE5-268F-4809-B1A5-10077DDED2AF}" presName="parentRect" presStyleLbl="alignNode1" presStyleIdx="4" presStyleCnt="12"/>
      <dgm:spPr/>
    </dgm:pt>
    <dgm:pt modelId="{E34A4536-A0E6-463B-B484-254720C308AB}" type="pres">
      <dgm:prSet presAssocID="{50CDACE5-268F-4809-B1A5-10077DDED2AF}" presName="adorn" presStyleLbl="fgAccFollowNode1" presStyleIdx="4" presStyleCnt="12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F764550-A6F1-4ED4-B4A1-2082F5DC14F6}" type="pres">
      <dgm:prSet presAssocID="{53A6F964-6FA6-48A7-9771-D87D8DFD61F5}" presName="sibTrans" presStyleLbl="sibTrans2D1" presStyleIdx="0" presStyleCnt="0"/>
      <dgm:spPr/>
    </dgm:pt>
    <dgm:pt modelId="{28281D2F-23D2-483E-A8F7-BBF40445F1FA}" type="pres">
      <dgm:prSet presAssocID="{FCB99489-663D-490A-894B-0F783D8D2F17}" presName="compNode" presStyleCnt="0"/>
      <dgm:spPr/>
    </dgm:pt>
    <dgm:pt modelId="{FA87453D-EE23-40B1-9EB9-8B02106F59F8}" type="pres">
      <dgm:prSet presAssocID="{FCB99489-663D-490A-894B-0F783D8D2F17}" presName="childRect" presStyleLbl="bgAcc1" presStyleIdx="5" presStyleCnt="12">
        <dgm:presLayoutVars>
          <dgm:bulletEnabled val="1"/>
        </dgm:presLayoutVars>
      </dgm:prSet>
      <dgm:spPr/>
    </dgm:pt>
    <dgm:pt modelId="{58A85529-E0D2-46A3-A75F-D587983AC49E}" type="pres">
      <dgm:prSet presAssocID="{FCB99489-663D-490A-894B-0F783D8D2F1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12D929A-CC62-490D-B735-D4FF01DA5427}" type="pres">
      <dgm:prSet presAssocID="{FCB99489-663D-490A-894B-0F783D8D2F17}" presName="parentRect" presStyleLbl="alignNode1" presStyleIdx="5" presStyleCnt="12"/>
      <dgm:spPr/>
    </dgm:pt>
    <dgm:pt modelId="{4881AD3F-417D-45D2-9952-C17E3A66EB3E}" type="pres">
      <dgm:prSet presAssocID="{FCB99489-663D-490A-894B-0F783D8D2F17}" presName="adorn" presStyleLbl="fgAccFollowNode1" presStyleIdx="5" presStyleCnt="12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F9EA9A79-2457-4192-9F19-D2517E5B5714}" type="pres">
      <dgm:prSet presAssocID="{4A7250FE-F6AE-42E2-9276-1451262F8461}" presName="sibTrans" presStyleLbl="sibTrans2D1" presStyleIdx="0" presStyleCnt="0"/>
      <dgm:spPr/>
    </dgm:pt>
    <dgm:pt modelId="{78E1B020-3D39-4CED-926C-60891B570D25}" type="pres">
      <dgm:prSet presAssocID="{0280307D-04D7-47E8-A43D-E3278BD7D56C}" presName="compNode" presStyleCnt="0"/>
      <dgm:spPr/>
    </dgm:pt>
    <dgm:pt modelId="{1D2D4804-8D30-4A6D-BE89-4910822992B3}" type="pres">
      <dgm:prSet presAssocID="{0280307D-04D7-47E8-A43D-E3278BD7D56C}" presName="childRect" presStyleLbl="bgAcc1" presStyleIdx="6" presStyleCnt="12">
        <dgm:presLayoutVars>
          <dgm:bulletEnabled val="1"/>
        </dgm:presLayoutVars>
      </dgm:prSet>
      <dgm:spPr/>
    </dgm:pt>
    <dgm:pt modelId="{4520F9E4-117F-4BA0-A75A-C0189AEFF005}" type="pres">
      <dgm:prSet presAssocID="{0280307D-04D7-47E8-A43D-E3278BD7D56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0D4C861-A4D8-4DC9-A93D-BD52B8398A9C}" type="pres">
      <dgm:prSet presAssocID="{0280307D-04D7-47E8-A43D-E3278BD7D56C}" presName="parentRect" presStyleLbl="alignNode1" presStyleIdx="6" presStyleCnt="12"/>
      <dgm:spPr/>
    </dgm:pt>
    <dgm:pt modelId="{34C0F31C-DE80-45F5-8C37-7ABA3BD682C0}" type="pres">
      <dgm:prSet presAssocID="{0280307D-04D7-47E8-A43D-E3278BD7D56C}" presName="adorn" presStyleLbl="fgAccFollowNode1" presStyleIdx="6" presStyleCnt="12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58F903EB-CF13-49A2-BBF1-379E3E2A96CD}" type="pres">
      <dgm:prSet presAssocID="{DECA0B72-6BCF-4B2E-A94A-AE8422A33A4D}" presName="sibTrans" presStyleLbl="sibTrans2D1" presStyleIdx="0" presStyleCnt="0"/>
      <dgm:spPr/>
    </dgm:pt>
    <dgm:pt modelId="{5A6099AB-49D3-479B-A300-C33422774A1D}" type="pres">
      <dgm:prSet presAssocID="{29558322-0432-4BE7-9935-494C1A88A966}" presName="compNode" presStyleCnt="0"/>
      <dgm:spPr/>
    </dgm:pt>
    <dgm:pt modelId="{1C242A54-5AE7-463E-BC38-1F37C636EC7E}" type="pres">
      <dgm:prSet presAssocID="{29558322-0432-4BE7-9935-494C1A88A966}" presName="childRect" presStyleLbl="bgAcc1" presStyleIdx="7" presStyleCnt="12">
        <dgm:presLayoutVars>
          <dgm:bulletEnabled val="1"/>
        </dgm:presLayoutVars>
      </dgm:prSet>
      <dgm:spPr/>
    </dgm:pt>
    <dgm:pt modelId="{765AD6F6-CAD2-424D-870D-C1342BBE819B}" type="pres">
      <dgm:prSet presAssocID="{29558322-0432-4BE7-9935-494C1A88A96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487240D-A4A8-4AE2-B285-9A4F7452953F}" type="pres">
      <dgm:prSet presAssocID="{29558322-0432-4BE7-9935-494C1A88A966}" presName="parentRect" presStyleLbl="alignNode1" presStyleIdx="7" presStyleCnt="12"/>
      <dgm:spPr/>
    </dgm:pt>
    <dgm:pt modelId="{3D05F97C-2FC7-41EA-BA52-57CED6562BF9}" type="pres">
      <dgm:prSet presAssocID="{29558322-0432-4BE7-9935-494C1A88A966}" presName="adorn" presStyleLbl="fgAccFollowNode1" presStyleIdx="7" presStyleCnt="12"/>
      <dgm:spPr>
        <a:blipFill>
          <a:blip xmlns:r="http://schemas.openxmlformats.org/officeDocument/2006/relationships"/>
          <a:srcRect/>
          <a:stretch>
            <a:fillRect/>
          </a:stretch>
        </a:blipFill>
      </dgm:spPr>
    </dgm:pt>
    <dgm:pt modelId="{713F3FDE-858A-45F1-BA88-63141CC62576}" type="pres">
      <dgm:prSet presAssocID="{73760BE6-3D5D-476C-BF85-F78D9865A39C}" presName="sibTrans" presStyleLbl="sibTrans2D1" presStyleIdx="0" presStyleCnt="0"/>
      <dgm:spPr/>
    </dgm:pt>
    <dgm:pt modelId="{0044EB64-0045-4BC2-BF09-E912B1305EBA}" type="pres">
      <dgm:prSet presAssocID="{55ACD8C4-65A6-4948-829B-3C1D30236F10}" presName="compNode" presStyleCnt="0"/>
      <dgm:spPr/>
    </dgm:pt>
    <dgm:pt modelId="{8168F01A-A15E-4382-8C01-CEFEB9CAC866}" type="pres">
      <dgm:prSet presAssocID="{55ACD8C4-65A6-4948-829B-3C1D30236F10}" presName="childRect" presStyleLbl="bgAcc1" presStyleIdx="8" presStyleCnt="12">
        <dgm:presLayoutVars>
          <dgm:bulletEnabled val="1"/>
        </dgm:presLayoutVars>
      </dgm:prSet>
      <dgm:spPr/>
    </dgm:pt>
    <dgm:pt modelId="{E09C228E-C527-4A2A-8622-49DB23210F97}" type="pres">
      <dgm:prSet presAssocID="{55ACD8C4-65A6-4948-829B-3C1D30236F1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FD7BDF2-FB1D-4359-A49D-08EDCBD6F621}" type="pres">
      <dgm:prSet presAssocID="{55ACD8C4-65A6-4948-829B-3C1D30236F10}" presName="parentRect" presStyleLbl="alignNode1" presStyleIdx="8" presStyleCnt="12"/>
      <dgm:spPr/>
    </dgm:pt>
    <dgm:pt modelId="{50C01AFA-F0CF-4FF8-8CA7-1A020EBFFFE2}" type="pres">
      <dgm:prSet presAssocID="{55ACD8C4-65A6-4948-829B-3C1D30236F10}" presName="adorn" presStyleLbl="fgAccFollowNode1" presStyleIdx="8" presStyleCnt="12"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9DD7165-344B-4064-A9D6-4EDE74F085F7}" type="pres">
      <dgm:prSet presAssocID="{88D3614C-2698-45BA-A804-A404D5AA78F8}" presName="sibTrans" presStyleLbl="sibTrans2D1" presStyleIdx="0" presStyleCnt="0"/>
      <dgm:spPr/>
    </dgm:pt>
    <dgm:pt modelId="{31E10968-130D-4F1F-993D-5B1A7E9354FB}" type="pres">
      <dgm:prSet presAssocID="{30099476-5454-4F5B-9E7C-C165B5360723}" presName="compNode" presStyleCnt="0"/>
      <dgm:spPr/>
    </dgm:pt>
    <dgm:pt modelId="{E46E8D19-95CD-4198-8E24-A093ACADB08E}" type="pres">
      <dgm:prSet presAssocID="{30099476-5454-4F5B-9E7C-C165B5360723}" presName="childRect" presStyleLbl="bgAcc1" presStyleIdx="9" presStyleCnt="12">
        <dgm:presLayoutVars>
          <dgm:bulletEnabled val="1"/>
        </dgm:presLayoutVars>
      </dgm:prSet>
      <dgm:spPr/>
    </dgm:pt>
    <dgm:pt modelId="{DDE10977-C53A-481F-96BD-ED9D0C924FB5}" type="pres">
      <dgm:prSet presAssocID="{30099476-5454-4F5B-9E7C-C165B536072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A1B71E1-033B-4EE4-B0F1-BA67BC712986}" type="pres">
      <dgm:prSet presAssocID="{30099476-5454-4F5B-9E7C-C165B5360723}" presName="parentRect" presStyleLbl="alignNode1" presStyleIdx="9" presStyleCnt="12"/>
      <dgm:spPr/>
    </dgm:pt>
    <dgm:pt modelId="{F7DEA2A0-C556-4001-9CBF-B5D11D26C949}" type="pres">
      <dgm:prSet presAssocID="{30099476-5454-4F5B-9E7C-C165B5360723}" presName="adorn" presStyleLbl="fgAccFollowNode1" presStyleIdx="9" presStyleCnt="12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7206D10B-FD89-4F79-B2C6-A6C90BDCBA73}" type="pres">
      <dgm:prSet presAssocID="{D2A39C46-054D-4119-98BC-A5F201DA7C43}" presName="sibTrans" presStyleLbl="sibTrans2D1" presStyleIdx="0" presStyleCnt="0"/>
      <dgm:spPr/>
    </dgm:pt>
    <dgm:pt modelId="{92DCCB4E-FCDD-48E3-BF23-83905216769D}" type="pres">
      <dgm:prSet presAssocID="{0CE70C17-EC06-4000-AD84-CB225430C923}" presName="compNode" presStyleCnt="0"/>
      <dgm:spPr/>
    </dgm:pt>
    <dgm:pt modelId="{15231E56-58F7-4166-BB1F-CFA7EBAAC35B}" type="pres">
      <dgm:prSet presAssocID="{0CE70C17-EC06-4000-AD84-CB225430C923}" presName="childRect" presStyleLbl="bgAcc1" presStyleIdx="10" presStyleCnt="12">
        <dgm:presLayoutVars>
          <dgm:bulletEnabled val="1"/>
        </dgm:presLayoutVars>
      </dgm:prSet>
      <dgm:spPr/>
    </dgm:pt>
    <dgm:pt modelId="{8F4B954E-3DBA-4BAB-B7FD-EC8537E121D4}" type="pres">
      <dgm:prSet presAssocID="{0CE70C17-EC06-4000-AD84-CB225430C92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111A5C0-A55F-4009-8A5A-BFC86C9A6654}" type="pres">
      <dgm:prSet presAssocID="{0CE70C17-EC06-4000-AD84-CB225430C923}" presName="parentRect" presStyleLbl="alignNode1" presStyleIdx="10" presStyleCnt="12"/>
      <dgm:spPr/>
    </dgm:pt>
    <dgm:pt modelId="{E5DDE985-5E04-498D-A730-A2B93E524900}" type="pres">
      <dgm:prSet presAssocID="{0CE70C17-EC06-4000-AD84-CB225430C923}" presName="adorn" presStyleLbl="fgAccFollowNode1" presStyleIdx="10" presStyleCnt="12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A91AF2A-D78E-4AF3-8DEC-25E003440C0E}" type="pres">
      <dgm:prSet presAssocID="{3BABDA65-B0A3-44FA-A571-BDBAC3E9513B}" presName="sibTrans" presStyleLbl="sibTrans2D1" presStyleIdx="0" presStyleCnt="0"/>
      <dgm:spPr/>
    </dgm:pt>
    <dgm:pt modelId="{8C107A06-8D1B-4089-9DFB-6719EB8EF29D}" type="pres">
      <dgm:prSet presAssocID="{ECD6A4C1-1C10-42E0-8254-BB9A858FF5CA}" presName="compNode" presStyleCnt="0"/>
      <dgm:spPr/>
    </dgm:pt>
    <dgm:pt modelId="{7960F3E7-E51D-4493-80F6-F7F2DBB36158}" type="pres">
      <dgm:prSet presAssocID="{ECD6A4C1-1C10-42E0-8254-BB9A858FF5CA}" presName="childRect" presStyleLbl="bgAcc1" presStyleIdx="11" presStyleCnt="12">
        <dgm:presLayoutVars>
          <dgm:bulletEnabled val="1"/>
        </dgm:presLayoutVars>
      </dgm:prSet>
      <dgm:spPr/>
    </dgm:pt>
    <dgm:pt modelId="{61B651A2-6F82-49BE-8656-2ECB9C77F811}" type="pres">
      <dgm:prSet presAssocID="{ECD6A4C1-1C10-42E0-8254-BB9A858FF5CA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CD828844-7A9D-45B0-AC6A-1815A3134C30}" type="pres">
      <dgm:prSet presAssocID="{ECD6A4C1-1C10-42E0-8254-BB9A858FF5CA}" presName="parentRect" presStyleLbl="alignNode1" presStyleIdx="11" presStyleCnt="12"/>
      <dgm:spPr/>
    </dgm:pt>
    <dgm:pt modelId="{0CFBB5DF-C420-4BC5-B50A-2F16C81396A6}" type="pres">
      <dgm:prSet presAssocID="{ECD6A4C1-1C10-42E0-8254-BB9A858FF5CA}" presName="adorn" presStyleLbl="fgAccFollowNode1" presStyleIdx="11" presStyleCnt="12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9000" r="-49000"/>
          </a:stretch>
        </a:blipFill>
      </dgm:spPr>
    </dgm:pt>
  </dgm:ptLst>
  <dgm:cxnLst>
    <dgm:cxn modelId="{422A7A02-538E-4402-B934-0A7BA18EF570}" srcId="{6E2D2D1E-44D4-45D1-8BA7-9827BFC054D8}" destId="{55ACD8C4-65A6-4948-829B-3C1D30236F10}" srcOrd="8" destOrd="0" parTransId="{B8856CF8-E179-42C7-9F6E-15EA90CCAE1D}" sibTransId="{88D3614C-2698-45BA-A804-A404D5AA78F8}"/>
    <dgm:cxn modelId="{641BAF06-92D6-48EA-B5DE-F28849475D43}" srcId="{57E15004-3008-4C85-BDF9-642D8C13C5F5}" destId="{783C1AC1-E422-4824-8A53-72A0E28D6B33}" srcOrd="1" destOrd="0" parTransId="{6BCB7EEF-7C3E-4FA8-A7E0-414A3DDD16E1}" sibTransId="{6B77C254-BD76-4279-B11C-0BC9A22B493F}"/>
    <dgm:cxn modelId="{F79D0208-1FD8-4F94-B694-F8E48518AC96}" type="presOf" srcId="{57E15004-3008-4C85-BDF9-642D8C13C5F5}" destId="{E56A9F7A-F870-4825-A612-A21610855D5D}" srcOrd="0" destOrd="0" presId="urn:microsoft.com/office/officeart/2005/8/layout/bList2"/>
    <dgm:cxn modelId="{C4879608-6611-4028-B124-075C1E0DFAA3}" srcId="{6E2D2D1E-44D4-45D1-8BA7-9827BFC054D8}" destId="{50CDACE5-268F-4809-B1A5-10077DDED2AF}" srcOrd="4" destOrd="0" parTransId="{831FE1FB-677F-4859-AE94-119E9110A2D0}" sibTransId="{53A6F964-6FA6-48A7-9771-D87D8DFD61F5}"/>
    <dgm:cxn modelId="{5179E409-D6A7-4DA1-B505-49744F0AE13F}" srcId="{ECD6A4C1-1C10-42E0-8254-BB9A858FF5CA}" destId="{DEC656BD-7A01-4B19-AC28-EF9DA625848D}" srcOrd="2" destOrd="0" parTransId="{91BBEBD6-54C8-4FA0-80B9-AD71570CB744}" sibTransId="{61D31587-FC82-4459-BBD2-2BF03B8CD1E2}"/>
    <dgm:cxn modelId="{9B96860B-A106-4EDF-A826-1F133B6641F5}" type="presOf" srcId="{57E15004-3008-4C85-BDF9-642D8C13C5F5}" destId="{AA257B73-C9FA-4083-9397-600B6BFB629E}" srcOrd="1" destOrd="0" presId="urn:microsoft.com/office/officeart/2005/8/layout/bList2"/>
    <dgm:cxn modelId="{14B3BF0E-DB3E-4B52-B4F4-D3B48E60D759}" srcId="{204FC1DC-FB22-48FA-939A-7BE218779ECD}" destId="{AB2BC789-1EDE-45C3-8459-24D160F3EA5D}" srcOrd="1" destOrd="0" parTransId="{6DB1DBE1-0650-4D9F-B9AA-B14B262E29D6}" sibTransId="{9C00523C-B406-41A9-98C1-F370F15811FF}"/>
    <dgm:cxn modelId="{53C23D0F-280B-41D5-83B0-6DB9F48072CC}" srcId="{55ACD8C4-65A6-4948-829B-3C1D30236F10}" destId="{15C3E1EE-0E5A-4AE4-B84A-EB5E8F64778A}" srcOrd="1" destOrd="0" parTransId="{AA0180DD-9282-4097-8D75-FC4C794B4AD1}" sibTransId="{141D5C09-356F-4188-8211-7CF55441DB82}"/>
    <dgm:cxn modelId="{D1593810-201C-4A65-A5DD-86BFFDC74C91}" type="presOf" srcId="{55ACD8C4-65A6-4948-829B-3C1D30236F10}" destId="{BFD7BDF2-FB1D-4359-A49D-08EDCBD6F621}" srcOrd="1" destOrd="0" presId="urn:microsoft.com/office/officeart/2005/8/layout/bList2"/>
    <dgm:cxn modelId="{7F9A3514-E937-41E0-BC28-A4047AD39179}" srcId="{6E2D2D1E-44D4-45D1-8BA7-9827BFC054D8}" destId="{0CE70C17-EC06-4000-AD84-CB225430C923}" srcOrd="10" destOrd="0" parTransId="{AA5559F6-B8D1-4503-8100-466BE2DA900E}" sibTransId="{3BABDA65-B0A3-44FA-A571-BDBAC3E9513B}"/>
    <dgm:cxn modelId="{5D22B616-E4C8-4B1A-915E-995474EBE370}" srcId="{57E15004-3008-4C85-BDF9-642D8C13C5F5}" destId="{4CE88FEF-5CD6-4F34-92CA-B51973EF77DC}" srcOrd="3" destOrd="0" parTransId="{5D3974CB-03F1-434F-B48B-97530855C089}" sibTransId="{4212E20B-92FB-42BF-8710-BEA496CC845B}"/>
    <dgm:cxn modelId="{6E468F1A-8F71-4A38-AFAF-92BAA9DBE542}" type="presOf" srcId="{88E63EAA-D8A7-42C5-B5B4-41D7005D48A8}" destId="{CD4D69E1-9000-408A-8D1B-7E159DA4C2D9}" srcOrd="0" destOrd="0" presId="urn:microsoft.com/office/officeart/2005/8/layout/bList2"/>
    <dgm:cxn modelId="{EDCFDC1A-3BE7-48F6-8540-63F6E0EDF327}" type="presOf" srcId="{29558322-0432-4BE7-9935-494C1A88A966}" destId="{E487240D-A4A8-4AE2-B285-9A4F7452953F}" srcOrd="1" destOrd="0" presId="urn:microsoft.com/office/officeart/2005/8/layout/bList2"/>
    <dgm:cxn modelId="{2ED9641D-91EB-4267-B80C-DAE80770B85D}" srcId="{6E2D2D1E-44D4-45D1-8BA7-9827BFC054D8}" destId="{FCB99489-663D-490A-894B-0F783D8D2F17}" srcOrd="5" destOrd="0" parTransId="{F4D6E389-911F-40E1-B691-10CC41D9A77D}" sibTransId="{4A7250FE-F6AE-42E2-9276-1451262F8461}"/>
    <dgm:cxn modelId="{5BCC4E1D-0986-4345-B23E-6911FB1DABC4}" type="presOf" srcId="{F0842D41-AA45-40B2-B6B1-E7A7DEF8FDAA}" destId="{CD4D69E1-9000-408A-8D1B-7E159DA4C2D9}" srcOrd="0" destOrd="1" presId="urn:microsoft.com/office/officeart/2005/8/layout/bList2"/>
    <dgm:cxn modelId="{51892721-3B82-4354-9BCE-E833A8F35DB8}" srcId="{57E15004-3008-4C85-BDF9-642D8C13C5F5}" destId="{D0ECDC85-8078-489C-868C-C4904329A23F}" srcOrd="0" destOrd="0" parTransId="{6CDE8FAD-8A9E-47B9-B22D-B67FDF0DB069}" sibTransId="{83D09FDC-7D40-469E-8750-AF89DCEAB9A8}"/>
    <dgm:cxn modelId="{1CBE8021-F822-45D0-90E0-ABF6F211FE23}" type="presOf" srcId="{71CE230A-A537-4720-8F11-E744769805CF}" destId="{E305D673-8F2A-44C3-B601-542F9F1AD77A}" srcOrd="1" destOrd="0" presId="urn:microsoft.com/office/officeart/2005/8/layout/bList2"/>
    <dgm:cxn modelId="{7F176122-36B2-4F16-9903-26416665860C}" srcId="{0280307D-04D7-47E8-A43D-E3278BD7D56C}" destId="{77CE2D33-6A97-4BF4-BA27-2B6ADA61C0DC}" srcOrd="3" destOrd="0" parTransId="{9B42BA28-2AB0-4620-BCB5-1CFBE983E7AF}" sibTransId="{6801A823-2F38-4F44-9E05-9671B929DFCB}"/>
    <dgm:cxn modelId="{3F919623-036E-4906-93DF-0C2F93A436CB}" srcId="{30099476-5454-4F5B-9E7C-C165B5360723}" destId="{333A0D0C-F532-4DAD-ACFA-95394ED6693D}" srcOrd="0" destOrd="0" parTransId="{CE89A653-8621-4B37-9C84-49CDABE3A2C3}" sibTransId="{DFA04B57-73A1-4FF0-BDC3-73C5FA3D6A00}"/>
    <dgm:cxn modelId="{9124B02A-9908-49BB-86B8-C4FA98C4F1B8}" type="presOf" srcId="{6E2D2D1E-44D4-45D1-8BA7-9827BFC054D8}" destId="{35FB19C5-984D-480E-8C78-6838A78A595C}" srcOrd="0" destOrd="0" presId="urn:microsoft.com/office/officeart/2005/8/layout/bList2"/>
    <dgm:cxn modelId="{7B47D22B-3618-42CE-B217-A1D0387D212F}" type="presOf" srcId="{0280307D-04D7-47E8-A43D-E3278BD7D56C}" destId="{4520F9E4-117F-4BA0-A75A-C0189AEFF005}" srcOrd="0" destOrd="0" presId="urn:microsoft.com/office/officeart/2005/8/layout/bList2"/>
    <dgm:cxn modelId="{608C1D2C-F70C-4924-BFC9-1B8D45707D96}" type="presOf" srcId="{4A7250FE-F6AE-42E2-9276-1451262F8461}" destId="{F9EA9A79-2457-4192-9F19-D2517E5B5714}" srcOrd="0" destOrd="0" presId="urn:microsoft.com/office/officeart/2005/8/layout/bList2"/>
    <dgm:cxn modelId="{99922B2D-8004-48CC-B655-2846573056C8}" srcId="{57E15004-3008-4C85-BDF9-642D8C13C5F5}" destId="{2642660A-5C42-445B-A5FB-5607E7DDCC0F}" srcOrd="2" destOrd="0" parTransId="{3F42A0AC-5BF9-4B26-A32A-4B386C564BB1}" sibTransId="{F34848B8-1372-440B-B4DF-5B26156E3D44}"/>
    <dgm:cxn modelId="{3C84112E-4CF1-4A1E-A6F6-D10BEB611B1D}" srcId="{6E2D2D1E-44D4-45D1-8BA7-9827BFC054D8}" destId="{30099476-5454-4F5B-9E7C-C165B5360723}" srcOrd="9" destOrd="0" parTransId="{10E62700-F4BD-4E27-95C5-EC9A83890E72}" sibTransId="{D2A39C46-054D-4119-98BC-A5F201DA7C43}"/>
    <dgm:cxn modelId="{F8665D2E-4E4F-4B2B-8889-8914B441BADA}" type="presOf" srcId="{A9789E48-02E3-43C0-B861-55174B9FE9D4}" destId="{D166EC4A-1F01-4776-AA82-0E8C2E276D00}" srcOrd="0" destOrd="0" presId="urn:microsoft.com/office/officeart/2005/8/layout/bList2"/>
    <dgm:cxn modelId="{7BE0932F-506F-4101-9E3F-57256B1072EC}" type="presOf" srcId="{965A4051-C5F1-44C8-BAE3-0C1684F06FCA}" destId="{CD4D69E1-9000-408A-8D1B-7E159DA4C2D9}" srcOrd="0" destOrd="2" presId="urn:microsoft.com/office/officeart/2005/8/layout/bList2"/>
    <dgm:cxn modelId="{BB3F3331-0B63-4E50-A5CA-1053E5DBF875}" srcId="{0280307D-04D7-47E8-A43D-E3278BD7D56C}" destId="{FC51E36D-4410-43CE-8C5B-F80581F8EB44}" srcOrd="0" destOrd="0" parTransId="{1BC3A63F-46FD-4DF1-A6CE-F9AA7ECECC98}" sibTransId="{5AFC08E8-D748-4E7B-8832-111D55358190}"/>
    <dgm:cxn modelId="{EE1EB032-7C33-4582-8E45-99379E5B8CD9}" srcId="{ECD6A4C1-1C10-42E0-8254-BB9A858FF5CA}" destId="{ABF5B786-8071-4ED7-BCAC-323790834CFB}" srcOrd="0" destOrd="0" parTransId="{4AAE8A5C-DC49-46DA-A74B-BABBBE27CCE0}" sibTransId="{BC57C6C1-EF46-4080-AC03-FCB392C58930}"/>
    <dgm:cxn modelId="{3AB36A33-FCA5-4323-A5AE-2582F7056E57}" srcId="{71CE230A-A537-4720-8F11-E744769805CF}" destId="{F0842D41-AA45-40B2-B6B1-E7A7DEF8FDAA}" srcOrd="1" destOrd="0" parTransId="{556CF02A-85B9-4B01-B063-B5435566D1A8}" sibTransId="{9F17A33F-45FF-4314-94AA-DDD12BB394C7}"/>
    <dgm:cxn modelId="{7FE49A33-6A5E-4F5F-BB24-5F5BE7F0E6F4}" type="presOf" srcId="{75128321-5E8A-4E7C-96AF-203A97B81D88}" destId="{1D2D4804-8D30-4A6D-BE89-4910822992B3}" srcOrd="0" destOrd="1" presId="urn:microsoft.com/office/officeart/2005/8/layout/bList2"/>
    <dgm:cxn modelId="{EA5DD93D-AE99-4F15-9AFF-5BBF91C5E598}" type="presOf" srcId="{DC60991D-B020-4A4B-A816-2D83B92AFCB6}" destId="{15231E56-58F7-4166-BB1F-CFA7EBAAC35B}" srcOrd="0" destOrd="0" presId="urn:microsoft.com/office/officeart/2005/8/layout/bList2"/>
    <dgm:cxn modelId="{7ECE3E61-8756-4204-96F0-17948FE9FC87}" srcId="{6E2D2D1E-44D4-45D1-8BA7-9827BFC054D8}" destId="{A9789E48-02E3-43C0-B861-55174B9FE9D4}" srcOrd="2" destOrd="0" parTransId="{66079AE7-74AC-47BE-A9EA-5EF67B715CFD}" sibTransId="{984C6F8C-7649-4832-975B-33D9CB6B6930}"/>
    <dgm:cxn modelId="{76139544-CEFE-43B1-B798-6DAFFD9D3815}" type="presOf" srcId="{2642660A-5C42-445B-A5FB-5607E7DDCC0F}" destId="{537A8006-D258-4250-AB46-9DD0AB8D4B48}" srcOrd="0" destOrd="2" presId="urn:microsoft.com/office/officeart/2005/8/layout/bList2"/>
    <dgm:cxn modelId="{4FD46265-1EA8-4E2F-BDAA-801B1D503ED1}" type="presOf" srcId="{50CDACE5-268F-4809-B1A5-10077DDED2AF}" destId="{D5CC5F49-39D4-4ED5-9367-A4AE8BB1C498}" srcOrd="1" destOrd="0" presId="urn:microsoft.com/office/officeart/2005/8/layout/bList2"/>
    <dgm:cxn modelId="{51543C69-1C85-4C8E-8F11-54B9B8A074E7}" srcId="{29558322-0432-4BE7-9935-494C1A88A966}" destId="{355CAD43-ECFB-429F-8285-D61EB1F2FA73}" srcOrd="0" destOrd="0" parTransId="{57A940C1-B120-45B8-8329-46EEA8580C28}" sibTransId="{9CAAEA45-D9CE-49EB-93CA-27427D8B2405}"/>
    <dgm:cxn modelId="{421F4669-44FE-4893-A2C9-A7A9758B24BE}" srcId="{204FC1DC-FB22-48FA-939A-7BE218779ECD}" destId="{1A508877-E68A-48EA-84B0-69EEC9A2C4BD}" srcOrd="0" destOrd="0" parTransId="{A163257F-1B05-435A-A522-D1AD1FBDAC45}" sibTransId="{776B1659-2F4A-47A7-9DA8-42232F9EC093}"/>
    <dgm:cxn modelId="{31CABD69-5FC3-49D7-B256-A281D8DB9A3D}" srcId="{55ACD8C4-65A6-4948-829B-3C1D30236F10}" destId="{3D45F7EA-2003-4E33-9558-AF2250AC978E}" srcOrd="0" destOrd="0" parTransId="{56AB4F3F-99C6-42FE-A1BD-C225632A589A}" sibTransId="{1A0B4FF0-3076-4BE2-B58D-E795BC0E59C7}"/>
    <dgm:cxn modelId="{AFF4D869-F42F-40FB-8B1C-53D4855C8F13}" srcId="{50CDACE5-268F-4809-B1A5-10077DDED2AF}" destId="{36E84CF4-8D80-46DA-89E3-20B379970966}" srcOrd="1" destOrd="0" parTransId="{52376009-EC50-4A14-98AF-F70868A33054}" sibTransId="{B840FBFA-FDA6-452D-B3F5-5CA456B5AF10}"/>
    <dgm:cxn modelId="{1842644A-D0D2-4D69-B81B-C013B6BABA15}" type="presOf" srcId="{FCB99489-663D-490A-894B-0F783D8D2F17}" destId="{412D929A-CC62-490D-B735-D4FF01DA5427}" srcOrd="1" destOrd="0" presId="urn:microsoft.com/office/officeart/2005/8/layout/bList2"/>
    <dgm:cxn modelId="{EC389F4B-12A4-454A-885F-640750892452}" type="presOf" srcId="{D2A39C46-054D-4119-98BC-A5F201DA7C43}" destId="{7206D10B-FD89-4F79-B2C6-A6C90BDCBA73}" srcOrd="0" destOrd="0" presId="urn:microsoft.com/office/officeart/2005/8/layout/bList2"/>
    <dgm:cxn modelId="{DA62C26B-46EC-4123-9C4B-2C6A12A3A92C}" type="presOf" srcId="{ECD6A4C1-1C10-42E0-8254-BB9A858FF5CA}" destId="{61B651A2-6F82-49BE-8656-2ECB9C77F811}" srcOrd="0" destOrd="0" presId="urn:microsoft.com/office/officeart/2005/8/layout/bList2"/>
    <dgm:cxn modelId="{9D12414C-3C10-4139-B18F-D556CA06D064}" type="presOf" srcId="{73760BE6-3D5D-476C-BF85-F78D9865A39C}" destId="{713F3FDE-858A-45F1-BA88-63141CC62576}" srcOrd="0" destOrd="0" presId="urn:microsoft.com/office/officeart/2005/8/layout/bList2"/>
    <dgm:cxn modelId="{B094664D-37F8-4B66-A01A-186E02256021}" type="presOf" srcId="{8D4EDA4C-7540-41AE-BCAA-3BBFEAE9DD3F}" destId="{B9D1F70C-F3FF-4B15-A2C6-2BC5D34774D9}" srcOrd="0" destOrd="2" presId="urn:microsoft.com/office/officeart/2005/8/layout/bList2"/>
    <dgm:cxn modelId="{ADCDC16D-0230-4895-AE10-A8AAF4A6AD46}" type="presOf" srcId="{204FC1DC-FB22-48FA-939A-7BE218779ECD}" destId="{4B92EA7F-6811-4E23-B7E0-70B8C0FF04BA}" srcOrd="1" destOrd="0" presId="urn:microsoft.com/office/officeart/2005/8/layout/bList2"/>
    <dgm:cxn modelId="{6950754E-41FA-493A-9C2D-B576D02213D3}" type="presOf" srcId="{DEC656BD-7A01-4B19-AC28-EF9DA625848D}" destId="{7960F3E7-E51D-4493-80F6-F7F2DBB36158}" srcOrd="0" destOrd="2" presId="urn:microsoft.com/office/officeart/2005/8/layout/bList2"/>
    <dgm:cxn modelId="{EFECC270-88C0-40BB-8D5A-CD52352D2276}" srcId="{6E2D2D1E-44D4-45D1-8BA7-9827BFC054D8}" destId="{57E15004-3008-4C85-BDF9-642D8C13C5F5}" srcOrd="3" destOrd="0" parTransId="{A80CB67C-F09B-4E18-929D-81C6D536C802}" sibTransId="{F681D50F-BC16-446A-B84D-0C039D658C9B}"/>
    <dgm:cxn modelId="{770F3C51-BAA1-4E15-B1C0-01D7548B53A0}" type="presOf" srcId="{33B158A9-D46D-4060-B5C3-A62183F396F1}" destId="{FA87453D-EE23-40B1-9EB9-8B02106F59F8}" srcOrd="0" destOrd="0" presId="urn:microsoft.com/office/officeart/2005/8/layout/bList2"/>
    <dgm:cxn modelId="{22AA4051-B5FE-409D-AA3A-5FB59A42842D}" srcId="{ECD6A4C1-1C10-42E0-8254-BB9A858FF5CA}" destId="{D9E311CC-1F46-4B6A-8493-D48BE2A3FB4E}" srcOrd="3" destOrd="0" parTransId="{97188050-FB3E-4790-8FC0-DDAB7F0F5B27}" sibTransId="{C4F4462A-68F3-4D38-8EAA-0649D0D9EB34}"/>
    <dgm:cxn modelId="{09C65D71-3A35-4332-995B-63CCD46E2066}" srcId="{6E2D2D1E-44D4-45D1-8BA7-9827BFC054D8}" destId="{29558322-0432-4BE7-9935-494C1A88A966}" srcOrd="7" destOrd="0" parTransId="{8A28D1E0-CFFA-4CC4-BF86-BDF3193A5917}" sibTransId="{73760BE6-3D5D-476C-BF85-F78D9865A39C}"/>
    <dgm:cxn modelId="{7054DA72-5601-43AB-877B-65C42F787EA5}" srcId="{6E2D2D1E-44D4-45D1-8BA7-9827BFC054D8}" destId="{ECD6A4C1-1C10-42E0-8254-BB9A858FF5CA}" srcOrd="11" destOrd="0" parTransId="{8E75880F-9F10-418B-8042-BE8D8C086235}" sibTransId="{8782A1A4-AAE7-4E7E-94A4-8591805D6F75}"/>
    <dgm:cxn modelId="{CC148354-A292-4314-A829-81BF8446EBAA}" srcId="{FCB99489-663D-490A-894B-0F783D8D2F17}" destId="{33B158A9-D46D-4060-B5C3-A62183F396F1}" srcOrd="0" destOrd="0" parTransId="{067C9AE1-DA86-491A-BB03-461C9A90D054}" sibTransId="{6A6796D4-D52A-431C-8469-AAB97BBEA140}"/>
    <dgm:cxn modelId="{60514C78-C04D-4600-B761-B0261E1627E5}" type="presOf" srcId="{1A508877-E68A-48EA-84B0-69EEC9A2C4BD}" destId="{E652DA5D-9D8D-4EFA-BD2D-2DE6F55DE0BF}" srcOrd="0" destOrd="0" presId="urn:microsoft.com/office/officeart/2005/8/layout/bList2"/>
    <dgm:cxn modelId="{D2ADF379-DEE0-4C9C-85CD-9B624C79F3AD}" srcId="{0CE70C17-EC06-4000-AD84-CB225430C923}" destId="{0D6BA228-48CF-4945-8479-B9D35C083EB4}" srcOrd="2" destOrd="0" parTransId="{D1E02387-A66A-420F-8235-B8931F70EE09}" sibTransId="{CEFD271D-44BF-421A-8EE0-F32CD085D735}"/>
    <dgm:cxn modelId="{F8D3F17A-E42F-46B0-98E3-ADA60E20C9CC}" srcId="{71CE230A-A537-4720-8F11-E744769805CF}" destId="{9C8A0F40-042C-43B5-8365-D58ADF303078}" srcOrd="3" destOrd="0" parTransId="{A040B751-CB71-4E96-B18C-E86CD78E52E7}" sibTransId="{692A06FC-ADF4-4705-B74B-E4F92E3F0CF9}"/>
    <dgm:cxn modelId="{14C5997E-0D05-4209-89FE-EB76BB042C84}" type="presOf" srcId="{30099476-5454-4F5B-9E7C-C165B5360723}" destId="{DDE10977-C53A-481F-96BD-ED9D0C924FB5}" srcOrd="0" destOrd="0" presId="urn:microsoft.com/office/officeart/2005/8/layout/bList2"/>
    <dgm:cxn modelId="{F77BEE81-8EC8-4B99-86D0-10B903AAD0D9}" srcId="{50CDACE5-268F-4809-B1A5-10077DDED2AF}" destId="{8D4EDA4C-7540-41AE-BCAA-3BBFEAE9DD3F}" srcOrd="2" destOrd="0" parTransId="{6C91B61D-C8E5-4F10-BD59-3630B54B3D77}" sibTransId="{432511CE-94C4-497B-8780-309E739A9746}"/>
    <dgm:cxn modelId="{EB135A82-E419-4C6C-BC12-3EC413F3F715}" type="presOf" srcId="{55ACD8C4-65A6-4948-829B-3C1D30236F10}" destId="{E09C228E-C527-4A2A-8622-49DB23210F97}" srcOrd="0" destOrd="0" presId="urn:microsoft.com/office/officeart/2005/8/layout/bList2"/>
    <dgm:cxn modelId="{0A4BFC82-8A72-4AE4-8F93-00281C7C7FEB}" type="presOf" srcId="{9C8A0F40-042C-43B5-8365-D58ADF303078}" destId="{CD4D69E1-9000-408A-8D1B-7E159DA4C2D9}" srcOrd="0" destOrd="3" presId="urn:microsoft.com/office/officeart/2005/8/layout/bList2"/>
    <dgm:cxn modelId="{5590D085-B4D9-4DF7-AEA3-319C41F4419C}" type="presOf" srcId="{D0ECDC85-8078-489C-868C-C4904329A23F}" destId="{537A8006-D258-4250-AB46-9DD0AB8D4B48}" srcOrd="0" destOrd="0" presId="urn:microsoft.com/office/officeart/2005/8/layout/bList2"/>
    <dgm:cxn modelId="{3E147686-6E29-4245-8EC9-453D2752858D}" srcId="{204FC1DC-FB22-48FA-939A-7BE218779ECD}" destId="{4D44BE3F-79A6-452F-A5F5-E993661EC470}" srcOrd="2" destOrd="0" parTransId="{A718AC75-267B-4174-BDC2-DDAE353B06A5}" sibTransId="{92E58139-364A-4454-A20A-FA8DC3930633}"/>
    <dgm:cxn modelId="{99E9F289-46BC-4BBB-8893-F7BFB2243D5D}" type="presOf" srcId="{355CAD43-ECFB-429F-8285-D61EB1F2FA73}" destId="{1C242A54-5AE7-463E-BC38-1F37C636EC7E}" srcOrd="0" destOrd="0" presId="urn:microsoft.com/office/officeart/2005/8/layout/bList2"/>
    <dgm:cxn modelId="{29E4988B-CB1D-4EDB-BDE2-75D1E7ECA2AD}" srcId="{50CDACE5-268F-4809-B1A5-10077DDED2AF}" destId="{A5D2AFA9-7AF4-4F5A-93BD-ECA748228324}" srcOrd="0" destOrd="0" parTransId="{7FE469DC-DEDC-4AE7-9067-4E2C0CC87472}" sibTransId="{8742188A-A357-42E8-AEC4-69087F67B653}"/>
    <dgm:cxn modelId="{54F54A8C-A33F-49F9-BA64-AA49364F7AC1}" type="presOf" srcId="{36E84CF4-8D80-46DA-89E3-20B379970966}" destId="{B9D1F70C-F3FF-4B15-A2C6-2BC5D34774D9}" srcOrd="0" destOrd="1" presId="urn:microsoft.com/office/officeart/2005/8/layout/bList2"/>
    <dgm:cxn modelId="{51F16F92-C552-4500-8E43-9AE957D86F20}" type="presOf" srcId="{53A6F964-6FA6-48A7-9771-D87D8DFD61F5}" destId="{FF764550-A6F1-4ED4-B4A1-2082F5DC14F6}" srcOrd="0" destOrd="0" presId="urn:microsoft.com/office/officeart/2005/8/layout/bList2"/>
    <dgm:cxn modelId="{138F669A-21AC-46CF-B655-DF451BC08230}" type="presOf" srcId="{1A75C054-B233-47E3-9D8A-FF5EF1E0DFEF}" destId="{FA87453D-EE23-40B1-9EB9-8B02106F59F8}" srcOrd="0" destOrd="1" presId="urn:microsoft.com/office/officeart/2005/8/layout/bList2"/>
    <dgm:cxn modelId="{959B269C-0F85-4BA4-A229-1C3BC40527BF}" srcId="{0280307D-04D7-47E8-A43D-E3278BD7D56C}" destId="{BF2B2B66-94A6-408B-ADCD-555AC315A756}" srcOrd="2" destOrd="0" parTransId="{CD14A529-53FD-40EA-BCA8-8FA675097DBC}" sibTransId="{F88B7438-8927-47A5-A6DE-72C8500FC84D}"/>
    <dgm:cxn modelId="{3FE2A19C-E2FC-4E18-807E-C2242BABD01D}" type="presOf" srcId="{0CE70C17-EC06-4000-AD84-CB225430C923}" destId="{9111A5C0-A55F-4009-8A5A-BFC86C9A6654}" srcOrd="1" destOrd="0" presId="urn:microsoft.com/office/officeart/2005/8/layout/bList2"/>
    <dgm:cxn modelId="{DB7D1E9D-BE72-496B-B8A6-4B315A5DF0E8}" type="presOf" srcId="{50CDACE5-268F-4809-B1A5-10077DDED2AF}" destId="{2D196055-3AD0-4B96-BF3C-9828B40FDA0D}" srcOrd="0" destOrd="0" presId="urn:microsoft.com/office/officeart/2005/8/layout/bList2"/>
    <dgm:cxn modelId="{4FE10B9E-34E0-4BE3-8BA2-8871391F610C}" type="presOf" srcId="{FCB99489-663D-490A-894B-0F783D8D2F17}" destId="{58A85529-E0D2-46A3-A75F-D587983AC49E}" srcOrd="0" destOrd="0" presId="urn:microsoft.com/office/officeart/2005/8/layout/bList2"/>
    <dgm:cxn modelId="{E6596B9E-9B12-46B0-8113-9066B5537141}" srcId="{55ACD8C4-65A6-4948-829B-3C1D30236F10}" destId="{8722B94A-F9DD-465A-8D31-853BDFCEEBD8}" srcOrd="2" destOrd="0" parTransId="{066538B9-92FA-4C7E-BE14-DBF1D5068FA1}" sibTransId="{154985AB-C919-41E8-AD14-5F947FE25FA1}"/>
    <dgm:cxn modelId="{5BF802A1-9188-45BB-8B48-23B6C3DC8B7C}" type="presOf" srcId="{15C3E1EE-0E5A-4AE4-B84A-EB5E8F64778A}" destId="{8168F01A-A15E-4382-8C01-CEFEB9CAC866}" srcOrd="0" destOrd="1" presId="urn:microsoft.com/office/officeart/2005/8/layout/bList2"/>
    <dgm:cxn modelId="{07E287A5-20F6-4BB6-9CC9-7686A5EFEEA2}" srcId="{6E2D2D1E-44D4-45D1-8BA7-9827BFC054D8}" destId="{71CE230A-A537-4720-8F11-E744769805CF}" srcOrd="1" destOrd="0" parTransId="{C7E7EFB7-E8BB-4AB7-8723-C6416B2EFE6C}" sibTransId="{E9D3DD1A-C13D-4EAA-83BE-A0E8C9D0051C}"/>
    <dgm:cxn modelId="{4D95DDA9-0442-4571-8556-7A04230A563C}" type="presOf" srcId="{3D45F7EA-2003-4E33-9558-AF2250AC978E}" destId="{8168F01A-A15E-4382-8C01-CEFEB9CAC866}" srcOrd="0" destOrd="0" presId="urn:microsoft.com/office/officeart/2005/8/layout/bList2"/>
    <dgm:cxn modelId="{BDCFDDAD-6834-4648-BF3F-3F07EF422CEE}" srcId="{0CE70C17-EC06-4000-AD84-CB225430C923}" destId="{092A09F8-5DF5-40CB-B2EE-93E943490DBA}" srcOrd="1" destOrd="0" parTransId="{E1D92210-9B2A-4FEB-AF2E-3259C87AEE2E}" sibTransId="{5002A05E-9236-4FE1-9ADB-5AD09140FC6E}"/>
    <dgm:cxn modelId="{D9755AB3-7112-4C0D-975B-3DF0F304778B}" type="presOf" srcId="{3BABDA65-B0A3-44FA-A571-BDBAC3E9513B}" destId="{4A91AF2A-D78E-4AF3-8DEC-25E003440C0E}" srcOrd="0" destOrd="0" presId="urn:microsoft.com/office/officeart/2005/8/layout/bList2"/>
    <dgm:cxn modelId="{0F37C8B8-E05D-48C2-8B09-117106729027}" type="presOf" srcId="{092A09F8-5DF5-40CB-B2EE-93E943490DBA}" destId="{15231E56-58F7-4166-BB1F-CFA7EBAAC35B}" srcOrd="0" destOrd="1" presId="urn:microsoft.com/office/officeart/2005/8/layout/bList2"/>
    <dgm:cxn modelId="{6EFE18BB-85AE-44F9-BEFD-A2FF8B61AD27}" srcId="{A9789E48-02E3-43C0-B861-55174B9FE9D4}" destId="{144B337B-774B-403D-A196-713ACEBBBE1F}" srcOrd="0" destOrd="0" parTransId="{5955B750-CB48-4598-A169-BE33FE5053C5}" sibTransId="{35627F61-B6B3-4A4B-A152-A90CDB77C09F}"/>
    <dgm:cxn modelId="{8043D3BC-A782-4FF5-A1A2-44CCBDDD1CE2}" type="presOf" srcId="{984C6F8C-7649-4832-975B-33D9CB6B6930}" destId="{4738750C-4A7D-42EB-BF87-99A21B61FC12}" srcOrd="0" destOrd="0" presId="urn:microsoft.com/office/officeart/2005/8/layout/bList2"/>
    <dgm:cxn modelId="{1ADC83BE-E6AC-4ED8-87FA-A205B865AFC9}" srcId="{6E2D2D1E-44D4-45D1-8BA7-9827BFC054D8}" destId="{204FC1DC-FB22-48FA-939A-7BE218779ECD}" srcOrd="0" destOrd="0" parTransId="{E9A7A8B6-BA5C-47DB-981C-4A087BFEDEC1}" sibTransId="{AF6577F4-E60F-439B-953D-31F5C1CA690F}"/>
    <dgm:cxn modelId="{121927C3-B174-4842-A7D6-9EA0A1C99DC0}" srcId="{ECD6A4C1-1C10-42E0-8254-BB9A858FF5CA}" destId="{0C183D91-8702-45EF-93DA-71BFB7358BBA}" srcOrd="1" destOrd="0" parTransId="{3493C1CD-3D40-4D67-901D-38B068658B19}" sibTransId="{7F57E5D0-4644-4675-8C58-DEFFB89D8E12}"/>
    <dgm:cxn modelId="{7FAA3FC5-C8DA-4991-801A-E4F641EED8AB}" srcId="{0CE70C17-EC06-4000-AD84-CB225430C923}" destId="{DC60991D-B020-4A4B-A816-2D83B92AFCB6}" srcOrd="0" destOrd="0" parTransId="{15EEB9D1-080E-417E-8D06-74809E11BE8A}" sibTransId="{D9ADBE5F-E4B4-4742-AC6C-7E8BA26F000E}"/>
    <dgm:cxn modelId="{F3F939C7-2431-460F-BDA1-E0F13A67750C}" type="presOf" srcId="{0280307D-04D7-47E8-A43D-E3278BD7D56C}" destId="{B0D4C861-A4D8-4DC9-A93D-BD52B8398A9C}" srcOrd="1" destOrd="0" presId="urn:microsoft.com/office/officeart/2005/8/layout/bList2"/>
    <dgm:cxn modelId="{CF729CC9-324D-4F6C-89AD-3D98ACC3CCA3}" type="presOf" srcId="{4CE88FEF-5CD6-4F34-92CA-B51973EF77DC}" destId="{537A8006-D258-4250-AB46-9DD0AB8D4B48}" srcOrd="0" destOrd="3" presId="urn:microsoft.com/office/officeart/2005/8/layout/bList2"/>
    <dgm:cxn modelId="{FF7C31CA-2ED7-45CF-AA8F-9F95C3CD017B}" srcId="{71CE230A-A537-4720-8F11-E744769805CF}" destId="{88E63EAA-D8A7-42C5-B5B4-41D7005D48A8}" srcOrd="0" destOrd="0" parTransId="{9DDA8580-618E-441F-8F28-DFF8E8779617}" sibTransId="{6BF80EB0-14BA-4727-8DAB-7C1F4624BD14}"/>
    <dgm:cxn modelId="{889691CD-D3DC-458B-B3F1-26E8023DEA36}" type="presOf" srcId="{144B337B-774B-403D-A196-713ACEBBBE1F}" destId="{01110BA5-570A-4264-8C2F-D98A4C597E48}" srcOrd="0" destOrd="0" presId="urn:microsoft.com/office/officeart/2005/8/layout/bList2"/>
    <dgm:cxn modelId="{005C06CE-59FB-4504-AE69-A738FD62FC81}" type="presOf" srcId="{30099476-5454-4F5B-9E7C-C165B5360723}" destId="{8A1B71E1-033B-4EE4-B0F1-BA67BC712986}" srcOrd="1" destOrd="0" presId="urn:microsoft.com/office/officeart/2005/8/layout/bList2"/>
    <dgm:cxn modelId="{CCAFBCD0-0C56-4888-9CEE-7AEA6386636D}" type="presOf" srcId="{77CE2D33-6A97-4BF4-BA27-2B6ADA61C0DC}" destId="{1D2D4804-8D30-4A6D-BE89-4910822992B3}" srcOrd="0" destOrd="3" presId="urn:microsoft.com/office/officeart/2005/8/layout/bList2"/>
    <dgm:cxn modelId="{5DF3D0D0-DA3B-4732-A1DD-00D81B5C33F6}" srcId="{FCB99489-663D-490A-894B-0F783D8D2F17}" destId="{1A75C054-B233-47E3-9D8A-FF5EF1E0DFEF}" srcOrd="1" destOrd="0" parTransId="{0F2B6396-FB90-4AD3-877D-AA395736FFE0}" sibTransId="{19031F53-63C6-4653-9F12-785A1C8AEE59}"/>
    <dgm:cxn modelId="{27505BD7-204D-43D7-92BD-3E4E4CB5DF35}" type="presOf" srcId="{4D44BE3F-79A6-452F-A5F5-E993661EC470}" destId="{E652DA5D-9D8D-4EFA-BD2D-2DE6F55DE0BF}" srcOrd="0" destOrd="2" presId="urn:microsoft.com/office/officeart/2005/8/layout/bList2"/>
    <dgm:cxn modelId="{1DF530DA-62B4-4F28-B856-FE972B5F6A6E}" type="presOf" srcId="{204FC1DC-FB22-48FA-939A-7BE218779ECD}" destId="{EC183687-375F-41ED-8DDC-9C53603EA8A9}" srcOrd="0" destOrd="0" presId="urn:microsoft.com/office/officeart/2005/8/layout/bList2"/>
    <dgm:cxn modelId="{B2BDD2DB-B877-4560-AECD-DDDEEC49506E}" type="presOf" srcId="{8722B94A-F9DD-465A-8D31-853BDFCEEBD8}" destId="{8168F01A-A15E-4382-8C01-CEFEB9CAC866}" srcOrd="0" destOrd="2" presId="urn:microsoft.com/office/officeart/2005/8/layout/bList2"/>
    <dgm:cxn modelId="{291719DC-EE22-4261-836C-B063320BF8A2}" type="presOf" srcId="{F681D50F-BC16-446A-B84D-0C039D658C9B}" destId="{360773F5-EA8F-409D-A101-709C75DE2B21}" srcOrd="0" destOrd="0" presId="urn:microsoft.com/office/officeart/2005/8/layout/bList2"/>
    <dgm:cxn modelId="{010328DC-D34A-4319-827B-09AC3A4163FE}" type="presOf" srcId="{333A0D0C-F532-4DAD-ACFA-95394ED6693D}" destId="{E46E8D19-95CD-4198-8E24-A093ACADB08E}" srcOrd="0" destOrd="0" presId="urn:microsoft.com/office/officeart/2005/8/layout/bList2"/>
    <dgm:cxn modelId="{D59C9BDC-2210-47CA-87EF-0D4D91216CA6}" type="presOf" srcId="{783C1AC1-E422-4824-8A53-72A0E28D6B33}" destId="{537A8006-D258-4250-AB46-9DD0AB8D4B48}" srcOrd="0" destOrd="1" presId="urn:microsoft.com/office/officeart/2005/8/layout/bList2"/>
    <dgm:cxn modelId="{17E0E6DD-F225-49BE-A803-F1481DD05E25}" type="presOf" srcId="{0D6BA228-48CF-4945-8479-B9D35C083EB4}" destId="{15231E56-58F7-4166-BB1F-CFA7EBAAC35B}" srcOrd="0" destOrd="2" presId="urn:microsoft.com/office/officeart/2005/8/layout/bList2"/>
    <dgm:cxn modelId="{3F8660E0-F6A3-49E5-9123-8C6688E12D9D}" type="presOf" srcId="{88D3614C-2698-45BA-A804-A404D5AA78F8}" destId="{79DD7165-344B-4064-A9D6-4EDE74F085F7}" srcOrd="0" destOrd="0" presId="urn:microsoft.com/office/officeart/2005/8/layout/bList2"/>
    <dgm:cxn modelId="{3614AAE1-4695-4DCA-93C4-97D2BB801F3E}" type="presOf" srcId="{ABF5B786-8071-4ED7-BCAC-323790834CFB}" destId="{7960F3E7-E51D-4493-80F6-F7F2DBB36158}" srcOrd="0" destOrd="0" presId="urn:microsoft.com/office/officeart/2005/8/layout/bList2"/>
    <dgm:cxn modelId="{28A3DCE2-41A1-4892-8D9A-F7FE562A847B}" type="presOf" srcId="{0C183D91-8702-45EF-93DA-71BFB7358BBA}" destId="{7960F3E7-E51D-4493-80F6-F7F2DBB36158}" srcOrd="0" destOrd="1" presId="urn:microsoft.com/office/officeart/2005/8/layout/bList2"/>
    <dgm:cxn modelId="{2DDA07E5-BFE8-433E-9A70-B19115359E03}" srcId="{0280307D-04D7-47E8-A43D-E3278BD7D56C}" destId="{75128321-5E8A-4E7C-96AF-203A97B81D88}" srcOrd="1" destOrd="0" parTransId="{6B5C6925-7402-4868-9E13-848C4BC44E95}" sibTransId="{3A5790FA-3888-47C5-BDDC-B28C9E3D0355}"/>
    <dgm:cxn modelId="{54CE47E5-62BF-4EF5-ACBD-B51D67E5FA0A}" type="presOf" srcId="{DECA0B72-6BCF-4B2E-A94A-AE8422A33A4D}" destId="{58F903EB-CF13-49A2-BBF1-379E3E2A96CD}" srcOrd="0" destOrd="0" presId="urn:microsoft.com/office/officeart/2005/8/layout/bList2"/>
    <dgm:cxn modelId="{111F76E6-7CBC-4156-94F7-A5D4D1BE0D6C}" type="presOf" srcId="{FC51E36D-4410-43CE-8C5B-F80581F8EB44}" destId="{1D2D4804-8D30-4A6D-BE89-4910822992B3}" srcOrd="0" destOrd="0" presId="urn:microsoft.com/office/officeart/2005/8/layout/bList2"/>
    <dgm:cxn modelId="{0F5003E8-76BE-402D-AF23-1BC901FA01E7}" type="presOf" srcId="{D9E311CC-1F46-4B6A-8493-D48BE2A3FB4E}" destId="{7960F3E7-E51D-4493-80F6-F7F2DBB36158}" srcOrd="0" destOrd="3" presId="urn:microsoft.com/office/officeart/2005/8/layout/bList2"/>
    <dgm:cxn modelId="{7A52D5EB-BCA2-4133-BD50-A96402F7C34A}" type="presOf" srcId="{AF6577F4-E60F-439B-953D-31F5C1CA690F}" destId="{E467D82F-F905-4DDC-8C8A-58E266CDA08D}" srcOrd="0" destOrd="0" presId="urn:microsoft.com/office/officeart/2005/8/layout/bList2"/>
    <dgm:cxn modelId="{0605A3EE-E94A-4729-B917-713780B7E54D}" type="presOf" srcId="{A5D2AFA9-7AF4-4F5A-93BD-ECA748228324}" destId="{B9D1F70C-F3FF-4B15-A2C6-2BC5D34774D9}" srcOrd="0" destOrd="0" presId="urn:microsoft.com/office/officeart/2005/8/layout/bList2"/>
    <dgm:cxn modelId="{CF5118EF-EC09-4732-A831-0EC7100A289C}" srcId="{6E2D2D1E-44D4-45D1-8BA7-9827BFC054D8}" destId="{0280307D-04D7-47E8-A43D-E3278BD7D56C}" srcOrd="6" destOrd="0" parTransId="{B537F0AF-FF26-4A7A-BE1A-B975C6BFAAFD}" sibTransId="{DECA0B72-6BCF-4B2E-A94A-AE8422A33A4D}"/>
    <dgm:cxn modelId="{83EB60EF-65E1-4AB8-A98A-A61C0BE2963B}" srcId="{71CE230A-A537-4720-8F11-E744769805CF}" destId="{965A4051-C5F1-44C8-BAE3-0C1684F06FCA}" srcOrd="2" destOrd="0" parTransId="{3EDFF88C-1594-45B4-A84C-926A1C36EE23}" sibTransId="{2086AB53-A417-4F1B-9FF4-12D7368DAFE7}"/>
    <dgm:cxn modelId="{F77DEDF2-6013-4731-9FA4-0B08E58E9204}" type="presOf" srcId="{AB2BC789-1EDE-45C3-8459-24D160F3EA5D}" destId="{E652DA5D-9D8D-4EFA-BD2D-2DE6F55DE0BF}" srcOrd="0" destOrd="1" presId="urn:microsoft.com/office/officeart/2005/8/layout/bList2"/>
    <dgm:cxn modelId="{5706B7F4-3CB6-43EC-998D-C27D93808025}" type="presOf" srcId="{A9789E48-02E3-43C0-B861-55174B9FE9D4}" destId="{F62D56BA-A0CD-47E5-B2F7-7FB18A1A17A2}" srcOrd="1" destOrd="0" presId="urn:microsoft.com/office/officeart/2005/8/layout/bList2"/>
    <dgm:cxn modelId="{C7E50EF5-3E1B-415D-BC55-65B37F012590}" type="presOf" srcId="{29558322-0432-4BE7-9935-494C1A88A966}" destId="{765AD6F6-CAD2-424D-870D-C1342BBE819B}" srcOrd="0" destOrd="0" presId="urn:microsoft.com/office/officeart/2005/8/layout/bList2"/>
    <dgm:cxn modelId="{6D2430F5-F4E5-402E-A04A-4911C8E5CB55}" type="presOf" srcId="{ECD6A4C1-1C10-42E0-8254-BB9A858FF5CA}" destId="{CD828844-7A9D-45B0-AC6A-1815A3134C30}" srcOrd="1" destOrd="0" presId="urn:microsoft.com/office/officeart/2005/8/layout/bList2"/>
    <dgm:cxn modelId="{783D3DF5-B432-40DF-B5CF-4AE40AE3B103}" type="presOf" srcId="{0CE70C17-EC06-4000-AD84-CB225430C923}" destId="{8F4B954E-3DBA-4BAB-B7FD-EC8537E121D4}" srcOrd="0" destOrd="0" presId="urn:microsoft.com/office/officeart/2005/8/layout/bList2"/>
    <dgm:cxn modelId="{C74A7DF9-6539-4CF8-9F70-6D505D9BF659}" type="presOf" srcId="{BF2B2B66-94A6-408B-ADCD-555AC315A756}" destId="{1D2D4804-8D30-4A6D-BE89-4910822992B3}" srcOrd="0" destOrd="2" presId="urn:microsoft.com/office/officeart/2005/8/layout/bList2"/>
    <dgm:cxn modelId="{140A2AFA-D91D-4970-AFAC-DF718D682099}" type="presOf" srcId="{E9D3DD1A-C13D-4EAA-83BE-A0E8C9D0051C}" destId="{D02E4135-E91E-45E9-A5A8-F74260C9EEC8}" srcOrd="0" destOrd="0" presId="urn:microsoft.com/office/officeart/2005/8/layout/bList2"/>
    <dgm:cxn modelId="{AB0036FE-B759-4770-A979-40109CE2C932}" type="presOf" srcId="{71CE230A-A537-4720-8F11-E744769805CF}" destId="{28370AA9-0BB7-4CA3-96A7-34D6ABB3D816}" srcOrd="0" destOrd="0" presId="urn:microsoft.com/office/officeart/2005/8/layout/bList2"/>
    <dgm:cxn modelId="{9D01F7F5-B228-4B9D-87BC-A67AA7E2DB63}" type="presParOf" srcId="{35FB19C5-984D-480E-8C78-6838A78A595C}" destId="{2D6DE699-46F9-4304-BC5F-C16C71A82D83}" srcOrd="0" destOrd="0" presId="urn:microsoft.com/office/officeart/2005/8/layout/bList2"/>
    <dgm:cxn modelId="{D95D2E73-AB14-4B8E-8580-053D2559AF5E}" type="presParOf" srcId="{2D6DE699-46F9-4304-BC5F-C16C71A82D83}" destId="{E652DA5D-9D8D-4EFA-BD2D-2DE6F55DE0BF}" srcOrd="0" destOrd="0" presId="urn:microsoft.com/office/officeart/2005/8/layout/bList2"/>
    <dgm:cxn modelId="{1C2F1C1F-FDE7-48A0-9468-964C45B11664}" type="presParOf" srcId="{2D6DE699-46F9-4304-BC5F-C16C71A82D83}" destId="{EC183687-375F-41ED-8DDC-9C53603EA8A9}" srcOrd="1" destOrd="0" presId="urn:microsoft.com/office/officeart/2005/8/layout/bList2"/>
    <dgm:cxn modelId="{7C6CDD3A-F213-421B-A9A3-0984CF0EF25E}" type="presParOf" srcId="{2D6DE699-46F9-4304-BC5F-C16C71A82D83}" destId="{4B92EA7F-6811-4E23-B7E0-70B8C0FF04BA}" srcOrd="2" destOrd="0" presId="urn:microsoft.com/office/officeart/2005/8/layout/bList2"/>
    <dgm:cxn modelId="{42A99F9A-A9EF-494C-AF3A-DA931EAA6F17}" type="presParOf" srcId="{2D6DE699-46F9-4304-BC5F-C16C71A82D83}" destId="{0030C3FC-903E-44A2-90CC-E8D3B09A5AAC}" srcOrd="3" destOrd="0" presId="urn:microsoft.com/office/officeart/2005/8/layout/bList2"/>
    <dgm:cxn modelId="{EB174FBE-336F-4E0F-8A68-B820950C0E46}" type="presParOf" srcId="{35FB19C5-984D-480E-8C78-6838A78A595C}" destId="{E467D82F-F905-4DDC-8C8A-58E266CDA08D}" srcOrd="1" destOrd="0" presId="urn:microsoft.com/office/officeart/2005/8/layout/bList2"/>
    <dgm:cxn modelId="{D6E5FA7B-7B7D-4A81-A4A1-32A4A0B5A4D5}" type="presParOf" srcId="{35FB19C5-984D-480E-8C78-6838A78A595C}" destId="{6F54218B-BD63-4179-8E37-2F6CC99BE02B}" srcOrd="2" destOrd="0" presId="urn:microsoft.com/office/officeart/2005/8/layout/bList2"/>
    <dgm:cxn modelId="{32136542-13CF-4D80-8EFF-6A082E0295EB}" type="presParOf" srcId="{6F54218B-BD63-4179-8E37-2F6CC99BE02B}" destId="{CD4D69E1-9000-408A-8D1B-7E159DA4C2D9}" srcOrd="0" destOrd="0" presId="urn:microsoft.com/office/officeart/2005/8/layout/bList2"/>
    <dgm:cxn modelId="{9456D8F2-E2E7-43C9-BA2C-5B7DBFD54CCF}" type="presParOf" srcId="{6F54218B-BD63-4179-8E37-2F6CC99BE02B}" destId="{28370AA9-0BB7-4CA3-96A7-34D6ABB3D816}" srcOrd="1" destOrd="0" presId="urn:microsoft.com/office/officeart/2005/8/layout/bList2"/>
    <dgm:cxn modelId="{BC1531C0-FECC-446E-873D-1F9E2CDB2D83}" type="presParOf" srcId="{6F54218B-BD63-4179-8E37-2F6CC99BE02B}" destId="{E305D673-8F2A-44C3-B601-542F9F1AD77A}" srcOrd="2" destOrd="0" presId="urn:microsoft.com/office/officeart/2005/8/layout/bList2"/>
    <dgm:cxn modelId="{6FE9F842-4579-413E-B3FD-3AB99D473536}" type="presParOf" srcId="{6F54218B-BD63-4179-8E37-2F6CC99BE02B}" destId="{CC301BA0-B6D3-49D4-913C-829443CEAEF8}" srcOrd="3" destOrd="0" presId="urn:microsoft.com/office/officeart/2005/8/layout/bList2"/>
    <dgm:cxn modelId="{0EA3DD40-769F-438D-92FD-2454061DEBB8}" type="presParOf" srcId="{35FB19C5-984D-480E-8C78-6838A78A595C}" destId="{D02E4135-E91E-45E9-A5A8-F74260C9EEC8}" srcOrd="3" destOrd="0" presId="urn:microsoft.com/office/officeart/2005/8/layout/bList2"/>
    <dgm:cxn modelId="{985ADD20-2BD0-40B2-B54B-7AA0B07A6BF9}" type="presParOf" srcId="{35FB19C5-984D-480E-8C78-6838A78A595C}" destId="{976B337F-D449-4965-BDAB-7C9DC04FDED5}" srcOrd="4" destOrd="0" presId="urn:microsoft.com/office/officeart/2005/8/layout/bList2"/>
    <dgm:cxn modelId="{50AD8221-F136-4925-A182-DEAA2A6BA216}" type="presParOf" srcId="{976B337F-D449-4965-BDAB-7C9DC04FDED5}" destId="{01110BA5-570A-4264-8C2F-D98A4C597E48}" srcOrd="0" destOrd="0" presId="urn:microsoft.com/office/officeart/2005/8/layout/bList2"/>
    <dgm:cxn modelId="{D688A171-7CF4-4C82-B764-9372374C759B}" type="presParOf" srcId="{976B337F-D449-4965-BDAB-7C9DC04FDED5}" destId="{D166EC4A-1F01-4776-AA82-0E8C2E276D00}" srcOrd="1" destOrd="0" presId="urn:microsoft.com/office/officeart/2005/8/layout/bList2"/>
    <dgm:cxn modelId="{88FE9B57-A5E8-4E0F-AF14-81450BB26F9E}" type="presParOf" srcId="{976B337F-D449-4965-BDAB-7C9DC04FDED5}" destId="{F62D56BA-A0CD-47E5-B2F7-7FB18A1A17A2}" srcOrd="2" destOrd="0" presId="urn:microsoft.com/office/officeart/2005/8/layout/bList2"/>
    <dgm:cxn modelId="{9EF7847F-EB7A-42F3-B497-7AF0B513DAD9}" type="presParOf" srcId="{976B337F-D449-4965-BDAB-7C9DC04FDED5}" destId="{97AD789A-A31C-4E3A-B854-47DB75B8AB58}" srcOrd="3" destOrd="0" presId="urn:microsoft.com/office/officeart/2005/8/layout/bList2"/>
    <dgm:cxn modelId="{2A3C2090-705B-4A1A-A27B-49BFBBE61EED}" type="presParOf" srcId="{35FB19C5-984D-480E-8C78-6838A78A595C}" destId="{4738750C-4A7D-42EB-BF87-99A21B61FC12}" srcOrd="5" destOrd="0" presId="urn:microsoft.com/office/officeart/2005/8/layout/bList2"/>
    <dgm:cxn modelId="{552D97BE-827F-4CAC-9B7E-6EB37A323543}" type="presParOf" srcId="{35FB19C5-984D-480E-8C78-6838A78A595C}" destId="{A215DE79-C4C5-41C7-BE8D-D80AFB6E3584}" srcOrd="6" destOrd="0" presId="urn:microsoft.com/office/officeart/2005/8/layout/bList2"/>
    <dgm:cxn modelId="{1A38719C-694A-4878-AA5B-625005EE91F6}" type="presParOf" srcId="{A215DE79-C4C5-41C7-BE8D-D80AFB6E3584}" destId="{537A8006-D258-4250-AB46-9DD0AB8D4B48}" srcOrd="0" destOrd="0" presId="urn:microsoft.com/office/officeart/2005/8/layout/bList2"/>
    <dgm:cxn modelId="{BDA23897-34AD-417C-9060-95605ECCDF80}" type="presParOf" srcId="{A215DE79-C4C5-41C7-BE8D-D80AFB6E3584}" destId="{E56A9F7A-F870-4825-A612-A21610855D5D}" srcOrd="1" destOrd="0" presId="urn:microsoft.com/office/officeart/2005/8/layout/bList2"/>
    <dgm:cxn modelId="{709B219F-BD70-4E2A-9255-2F1B9D042BFF}" type="presParOf" srcId="{A215DE79-C4C5-41C7-BE8D-D80AFB6E3584}" destId="{AA257B73-C9FA-4083-9397-600B6BFB629E}" srcOrd="2" destOrd="0" presId="urn:microsoft.com/office/officeart/2005/8/layout/bList2"/>
    <dgm:cxn modelId="{C07FB2DF-E34F-4BA3-95E4-132100B9FEEA}" type="presParOf" srcId="{A215DE79-C4C5-41C7-BE8D-D80AFB6E3584}" destId="{F0B12817-62AE-4B22-875B-DEF84E2DC4E8}" srcOrd="3" destOrd="0" presId="urn:microsoft.com/office/officeart/2005/8/layout/bList2"/>
    <dgm:cxn modelId="{298EAE1C-726C-4FF8-AD3B-32394CE3CF51}" type="presParOf" srcId="{35FB19C5-984D-480E-8C78-6838A78A595C}" destId="{360773F5-EA8F-409D-A101-709C75DE2B21}" srcOrd="7" destOrd="0" presId="urn:microsoft.com/office/officeart/2005/8/layout/bList2"/>
    <dgm:cxn modelId="{BEE32F9C-80C5-42B5-9579-B5495B6169E5}" type="presParOf" srcId="{35FB19C5-984D-480E-8C78-6838A78A595C}" destId="{A794936F-BB5C-4E38-BFBB-BDB8DA55AA72}" srcOrd="8" destOrd="0" presId="urn:microsoft.com/office/officeart/2005/8/layout/bList2"/>
    <dgm:cxn modelId="{D56DF938-34D2-45D1-A457-9DE315A34E2E}" type="presParOf" srcId="{A794936F-BB5C-4E38-BFBB-BDB8DA55AA72}" destId="{B9D1F70C-F3FF-4B15-A2C6-2BC5D34774D9}" srcOrd="0" destOrd="0" presId="urn:microsoft.com/office/officeart/2005/8/layout/bList2"/>
    <dgm:cxn modelId="{F9D6916E-72CB-4BFC-9553-E6C6BDC826CE}" type="presParOf" srcId="{A794936F-BB5C-4E38-BFBB-BDB8DA55AA72}" destId="{2D196055-3AD0-4B96-BF3C-9828B40FDA0D}" srcOrd="1" destOrd="0" presId="urn:microsoft.com/office/officeart/2005/8/layout/bList2"/>
    <dgm:cxn modelId="{8265D4F9-2072-4F37-8676-729CF5D6289B}" type="presParOf" srcId="{A794936F-BB5C-4E38-BFBB-BDB8DA55AA72}" destId="{D5CC5F49-39D4-4ED5-9367-A4AE8BB1C498}" srcOrd="2" destOrd="0" presId="urn:microsoft.com/office/officeart/2005/8/layout/bList2"/>
    <dgm:cxn modelId="{06F0E827-6468-405E-B689-227D65544BE4}" type="presParOf" srcId="{A794936F-BB5C-4E38-BFBB-BDB8DA55AA72}" destId="{E34A4536-A0E6-463B-B484-254720C308AB}" srcOrd="3" destOrd="0" presId="urn:microsoft.com/office/officeart/2005/8/layout/bList2"/>
    <dgm:cxn modelId="{60E734AD-95A0-4692-83F3-D7942CF19C45}" type="presParOf" srcId="{35FB19C5-984D-480E-8C78-6838A78A595C}" destId="{FF764550-A6F1-4ED4-B4A1-2082F5DC14F6}" srcOrd="9" destOrd="0" presId="urn:microsoft.com/office/officeart/2005/8/layout/bList2"/>
    <dgm:cxn modelId="{37B9962D-9F60-4902-B749-0A42DD16613B}" type="presParOf" srcId="{35FB19C5-984D-480E-8C78-6838A78A595C}" destId="{28281D2F-23D2-483E-A8F7-BBF40445F1FA}" srcOrd="10" destOrd="0" presId="urn:microsoft.com/office/officeart/2005/8/layout/bList2"/>
    <dgm:cxn modelId="{B6347507-F16C-4D35-96F4-CBC283FFDBE7}" type="presParOf" srcId="{28281D2F-23D2-483E-A8F7-BBF40445F1FA}" destId="{FA87453D-EE23-40B1-9EB9-8B02106F59F8}" srcOrd="0" destOrd="0" presId="urn:microsoft.com/office/officeart/2005/8/layout/bList2"/>
    <dgm:cxn modelId="{1CB78634-8F19-4402-B4EF-90F1E51289F6}" type="presParOf" srcId="{28281D2F-23D2-483E-A8F7-BBF40445F1FA}" destId="{58A85529-E0D2-46A3-A75F-D587983AC49E}" srcOrd="1" destOrd="0" presId="urn:microsoft.com/office/officeart/2005/8/layout/bList2"/>
    <dgm:cxn modelId="{3CA3E139-9E41-4488-841C-8F545330659E}" type="presParOf" srcId="{28281D2F-23D2-483E-A8F7-BBF40445F1FA}" destId="{412D929A-CC62-490D-B735-D4FF01DA5427}" srcOrd="2" destOrd="0" presId="urn:microsoft.com/office/officeart/2005/8/layout/bList2"/>
    <dgm:cxn modelId="{617680E5-AF53-4540-9E25-630A07C969E5}" type="presParOf" srcId="{28281D2F-23D2-483E-A8F7-BBF40445F1FA}" destId="{4881AD3F-417D-45D2-9952-C17E3A66EB3E}" srcOrd="3" destOrd="0" presId="urn:microsoft.com/office/officeart/2005/8/layout/bList2"/>
    <dgm:cxn modelId="{C52FB641-67B8-477B-B9FE-AC51C7CDBC85}" type="presParOf" srcId="{35FB19C5-984D-480E-8C78-6838A78A595C}" destId="{F9EA9A79-2457-4192-9F19-D2517E5B5714}" srcOrd="11" destOrd="0" presId="urn:microsoft.com/office/officeart/2005/8/layout/bList2"/>
    <dgm:cxn modelId="{56318202-033D-43B6-B159-A9944D1BC8D1}" type="presParOf" srcId="{35FB19C5-984D-480E-8C78-6838A78A595C}" destId="{78E1B020-3D39-4CED-926C-60891B570D25}" srcOrd="12" destOrd="0" presId="urn:microsoft.com/office/officeart/2005/8/layout/bList2"/>
    <dgm:cxn modelId="{CADB3CBC-07F2-4489-B64C-AFAC887671FE}" type="presParOf" srcId="{78E1B020-3D39-4CED-926C-60891B570D25}" destId="{1D2D4804-8D30-4A6D-BE89-4910822992B3}" srcOrd="0" destOrd="0" presId="urn:microsoft.com/office/officeart/2005/8/layout/bList2"/>
    <dgm:cxn modelId="{45BA0DFC-355C-4CE7-B6C2-0E0EAB6AAC40}" type="presParOf" srcId="{78E1B020-3D39-4CED-926C-60891B570D25}" destId="{4520F9E4-117F-4BA0-A75A-C0189AEFF005}" srcOrd="1" destOrd="0" presId="urn:microsoft.com/office/officeart/2005/8/layout/bList2"/>
    <dgm:cxn modelId="{2F37877C-462C-408E-AF17-F93FC7600FD8}" type="presParOf" srcId="{78E1B020-3D39-4CED-926C-60891B570D25}" destId="{B0D4C861-A4D8-4DC9-A93D-BD52B8398A9C}" srcOrd="2" destOrd="0" presId="urn:microsoft.com/office/officeart/2005/8/layout/bList2"/>
    <dgm:cxn modelId="{C285056E-7948-48C5-93C3-BAA7BB07E4B0}" type="presParOf" srcId="{78E1B020-3D39-4CED-926C-60891B570D25}" destId="{34C0F31C-DE80-45F5-8C37-7ABA3BD682C0}" srcOrd="3" destOrd="0" presId="urn:microsoft.com/office/officeart/2005/8/layout/bList2"/>
    <dgm:cxn modelId="{D52278FD-0083-4AC0-8CD9-D7F1BF9D7410}" type="presParOf" srcId="{35FB19C5-984D-480E-8C78-6838A78A595C}" destId="{58F903EB-CF13-49A2-BBF1-379E3E2A96CD}" srcOrd="13" destOrd="0" presId="urn:microsoft.com/office/officeart/2005/8/layout/bList2"/>
    <dgm:cxn modelId="{674F9FC0-C81B-400D-ADD4-EE5A0C7B1ED3}" type="presParOf" srcId="{35FB19C5-984D-480E-8C78-6838A78A595C}" destId="{5A6099AB-49D3-479B-A300-C33422774A1D}" srcOrd="14" destOrd="0" presId="urn:microsoft.com/office/officeart/2005/8/layout/bList2"/>
    <dgm:cxn modelId="{E7B59E53-0C13-4602-B450-B3E54F2EECFD}" type="presParOf" srcId="{5A6099AB-49D3-479B-A300-C33422774A1D}" destId="{1C242A54-5AE7-463E-BC38-1F37C636EC7E}" srcOrd="0" destOrd="0" presId="urn:microsoft.com/office/officeart/2005/8/layout/bList2"/>
    <dgm:cxn modelId="{FF75767F-1EFC-406E-A203-F6D537E8A949}" type="presParOf" srcId="{5A6099AB-49D3-479B-A300-C33422774A1D}" destId="{765AD6F6-CAD2-424D-870D-C1342BBE819B}" srcOrd="1" destOrd="0" presId="urn:microsoft.com/office/officeart/2005/8/layout/bList2"/>
    <dgm:cxn modelId="{3B9B9BEC-0681-473F-B6DA-B0548265EA5D}" type="presParOf" srcId="{5A6099AB-49D3-479B-A300-C33422774A1D}" destId="{E487240D-A4A8-4AE2-B285-9A4F7452953F}" srcOrd="2" destOrd="0" presId="urn:microsoft.com/office/officeart/2005/8/layout/bList2"/>
    <dgm:cxn modelId="{62AC7933-C2FD-4277-8105-EC16180DEE75}" type="presParOf" srcId="{5A6099AB-49D3-479B-A300-C33422774A1D}" destId="{3D05F97C-2FC7-41EA-BA52-57CED6562BF9}" srcOrd="3" destOrd="0" presId="urn:microsoft.com/office/officeart/2005/8/layout/bList2"/>
    <dgm:cxn modelId="{243FCB6D-247D-4213-ACD2-D42CBC777DA2}" type="presParOf" srcId="{35FB19C5-984D-480E-8C78-6838A78A595C}" destId="{713F3FDE-858A-45F1-BA88-63141CC62576}" srcOrd="15" destOrd="0" presId="urn:microsoft.com/office/officeart/2005/8/layout/bList2"/>
    <dgm:cxn modelId="{D8E6847E-5295-4314-9DB9-078247AA779B}" type="presParOf" srcId="{35FB19C5-984D-480E-8C78-6838A78A595C}" destId="{0044EB64-0045-4BC2-BF09-E912B1305EBA}" srcOrd="16" destOrd="0" presId="urn:microsoft.com/office/officeart/2005/8/layout/bList2"/>
    <dgm:cxn modelId="{75C0C9B8-3343-471F-ACB1-08527EE6345A}" type="presParOf" srcId="{0044EB64-0045-4BC2-BF09-E912B1305EBA}" destId="{8168F01A-A15E-4382-8C01-CEFEB9CAC866}" srcOrd="0" destOrd="0" presId="urn:microsoft.com/office/officeart/2005/8/layout/bList2"/>
    <dgm:cxn modelId="{D6708E5B-A1C9-4014-B4EA-94C14A936F5B}" type="presParOf" srcId="{0044EB64-0045-4BC2-BF09-E912B1305EBA}" destId="{E09C228E-C527-4A2A-8622-49DB23210F97}" srcOrd="1" destOrd="0" presId="urn:microsoft.com/office/officeart/2005/8/layout/bList2"/>
    <dgm:cxn modelId="{0B636ABF-3275-43DB-B6AA-3F442D07BCAC}" type="presParOf" srcId="{0044EB64-0045-4BC2-BF09-E912B1305EBA}" destId="{BFD7BDF2-FB1D-4359-A49D-08EDCBD6F621}" srcOrd="2" destOrd="0" presId="urn:microsoft.com/office/officeart/2005/8/layout/bList2"/>
    <dgm:cxn modelId="{1AD7EC33-5F23-4678-92A3-F2E292014B16}" type="presParOf" srcId="{0044EB64-0045-4BC2-BF09-E912B1305EBA}" destId="{50C01AFA-F0CF-4FF8-8CA7-1A020EBFFFE2}" srcOrd="3" destOrd="0" presId="urn:microsoft.com/office/officeart/2005/8/layout/bList2"/>
    <dgm:cxn modelId="{86031735-9821-4F2E-A0A2-25BC50CBD482}" type="presParOf" srcId="{35FB19C5-984D-480E-8C78-6838A78A595C}" destId="{79DD7165-344B-4064-A9D6-4EDE74F085F7}" srcOrd="17" destOrd="0" presId="urn:microsoft.com/office/officeart/2005/8/layout/bList2"/>
    <dgm:cxn modelId="{4BDEC1C8-2310-462A-944D-5CF8F1AA93F9}" type="presParOf" srcId="{35FB19C5-984D-480E-8C78-6838A78A595C}" destId="{31E10968-130D-4F1F-993D-5B1A7E9354FB}" srcOrd="18" destOrd="0" presId="urn:microsoft.com/office/officeart/2005/8/layout/bList2"/>
    <dgm:cxn modelId="{6F1F3C98-157A-406D-8188-D81BCAE79283}" type="presParOf" srcId="{31E10968-130D-4F1F-993D-5B1A7E9354FB}" destId="{E46E8D19-95CD-4198-8E24-A093ACADB08E}" srcOrd="0" destOrd="0" presId="urn:microsoft.com/office/officeart/2005/8/layout/bList2"/>
    <dgm:cxn modelId="{261B8FBD-386F-4C00-8787-2091DFF22F20}" type="presParOf" srcId="{31E10968-130D-4F1F-993D-5B1A7E9354FB}" destId="{DDE10977-C53A-481F-96BD-ED9D0C924FB5}" srcOrd="1" destOrd="0" presId="urn:microsoft.com/office/officeart/2005/8/layout/bList2"/>
    <dgm:cxn modelId="{9D72583F-9866-41FB-964A-EF9778BCAF52}" type="presParOf" srcId="{31E10968-130D-4F1F-993D-5B1A7E9354FB}" destId="{8A1B71E1-033B-4EE4-B0F1-BA67BC712986}" srcOrd="2" destOrd="0" presId="urn:microsoft.com/office/officeart/2005/8/layout/bList2"/>
    <dgm:cxn modelId="{3B877880-2F27-4E0C-ADB1-DE7C9D8547A6}" type="presParOf" srcId="{31E10968-130D-4F1F-993D-5B1A7E9354FB}" destId="{F7DEA2A0-C556-4001-9CBF-B5D11D26C949}" srcOrd="3" destOrd="0" presId="urn:microsoft.com/office/officeart/2005/8/layout/bList2"/>
    <dgm:cxn modelId="{9E8B4AB9-1D0B-4271-83A5-53440CC8CDF9}" type="presParOf" srcId="{35FB19C5-984D-480E-8C78-6838A78A595C}" destId="{7206D10B-FD89-4F79-B2C6-A6C90BDCBA73}" srcOrd="19" destOrd="0" presId="urn:microsoft.com/office/officeart/2005/8/layout/bList2"/>
    <dgm:cxn modelId="{D01DC319-312E-4A63-8FC3-62A783DC9577}" type="presParOf" srcId="{35FB19C5-984D-480E-8C78-6838A78A595C}" destId="{92DCCB4E-FCDD-48E3-BF23-83905216769D}" srcOrd="20" destOrd="0" presId="urn:microsoft.com/office/officeart/2005/8/layout/bList2"/>
    <dgm:cxn modelId="{53F589E9-71DC-4CC2-8D94-B2D9BD2D1E0D}" type="presParOf" srcId="{92DCCB4E-FCDD-48E3-BF23-83905216769D}" destId="{15231E56-58F7-4166-BB1F-CFA7EBAAC35B}" srcOrd="0" destOrd="0" presId="urn:microsoft.com/office/officeart/2005/8/layout/bList2"/>
    <dgm:cxn modelId="{DF1FD836-5050-451D-AEB1-9D046B28C2D9}" type="presParOf" srcId="{92DCCB4E-FCDD-48E3-BF23-83905216769D}" destId="{8F4B954E-3DBA-4BAB-B7FD-EC8537E121D4}" srcOrd="1" destOrd="0" presId="urn:microsoft.com/office/officeart/2005/8/layout/bList2"/>
    <dgm:cxn modelId="{B08414AA-B6C5-4B67-AAA3-38F02E2DE1F9}" type="presParOf" srcId="{92DCCB4E-FCDD-48E3-BF23-83905216769D}" destId="{9111A5C0-A55F-4009-8A5A-BFC86C9A6654}" srcOrd="2" destOrd="0" presId="urn:microsoft.com/office/officeart/2005/8/layout/bList2"/>
    <dgm:cxn modelId="{943AF84A-2E84-4A7B-A498-4FCC4131FC5C}" type="presParOf" srcId="{92DCCB4E-FCDD-48E3-BF23-83905216769D}" destId="{E5DDE985-5E04-498D-A730-A2B93E524900}" srcOrd="3" destOrd="0" presId="urn:microsoft.com/office/officeart/2005/8/layout/bList2"/>
    <dgm:cxn modelId="{FCFB732A-3840-4607-AD92-6A4CAD7150EF}" type="presParOf" srcId="{35FB19C5-984D-480E-8C78-6838A78A595C}" destId="{4A91AF2A-D78E-4AF3-8DEC-25E003440C0E}" srcOrd="21" destOrd="0" presId="urn:microsoft.com/office/officeart/2005/8/layout/bList2"/>
    <dgm:cxn modelId="{75F2B11F-B71F-47CC-BCCB-F8D81565E2DA}" type="presParOf" srcId="{35FB19C5-984D-480E-8C78-6838A78A595C}" destId="{8C107A06-8D1B-4089-9DFB-6719EB8EF29D}" srcOrd="22" destOrd="0" presId="urn:microsoft.com/office/officeart/2005/8/layout/bList2"/>
    <dgm:cxn modelId="{2AD83196-4417-4498-8C6B-57E1BC34898E}" type="presParOf" srcId="{8C107A06-8D1B-4089-9DFB-6719EB8EF29D}" destId="{7960F3E7-E51D-4493-80F6-F7F2DBB36158}" srcOrd="0" destOrd="0" presId="urn:microsoft.com/office/officeart/2005/8/layout/bList2"/>
    <dgm:cxn modelId="{F6D9E79C-8FA3-4E2C-82F5-E3F88BE37955}" type="presParOf" srcId="{8C107A06-8D1B-4089-9DFB-6719EB8EF29D}" destId="{61B651A2-6F82-49BE-8656-2ECB9C77F811}" srcOrd="1" destOrd="0" presId="urn:microsoft.com/office/officeart/2005/8/layout/bList2"/>
    <dgm:cxn modelId="{AFEE6911-291E-42F9-939D-F21E646705E4}" type="presParOf" srcId="{8C107A06-8D1B-4089-9DFB-6719EB8EF29D}" destId="{CD828844-7A9D-45B0-AC6A-1815A3134C30}" srcOrd="2" destOrd="0" presId="urn:microsoft.com/office/officeart/2005/8/layout/bList2"/>
    <dgm:cxn modelId="{F3536D60-D245-4929-B69D-F17FDF2BB378}" type="presParOf" srcId="{8C107A06-8D1B-4089-9DFB-6719EB8EF29D}" destId="{0CFBB5DF-C420-4BC5-B50A-2F16C81396A6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5D28C-B9DC-407C-88DB-08C5E722A12A}">
      <dsp:nvSpPr>
        <dsp:cNvPr id="0" name=""/>
        <dsp:cNvSpPr/>
      </dsp:nvSpPr>
      <dsp:spPr>
        <a:xfrm>
          <a:off x="4125" y="279450"/>
          <a:ext cx="2480667" cy="908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Relevance</a:t>
          </a:r>
          <a:endParaRPr lang="en-US" sz="1900" kern="1200"/>
        </a:p>
      </dsp:txBody>
      <dsp:txXfrm>
        <a:off x="4125" y="279450"/>
        <a:ext cx="2480667" cy="908816"/>
      </dsp:txXfrm>
    </dsp:sp>
    <dsp:sp modelId="{038CD4E2-45C8-4474-BEBD-C6EDCADBB83E}">
      <dsp:nvSpPr>
        <dsp:cNvPr id="0" name=""/>
        <dsp:cNvSpPr/>
      </dsp:nvSpPr>
      <dsp:spPr>
        <a:xfrm>
          <a:off x="4125" y="1188267"/>
          <a:ext cx="2480667" cy="33691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/>
            <a:t>Recommend items to a user that are more relevant 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/>
            <a:t>User will consume items that are more relevant</a:t>
          </a:r>
          <a:endParaRPr lang="en-US" sz="1900" kern="1200" dirty="0"/>
        </a:p>
      </dsp:txBody>
      <dsp:txXfrm>
        <a:off x="4125" y="1188267"/>
        <a:ext cx="2480667" cy="3369192"/>
      </dsp:txXfrm>
    </dsp:sp>
    <dsp:sp modelId="{E3A2F23F-5955-434B-8CC6-5BB701A8B59D}">
      <dsp:nvSpPr>
        <dsp:cNvPr id="0" name=""/>
        <dsp:cNvSpPr/>
      </dsp:nvSpPr>
      <dsp:spPr>
        <a:xfrm>
          <a:off x="2832086" y="279450"/>
          <a:ext cx="2480667" cy="908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Novelty</a:t>
          </a:r>
          <a:endParaRPr lang="en-US" sz="1900" kern="1200"/>
        </a:p>
      </dsp:txBody>
      <dsp:txXfrm>
        <a:off x="2832086" y="279450"/>
        <a:ext cx="2480667" cy="908816"/>
      </dsp:txXfrm>
    </dsp:sp>
    <dsp:sp modelId="{C148AD32-1619-4ECD-9080-913A96A13252}">
      <dsp:nvSpPr>
        <dsp:cNvPr id="0" name=""/>
        <dsp:cNvSpPr/>
      </dsp:nvSpPr>
      <dsp:spPr>
        <a:xfrm>
          <a:off x="2832086" y="1188267"/>
          <a:ext cx="2480667" cy="33691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/>
            <a:t>Recommender systems are effective when the recommended item is not old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/>
            <a:t>Repeated recommendations can also lead to reduction in sales</a:t>
          </a:r>
          <a:endParaRPr lang="en-US" sz="1900" kern="1200" dirty="0"/>
        </a:p>
      </dsp:txBody>
      <dsp:txXfrm>
        <a:off x="2832086" y="1188267"/>
        <a:ext cx="2480667" cy="3369192"/>
      </dsp:txXfrm>
    </dsp:sp>
    <dsp:sp modelId="{E4F7F7EC-A1D4-469E-A9D8-4C113A5218B4}">
      <dsp:nvSpPr>
        <dsp:cNvPr id="0" name=""/>
        <dsp:cNvSpPr/>
      </dsp:nvSpPr>
      <dsp:spPr>
        <a:xfrm>
          <a:off x="5660046" y="279450"/>
          <a:ext cx="2480667" cy="908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Serendipity</a:t>
          </a:r>
          <a:endParaRPr lang="en-US" sz="1900" kern="1200"/>
        </a:p>
      </dsp:txBody>
      <dsp:txXfrm>
        <a:off x="5660046" y="279450"/>
        <a:ext cx="2480667" cy="908816"/>
      </dsp:txXfrm>
    </dsp:sp>
    <dsp:sp modelId="{29EC3717-64A8-418F-A635-7FC816AA91AE}">
      <dsp:nvSpPr>
        <dsp:cNvPr id="0" name=""/>
        <dsp:cNvSpPr/>
      </dsp:nvSpPr>
      <dsp:spPr>
        <a:xfrm>
          <a:off x="5660046" y="1188267"/>
          <a:ext cx="2480667" cy="33691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Recommended items should be more surprising to the user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dirty="0"/>
            <a:t>Example: </a:t>
          </a:r>
          <a:r>
            <a:rPr lang="en-US" sz="1900" b="0" i="0" kern="1200" dirty="0"/>
            <a:t>An Italian hotel in Italy will not surprise the customer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dirty="0"/>
            <a:t>Example: </a:t>
          </a:r>
          <a:r>
            <a:rPr lang="en-US" sz="1900" b="0" i="0" kern="1200" dirty="0"/>
            <a:t>An Indian hotel in Italy may surprise the customer</a:t>
          </a:r>
          <a:endParaRPr lang="en-US" sz="1900" kern="1200" dirty="0"/>
        </a:p>
      </dsp:txBody>
      <dsp:txXfrm>
        <a:off x="5660046" y="1188267"/>
        <a:ext cx="2480667" cy="3369192"/>
      </dsp:txXfrm>
    </dsp:sp>
    <dsp:sp modelId="{41750DD1-671D-4B5D-81DE-EF0AF0EB9A34}">
      <dsp:nvSpPr>
        <dsp:cNvPr id="0" name=""/>
        <dsp:cNvSpPr/>
      </dsp:nvSpPr>
      <dsp:spPr>
        <a:xfrm>
          <a:off x="8488007" y="279450"/>
          <a:ext cx="2480667" cy="908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Increasing recommendation diversity</a:t>
          </a:r>
          <a:endParaRPr lang="en-US" sz="1900" kern="1200"/>
        </a:p>
      </dsp:txBody>
      <dsp:txXfrm>
        <a:off x="8488007" y="279450"/>
        <a:ext cx="2480667" cy="908816"/>
      </dsp:txXfrm>
    </dsp:sp>
    <dsp:sp modelId="{1CDD6E37-6B4D-49F6-9930-76383F5999B8}">
      <dsp:nvSpPr>
        <dsp:cNvPr id="0" name=""/>
        <dsp:cNvSpPr/>
      </dsp:nvSpPr>
      <dsp:spPr>
        <a:xfrm>
          <a:off x="8488007" y="1188267"/>
          <a:ext cx="2480667" cy="33691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/>
            <a:t>Recommended items should be of different but relevant types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/>
            <a:t>Diversity has the benefit of ensuring that the user does not get bored</a:t>
          </a:r>
          <a:endParaRPr lang="en-US" sz="1900" kern="1200" dirty="0"/>
        </a:p>
      </dsp:txBody>
      <dsp:txXfrm>
        <a:off x="8488007" y="1188267"/>
        <a:ext cx="2480667" cy="3369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B09E3-CEFB-4B43-A9AE-2C02990FC714}">
      <dsp:nvSpPr>
        <dsp:cNvPr id="0" name=""/>
        <dsp:cNvSpPr/>
      </dsp:nvSpPr>
      <dsp:spPr>
        <a:xfrm>
          <a:off x="0" y="1557441"/>
          <a:ext cx="11305592" cy="207658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B5FB7-908D-4D0C-B93F-D9B208C2233A}">
      <dsp:nvSpPr>
        <dsp:cNvPr id="0" name=""/>
        <dsp:cNvSpPr/>
      </dsp:nvSpPr>
      <dsp:spPr>
        <a:xfrm>
          <a:off x="5857" y="0"/>
          <a:ext cx="3742356" cy="2076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1</a:t>
          </a:r>
          <a:r>
            <a:rPr lang="en-US" sz="1700" b="1" i="0" kern="1200" baseline="30000" dirty="0"/>
            <a:t>st</a:t>
          </a:r>
          <a:r>
            <a:rPr lang="en-US" sz="1700" b="1" i="0" kern="1200" dirty="0"/>
            <a:t> Generation Recommended Systems</a:t>
          </a:r>
          <a:endParaRPr lang="en-US" sz="17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Knowledge-based Recommender Systems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Content-Based Recommender Systems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Collaborative Filtering Based Recommender Systems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Hybrid Recommender Systems</a:t>
          </a:r>
          <a:endParaRPr lang="en-US" sz="1300" kern="1200"/>
        </a:p>
      </dsp:txBody>
      <dsp:txXfrm>
        <a:off x="5857" y="0"/>
        <a:ext cx="3742356" cy="2076589"/>
      </dsp:txXfrm>
    </dsp:sp>
    <dsp:sp modelId="{69A66177-BCA9-4927-933E-7C7272F4BCCD}">
      <dsp:nvSpPr>
        <dsp:cNvPr id="0" name=""/>
        <dsp:cNvSpPr/>
      </dsp:nvSpPr>
      <dsp:spPr>
        <a:xfrm>
          <a:off x="1617461" y="2336162"/>
          <a:ext cx="519147" cy="5191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5A282-8DC7-4055-8841-8530CF632784}">
      <dsp:nvSpPr>
        <dsp:cNvPr id="0" name=""/>
        <dsp:cNvSpPr/>
      </dsp:nvSpPr>
      <dsp:spPr>
        <a:xfrm>
          <a:off x="3894032" y="3114883"/>
          <a:ext cx="2916379" cy="2076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2</a:t>
          </a:r>
          <a:r>
            <a:rPr lang="en-US" sz="1700" b="1" i="0" kern="1200" baseline="30000" dirty="0"/>
            <a:t>nd</a:t>
          </a:r>
          <a:r>
            <a:rPr lang="en-US" sz="1700" b="1" i="0" kern="1200" dirty="0"/>
            <a:t> Generation Recommended Systems</a:t>
          </a:r>
          <a:endParaRPr lang="en-US" sz="17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/>
            <a:t>Matrix Factorization Based Approach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WUM (Web Usage Mining) Based Recommender Systems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Personality Based Recommender Systems</a:t>
          </a:r>
          <a:endParaRPr lang="en-US" sz="1300" kern="1200"/>
        </a:p>
      </dsp:txBody>
      <dsp:txXfrm>
        <a:off x="3894032" y="3114883"/>
        <a:ext cx="2916379" cy="2076589"/>
      </dsp:txXfrm>
    </dsp:sp>
    <dsp:sp modelId="{5F9E12B0-833B-415D-8A01-8644C416A9E4}">
      <dsp:nvSpPr>
        <dsp:cNvPr id="0" name=""/>
        <dsp:cNvSpPr/>
      </dsp:nvSpPr>
      <dsp:spPr>
        <a:xfrm>
          <a:off x="5092648" y="2336162"/>
          <a:ext cx="519147" cy="5191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F2975-D59F-4667-B012-AFE7C554BEF8}">
      <dsp:nvSpPr>
        <dsp:cNvPr id="0" name=""/>
        <dsp:cNvSpPr/>
      </dsp:nvSpPr>
      <dsp:spPr>
        <a:xfrm>
          <a:off x="6956230" y="0"/>
          <a:ext cx="3212945" cy="2076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3</a:t>
          </a:r>
          <a:r>
            <a:rPr lang="en-US" sz="1700" b="1" i="0" kern="1200" baseline="30000" dirty="0"/>
            <a:t>rd</a:t>
          </a:r>
          <a:r>
            <a:rPr lang="en-US" sz="1700" b="1" i="0" kern="1200" dirty="0"/>
            <a:t> Generation Recommended Systems</a:t>
          </a:r>
          <a:endParaRPr lang="en-US" sz="17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Deep Content-based Recommendation Systems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Product Based Recommender System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/>
            <a:t>DL-Collaborative Recommended System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Restricted Boltzmann Machines and Collaborative Filtering</a:t>
          </a:r>
          <a:endParaRPr lang="en-US" sz="1300" kern="1200"/>
        </a:p>
      </dsp:txBody>
      <dsp:txXfrm>
        <a:off x="6956230" y="0"/>
        <a:ext cx="3212945" cy="2076589"/>
      </dsp:txXfrm>
    </dsp:sp>
    <dsp:sp modelId="{A3F33944-FAD8-4E40-A419-04217E6F1D86}">
      <dsp:nvSpPr>
        <dsp:cNvPr id="0" name=""/>
        <dsp:cNvSpPr/>
      </dsp:nvSpPr>
      <dsp:spPr>
        <a:xfrm>
          <a:off x="8303129" y="2336162"/>
          <a:ext cx="519147" cy="5191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3968C-588F-4AE6-80A3-B9D18842572F}">
      <dsp:nvSpPr>
        <dsp:cNvPr id="0" name=""/>
        <dsp:cNvSpPr/>
      </dsp:nvSpPr>
      <dsp:spPr>
        <a:xfrm>
          <a:off x="268158" y="696"/>
          <a:ext cx="2427089" cy="14562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solidFill>
                <a:schemeClr val="tx1"/>
              </a:solidFill>
            </a:rPr>
            <a:t>Deep neural networks in recommender systems</a:t>
          </a:r>
          <a:endParaRPr lang="en-US" sz="1900" kern="1200">
            <a:solidFill>
              <a:schemeClr val="tx1"/>
            </a:solidFill>
          </a:endParaRPr>
        </a:p>
      </dsp:txBody>
      <dsp:txXfrm>
        <a:off x="268158" y="696"/>
        <a:ext cx="2427089" cy="1456253"/>
      </dsp:txXfrm>
    </dsp:sp>
    <dsp:sp modelId="{D178DD30-6AA7-4E8B-B287-1EF5F68B1D73}">
      <dsp:nvSpPr>
        <dsp:cNvPr id="0" name=""/>
        <dsp:cNvSpPr/>
      </dsp:nvSpPr>
      <dsp:spPr>
        <a:xfrm>
          <a:off x="2937956" y="696"/>
          <a:ext cx="2427089" cy="1456253"/>
        </a:xfrm>
        <a:prstGeom prst="rect">
          <a:avLst/>
        </a:prstGeom>
        <a:solidFill>
          <a:schemeClr val="accent2">
            <a:hueOff val="-145536"/>
            <a:satOff val="-8393"/>
            <a:lumOff val="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solidFill>
                <a:schemeClr val="tx1"/>
              </a:solidFill>
            </a:rPr>
            <a:t>Multi-layer perceptron-based recommender systems</a:t>
          </a:r>
          <a:endParaRPr lang="en-US" sz="1900" kern="1200">
            <a:solidFill>
              <a:schemeClr val="tx1"/>
            </a:solidFill>
          </a:endParaRPr>
        </a:p>
      </dsp:txBody>
      <dsp:txXfrm>
        <a:off x="2937956" y="696"/>
        <a:ext cx="2427089" cy="1456253"/>
      </dsp:txXfrm>
    </dsp:sp>
    <dsp:sp modelId="{6014FA6B-54E8-4E30-AB7F-149534FDBA8E}">
      <dsp:nvSpPr>
        <dsp:cNvPr id="0" name=""/>
        <dsp:cNvSpPr/>
      </dsp:nvSpPr>
      <dsp:spPr>
        <a:xfrm>
          <a:off x="5607754" y="696"/>
          <a:ext cx="2427089" cy="1456253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solidFill>
                <a:schemeClr val="tx1"/>
              </a:solidFill>
            </a:rPr>
            <a:t>Autoencoder-based recommender systems</a:t>
          </a:r>
          <a:endParaRPr lang="en-US" sz="1900" kern="1200">
            <a:solidFill>
              <a:schemeClr val="tx1"/>
            </a:solidFill>
          </a:endParaRPr>
        </a:p>
      </dsp:txBody>
      <dsp:txXfrm>
        <a:off x="5607754" y="696"/>
        <a:ext cx="2427089" cy="1456253"/>
      </dsp:txXfrm>
    </dsp:sp>
    <dsp:sp modelId="{4883987C-1217-47DC-BFFE-22623E23664C}">
      <dsp:nvSpPr>
        <dsp:cNvPr id="0" name=""/>
        <dsp:cNvSpPr/>
      </dsp:nvSpPr>
      <dsp:spPr>
        <a:xfrm>
          <a:off x="8277552" y="696"/>
          <a:ext cx="2427089" cy="1456253"/>
        </a:xfrm>
        <a:prstGeom prst="rect">
          <a:avLst/>
        </a:prstGeom>
        <a:solidFill>
          <a:schemeClr val="accent2">
            <a:hueOff val="-436609"/>
            <a:satOff val="-25178"/>
            <a:lumOff val="2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solidFill>
                <a:schemeClr val="tx1"/>
              </a:solidFill>
            </a:rPr>
            <a:t>Convolutional neural network-based recommender Systems</a:t>
          </a:r>
          <a:endParaRPr lang="en-US" sz="1900" kern="1200">
            <a:solidFill>
              <a:schemeClr val="tx1"/>
            </a:solidFill>
          </a:endParaRPr>
        </a:p>
      </dsp:txBody>
      <dsp:txXfrm>
        <a:off x="8277552" y="696"/>
        <a:ext cx="2427089" cy="1456253"/>
      </dsp:txXfrm>
    </dsp:sp>
    <dsp:sp modelId="{A8EAFBDC-7974-4EA1-BC49-73951567DFD8}">
      <dsp:nvSpPr>
        <dsp:cNvPr id="0" name=""/>
        <dsp:cNvSpPr/>
      </dsp:nvSpPr>
      <dsp:spPr>
        <a:xfrm>
          <a:off x="268158" y="1699658"/>
          <a:ext cx="2427089" cy="1456253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solidFill>
                <a:schemeClr val="tx1"/>
              </a:solidFill>
            </a:rPr>
            <a:t>Recurrent neural network-based recommender systems</a:t>
          </a:r>
          <a:endParaRPr lang="en-US" sz="1900" kern="1200">
            <a:solidFill>
              <a:schemeClr val="tx1"/>
            </a:solidFill>
          </a:endParaRPr>
        </a:p>
      </dsp:txBody>
      <dsp:txXfrm>
        <a:off x="268158" y="1699658"/>
        <a:ext cx="2427089" cy="1456253"/>
      </dsp:txXfrm>
    </dsp:sp>
    <dsp:sp modelId="{E776DA21-168C-4814-A672-B6AFAA1FD2AC}">
      <dsp:nvSpPr>
        <dsp:cNvPr id="0" name=""/>
        <dsp:cNvSpPr/>
      </dsp:nvSpPr>
      <dsp:spPr>
        <a:xfrm>
          <a:off x="2937956" y="1699658"/>
          <a:ext cx="2427089" cy="145625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solidFill>
                <a:schemeClr val="tx1"/>
              </a:solidFill>
            </a:rPr>
            <a:t>Graph neural network-based recommender systems</a:t>
          </a:r>
          <a:endParaRPr lang="en-US" sz="1900" kern="1200">
            <a:solidFill>
              <a:schemeClr val="tx1"/>
            </a:solidFill>
          </a:endParaRPr>
        </a:p>
      </dsp:txBody>
      <dsp:txXfrm>
        <a:off x="2937956" y="1699658"/>
        <a:ext cx="2427089" cy="1456253"/>
      </dsp:txXfrm>
    </dsp:sp>
    <dsp:sp modelId="{E06DD4EF-FEE2-4F54-8E01-643D2D93D25A}">
      <dsp:nvSpPr>
        <dsp:cNvPr id="0" name=""/>
        <dsp:cNvSpPr/>
      </dsp:nvSpPr>
      <dsp:spPr>
        <a:xfrm>
          <a:off x="5607754" y="1699658"/>
          <a:ext cx="2427089" cy="1456253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solidFill>
                <a:schemeClr val="tx1"/>
              </a:solidFill>
            </a:rPr>
            <a:t>Generative adversarial network-based recommender</a:t>
          </a:r>
          <a:endParaRPr lang="en-US" sz="1900" kern="1200">
            <a:solidFill>
              <a:schemeClr val="tx1"/>
            </a:solidFill>
          </a:endParaRPr>
        </a:p>
      </dsp:txBody>
      <dsp:txXfrm>
        <a:off x="5607754" y="1699658"/>
        <a:ext cx="2427089" cy="1456253"/>
      </dsp:txXfrm>
    </dsp:sp>
    <dsp:sp modelId="{7AFC6F50-1314-47F1-A518-E7EB4C98F992}">
      <dsp:nvSpPr>
        <dsp:cNvPr id="0" name=""/>
        <dsp:cNvSpPr/>
      </dsp:nvSpPr>
      <dsp:spPr>
        <a:xfrm>
          <a:off x="8277552" y="1699658"/>
          <a:ext cx="2427089" cy="1456253"/>
        </a:xfrm>
        <a:prstGeom prst="rect">
          <a:avLst/>
        </a:prstGeom>
        <a:solidFill>
          <a:schemeClr val="accent2">
            <a:hueOff val="-1018754"/>
            <a:satOff val="-58750"/>
            <a:lumOff val="60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solidFill>
                <a:schemeClr val="tx1"/>
              </a:solidFill>
            </a:rPr>
            <a:t>Transfer learning in recommender systems</a:t>
          </a:r>
          <a:endParaRPr lang="en-US" sz="1900" kern="1200">
            <a:solidFill>
              <a:schemeClr val="tx1"/>
            </a:solidFill>
          </a:endParaRPr>
        </a:p>
      </dsp:txBody>
      <dsp:txXfrm>
        <a:off x="8277552" y="1699658"/>
        <a:ext cx="2427089" cy="1456253"/>
      </dsp:txXfrm>
    </dsp:sp>
    <dsp:sp modelId="{C41E930A-1363-4F16-B046-9037A71BD934}">
      <dsp:nvSpPr>
        <dsp:cNvPr id="0" name=""/>
        <dsp:cNvSpPr/>
      </dsp:nvSpPr>
      <dsp:spPr>
        <a:xfrm>
          <a:off x="1603057" y="3398621"/>
          <a:ext cx="2427089" cy="1456253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solidFill>
                <a:schemeClr val="tx1"/>
              </a:solidFill>
            </a:rPr>
            <a:t>Active learning in recommender systems</a:t>
          </a:r>
          <a:endParaRPr lang="en-US" sz="1900" kern="1200">
            <a:solidFill>
              <a:schemeClr val="tx1"/>
            </a:solidFill>
          </a:endParaRPr>
        </a:p>
      </dsp:txBody>
      <dsp:txXfrm>
        <a:off x="1603057" y="3398621"/>
        <a:ext cx="2427089" cy="1456253"/>
      </dsp:txXfrm>
    </dsp:sp>
    <dsp:sp modelId="{BE0F4A23-F505-42B7-BC7C-B31B42739E88}">
      <dsp:nvSpPr>
        <dsp:cNvPr id="0" name=""/>
        <dsp:cNvSpPr/>
      </dsp:nvSpPr>
      <dsp:spPr>
        <a:xfrm>
          <a:off x="4272855" y="3398621"/>
          <a:ext cx="2427089" cy="1456253"/>
        </a:xfrm>
        <a:prstGeom prst="rect">
          <a:avLst/>
        </a:prstGeom>
        <a:solidFill>
          <a:schemeClr val="accent2">
            <a:hueOff val="-1309827"/>
            <a:satOff val="-75535"/>
            <a:lumOff val="7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solidFill>
                <a:schemeClr val="tx1"/>
              </a:solidFill>
            </a:rPr>
            <a:t>Reinforcement learning in recommender systems</a:t>
          </a:r>
          <a:endParaRPr lang="en-US" sz="1900" kern="1200">
            <a:solidFill>
              <a:schemeClr val="tx1"/>
            </a:solidFill>
          </a:endParaRPr>
        </a:p>
      </dsp:txBody>
      <dsp:txXfrm>
        <a:off x="4272855" y="3398621"/>
        <a:ext cx="2427089" cy="1456253"/>
      </dsp:txXfrm>
    </dsp:sp>
    <dsp:sp modelId="{9FA9ECFB-E22B-474D-AF4D-27C580967C10}">
      <dsp:nvSpPr>
        <dsp:cNvPr id="0" name=""/>
        <dsp:cNvSpPr/>
      </dsp:nvSpPr>
      <dsp:spPr>
        <a:xfrm>
          <a:off x="6942653" y="3398621"/>
          <a:ext cx="2427089" cy="145625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solidFill>
                <a:schemeClr val="tx1"/>
              </a:solidFill>
            </a:rPr>
            <a:t>Natural language processing in recommender systems</a:t>
          </a:r>
          <a:endParaRPr lang="en-US" sz="1900" kern="1200">
            <a:solidFill>
              <a:schemeClr val="tx1"/>
            </a:solidFill>
          </a:endParaRPr>
        </a:p>
      </dsp:txBody>
      <dsp:txXfrm>
        <a:off x="6942653" y="3398621"/>
        <a:ext cx="2427089" cy="14562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9028A-4711-4533-8A65-2DDA0168261B}">
      <dsp:nvSpPr>
        <dsp:cNvPr id="0" name=""/>
        <dsp:cNvSpPr/>
      </dsp:nvSpPr>
      <dsp:spPr>
        <a:xfrm>
          <a:off x="89609" y="1625"/>
          <a:ext cx="2510135" cy="15060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>
              <a:solidFill>
                <a:schemeClr val="tx1"/>
              </a:solidFill>
            </a:rPr>
            <a:t>Cold Start</a:t>
          </a:r>
          <a:endParaRPr lang="en-US" sz="3000" kern="1200">
            <a:solidFill>
              <a:schemeClr val="tx1"/>
            </a:solidFill>
          </a:endParaRPr>
        </a:p>
      </dsp:txBody>
      <dsp:txXfrm>
        <a:off x="89609" y="1625"/>
        <a:ext cx="2510135" cy="1506081"/>
      </dsp:txXfrm>
    </dsp:sp>
    <dsp:sp modelId="{780FD879-6CEC-4B9A-8449-C9A7CF1E2405}">
      <dsp:nvSpPr>
        <dsp:cNvPr id="0" name=""/>
        <dsp:cNvSpPr/>
      </dsp:nvSpPr>
      <dsp:spPr>
        <a:xfrm>
          <a:off x="2850758" y="1625"/>
          <a:ext cx="2510135" cy="150608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>
              <a:solidFill>
                <a:schemeClr val="tx1"/>
              </a:solidFill>
            </a:rPr>
            <a:t>Data Sparsity</a:t>
          </a:r>
          <a:endParaRPr lang="en-US" sz="3000" kern="1200">
            <a:solidFill>
              <a:schemeClr val="tx1"/>
            </a:solidFill>
          </a:endParaRPr>
        </a:p>
      </dsp:txBody>
      <dsp:txXfrm>
        <a:off x="2850758" y="1625"/>
        <a:ext cx="2510135" cy="1506081"/>
      </dsp:txXfrm>
    </dsp:sp>
    <dsp:sp modelId="{5D78E71B-6B70-4A4D-A5BB-044DC5448D34}">
      <dsp:nvSpPr>
        <dsp:cNvPr id="0" name=""/>
        <dsp:cNvSpPr/>
      </dsp:nvSpPr>
      <dsp:spPr>
        <a:xfrm>
          <a:off x="5611906" y="1625"/>
          <a:ext cx="2510135" cy="150608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>
              <a:solidFill>
                <a:schemeClr val="tx1"/>
              </a:solidFill>
            </a:rPr>
            <a:t>Privacy</a:t>
          </a:r>
          <a:endParaRPr lang="en-US" sz="3000" kern="1200">
            <a:solidFill>
              <a:schemeClr val="tx1"/>
            </a:solidFill>
          </a:endParaRPr>
        </a:p>
      </dsp:txBody>
      <dsp:txXfrm>
        <a:off x="5611906" y="1625"/>
        <a:ext cx="2510135" cy="1506081"/>
      </dsp:txXfrm>
    </dsp:sp>
    <dsp:sp modelId="{76CDD088-3D6B-4D0E-A124-BF7F13069DFE}">
      <dsp:nvSpPr>
        <dsp:cNvPr id="0" name=""/>
        <dsp:cNvSpPr/>
      </dsp:nvSpPr>
      <dsp:spPr>
        <a:xfrm>
          <a:off x="8373055" y="1625"/>
          <a:ext cx="2510135" cy="15060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>
              <a:solidFill>
                <a:schemeClr val="tx1"/>
              </a:solidFill>
            </a:rPr>
            <a:t>Scalability</a:t>
          </a:r>
          <a:endParaRPr lang="en-US" sz="3000" kern="1200">
            <a:solidFill>
              <a:schemeClr val="tx1"/>
            </a:solidFill>
          </a:endParaRPr>
        </a:p>
      </dsp:txBody>
      <dsp:txXfrm>
        <a:off x="8373055" y="1625"/>
        <a:ext cx="2510135" cy="1506081"/>
      </dsp:txXfrm>
    </dsp:sp>
    <dsp:sp modelId="{1A9CFF65-6C36-4A1C-968A-EF055F9D3836}">
      <dsp:nvSpPr>
        <dsp:cNvPr id="0" name=""/>
        <dsp:cNvSpPr/>
      </dsp:nvSpPr>
      <dsp:spPr>
        <a:xfrm>
          <a:off x="89609" y="1758720"/>
          <a:ext cx="2510135" cy="150608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>
              <a:solidFill>
                <a:schemeClr val="tx1"/>
              </a:solidFill>
            </a:rPr>
            <a:t>Changing User Preferences</a:t>
          </a:r>
          <a:endParaRPr lang="en-US" sz="3000" kern="1200">
            <a:solidFill>
              <a:schemeClr val="tx1"/>
            </a:solidFill>
          </a:endParaRPr>
        </a:p>
      </dsp:txBody>
      <dsp:txXfrm>
        <a:off x="89609" y="1758720"/>
        <a:ext cx="2510135" cy="1506081"/>
      </dsp:txXfrm>
    </dsp:sp>
    <dsp:sp modelId="{E9B618B9-F131-4FCF-802D-B85E7385F9D8}">
      <dsp:nvSpPr>
        <dsp:cNvPr id="0" name=""/>
        <dsp:cNvSpPr/>
      </dsp:nvSpPr>
      <dsp:spPr>
        <a:xfrm>
          <a:off x="2850758" y="1758720"/>
          <a:ext cx="2510135" cy="15060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>
              <a:solidFill>
                <a:schemeClr val="tx1"/>
              </a:solidFill>
            </a:rPr>
            <a:t>Autonomy and personal identity</a:t>
          </a:r>
          <a:endParaRPr lang="en-US" sz="3000" kern="1200">
            <a:solidFill>
              <a:schemeClr val="tx1"/>
            </a:solidFill>
          </a:endParaRPr>
        </a:p>
      </dsp:txBody>
      <dsp:txXfrm>
        <a:off x="2850758" y="1758720"/>
        <a:ext cx="2510135" cy="1506081"/>
      </dsp:txXfrm>
    </dsp:sp>
    <dsp:sp modelId="{DF9639B4-FD97-467D-9403-1E21CC8D1C0A}">
      <dsp:nvSpPr>
        <dsp:cNvPr id="0" name=""/>
        <dsp:cNvSpPr/>
      </dsp:nvSpPr>
      <dsp:spPr>
        <a:xfrm>
          <a:off x="5611906" y="1758720"/>
          <a:ext cx="2510135" cy="150608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>
              <a:solidFill>
                <a:schemeClr val="tx1"/>
              </a:solidFill>
            </a:rPr>
            <a:t>Sparsity</a:t>
          </a:r>
          <a:endParaRPr lang="en-US" sz="3000" kern="1200">
            <a:solidFill>
              <a:schemeClr val="tx1"/>
            </a:solidFill>
          </a:endParaRPr>
        </a:p>
      </dsp:txBody>
      <dsp:txXfrm>
        <a:off x="5611906" y="1758720"/>
        <a:ext cx="2510135" cy="1506081"/>
      </dsp:txXfrm>
    </dsp:sp>
    <dsp:sp modelId="{07A6DB19-0690-44E3-8785-0CBE42FA4E9D}">
      <dsp:nvSpPr>
        <dsp:cNvPr id="0" name=""/>
        <dsp:cNvSpPr/>
      </dsp:nvSpPr>
      <dsp:spPr>
        <a:xfrm>
          <a:off x="8373055" y="1758720"/>
          <a:ext cx="2510135" cy="150608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>
              <a:solidFill>
                <a:schemeClr val="tx1"/>
              </a:solidFill>
            </a:rPr>
            <a:t>Synonymy </a:t>
          </a:r>
          <a:endParaRPr lang="en-US" sz="3000" kern="1200">
            <a:solidFill>
              <a:schemeClr val="tx1"/>
            </a:solidFill>
          </a:endParaRPr>
        </a:p>
      </dsp:txBody>
      <dsp:txXfrm>
        <a:off x="8373055" y="1758720"/>
        <a:ext cx="2510135" cy="1506081"/>
      </dsp:txXfrm>
    </dsp:sp>
    <dsp:sp modelId="{E69A5DA0-B6F2-4EC7-BBDF-B5D3E2EDBFD8}">
      <dsp:nvSpPr>
        <dsp:cNvPr id="0" name=""/>
        <dsp:cNvSpPr/>
      </dsp:nvSpPr>
      <dsp:spPr>
        <a:xfrm>
          <a:off x="4231332" y="3515815"/>
          <a:ext cx="2510135" cy="15060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>
              <a:solidFill>
                <a:schemeClr val="tx1"/>
              </a:solidFill>
            </a:rPr>
            <a:t>Complex onboarding process</a:t>
          </a:r>
          <a:endParaRPr lang="en-US" sz="3000" kern="1200">
            <a:solidFill>
              <a:schemeClr val="tx1"/>
            </a:solidFill>
          </a:endParaRPr>
        </a:p>
      </dsp:txBody>
      <dsp:txXfrm>
        <a:off x="4231332" y="3515815"/>
        <a:ext cx="2510135" cy="15060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2DA5D-9D8D-4EFA-BD2D-2DE6F55DE0BF}">
      <dsp:nvSpPr>
        <dsp:cNvPr id="0" name=""/>
        <dsp:cNvSpPr/>
      </dsp:nvSpPr>
      <dsp:spPr>
        <a:xfrm>
          <a:off x="6478" y="370757"/>
          <a:ext cx="1581818" cy="11807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Books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Stores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Related products</a:t>
          </a:r>
        </a:p>
      </dsp:txBody>
      <dsp:txXfrm>
        <a:off x="34145" y="398424"/>
        <a:ext cx="1526484" cy="1153127"/>
      </dsp:txXfrm>
    </dsp:sp>
    <dsp:sp modelId="{4B92EA7F-6811-4E23-B7E0-70B8C0FF04BA}">
      <dsp:nvSpPr>
        <dsp:cNvPr id="0" name=""/>
        <dsp:cNvSpPr/>
      </dsp:nvSpPr>
      <dsp:spPr>
        <a:xfrm>
          <a:off x="6478" y="1551551"/>
          <a:ext cx="1581818" cy="50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Amazon</a:t>
          </a:r>
          <a:endParaRPr lang="en-US" sz="1600" kern="1200"/>
        </a:p>
      </dsp:txBody>
      <dsp:txXfrm>
        <a:off x="6478" y="1551551"/>
        <a:ext cx="1113956" cy="507741"/>
      </dsp:txXfrm>
    </dsp:sp>
    <dsp:sp modelId="{0030C3FC-903E-44A2-90CC-E8D3B09A5AAC}">
      <dsp:nvSpPr>
        <dsp:cNvPr id="0" name=""/>
        <dsp:cNvSpPr/>
      </dsp:nvSpPr>
      <dsp:spPr>
        <a:xfrm>
          <a:off x="1165182" y="1632201"/>
          <a:ext cx="553636" cy="553636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D69E1-9000-408A-8D1B-7E159DA4C2D9}">
      <dsp:nvSpPr>
        <dsp:cNvPr id="0" name=""/>
        <dsp:cNvSpPr/>
      </dsp:nvSpPr>
      <dsp:spPr>
        <a:xfrm>
          <a:off x="1855978" y="370757"/>
          <a:ext cx="1581818" cy="11807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Movies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Dramas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Short Stories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Web Series</a:t>
          </a:r>
        </a:p>
      </dsp:txBody>
      <dsp:txXfrm>
        <a:off x="1883645" y="398424"/>
        <a:ext cx="1526484" cy="1153127"/>
      </dsp:txXfrm>
    </dsp:sp>
    <dsp:sp modelId="{E305D673-8F2A-44C3-B601-542F9F1AD77A}">
      <dsp:nvSpPr>
        <dsp:cNvPr id="0" name=""/>
        <dsp:cNvSpPr/>
      </dsp:nvSpPr>
      <dsp:spPr>
        <a:xfrm>
          <a:off x="1855978" y="1551551"/>
          <a:ext cx="1581818" cy="50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Netflix</a:t>
          </a:r>
          <a:endParaRPr lang="en-US" sz="1600" kern="1200" dirty="0"/>
        </a:p>
      </dsp:txBody>
      <dsp:txXfrm>
        <a:off x="1855978" y="1551551"/>
        <a:ext cx="1113956" cy="507741"/>
      </dsp:txXfrm>
    </dsp:sp>
    <dsp:sp modelId="{CC301BA0-B6D3-49D4-913C-829443CEAEF8}">
      <dsp:nvSpPr>
        <dsp:cNvPr id="0" name=""/>
        <dsp:cNvSpPr/>
      </dsp:nvSpPr>
      <dsp:spPr>
        <a:xfrm>
          <a:off x="3014682" y="1632201"/>
          <a:ext cx="553636" cy="553636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10BA5-570A-4264-8C2F-D98A4C597E48}">
      <dsp:nvSpPr>
        <dsp:cNvPr id="0" name=""/>
        <dsp:cNvSpPr/>
      </dsp:nvSpPr>
      <dsp:spPr>
        <a:xfrm>
          <a:off x="3705479" y="370757"/>
          <a:ext cx="1581818" cy="11807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Jokes</a:t>
          </a:r>
          <a:endParaRPr lang="en-US" sz="1500" kern="1200" dirty="0"/>
        </a:p>
      </dsp:txBody>
      <dsp:txXfrm>
        <a:off x="3733146" y="398424"/>
        <a:ext cx="1526484" cy="1153127"/>
      </dsp:txXfrm>
    </dsp:sp>
    <dsp:sp modelId="{F62D56BA-A0CD-47E5-B2F7-7FB18A1A17A2}">
      <dsp:nvSpPr>
        <dsp:cNvPr id="0" name=""/>
        <dsp:cNvSpPr/>
      </dsp:nvSpPr>
      <dsp:spPr>
        <a:xfrm>
          <a:off x="3705479" y="1551551"/>
          <a:ext cx="1581818" cy="50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Jester</a:t>
          </a:r>
          <a:endParaRPr lang="en-US" sz="1600" kern="1200"/>
        </a:p>
      </dsp:txBody>
      <dsp:txXfrm>
        <a:off x="3705479" y="1551551"/>
        <a:ext cx="1113956" cy="507741"/>
      </dsp:txXfrm>
    </dsp:sp>
    <dsp:sp modelId="{97AD789A-A31C-4E3A-B854-47DB75B8AB58}">
      <dsp:nvSpPr>
        <dsp:cNvPr id="0" name=""/>
        <dsp:cNvSpPr/>
      </dsp:nvSpPr>
      <dsp:spPr>
        <a:xfrm>
          <a:off x="4864183" y="1632201"/>
          <a:ext cx="553636" cy="553636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A8006-D258-4250-AB46-9DD0AB8D4B48}">
      <dsp:nvSpPr>
        <dsp:cNvPr id="0" name=""/>
        <dsp:cNvSpPr/>
      </dsp:nvSpPr>
      <dsp:spPr>
        <a:xfrm>
          <a:off x="5554979" y="370757"/>
          <a:ext cx="1581818" cy="11807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News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Articles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Reports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Editorials</a:t>
          </a:r>
        </a:p>
      </dsp:txBody>
      <dsp:txXfrm>
        <a:off x="5582646" y="398424"/>
        <a:ext cx="1526484" cy="1153127"/>
      </dsp:txXfrm>
    </dsp:sp>
    <dsp:sp modelId="{AA257B73-C9FA-4083-9397-600B6BFB629E}">
      <dsp:nvSpPr>
        <dsp:cNvPr id="0" name=""/>
        <dsp:cNvSpPr/>
      </dsp:nvSpPr>
      <dsp:spPr>
        <a:xfrm>
          <a:off x="5554979" y="1551551"/>
          <a:ext cx="1581818" cy="50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GroupLens</a:t>
          </a:r>
          <a:endParaRPr lang="en-US" sz="1600" kern="1200"/>
        </a:p>
      </dsp:txBody>
      <dsp:txXfrm>
        <a:off x="5554979" y="1551551"/>
        <a:ext cx="1113956" cy="507741"/>
      </dsp:txXfrm>
    </dsp:sp>
    <dsp:sp modelId="{F0B12817-62AE-4B22-875B-DEF84E2DC4E8}">
      <dsp:nvSpPr>
        <dsp:cNvPr id="0" name=""/>
        <dsp:cNvSpPr/>
      </dsp:nvSpPr>
      <dsp:spPr>
        <a:xfrm>
          <a:off x="6713684" y="1632201"/>
          <a:ext cx="553636" cy="553636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1F70C-F3FF-4B15-A2C6-2BC5D34774D9}">
      <dsp:nvSpPr>
        <dsp:cNvPr id="0" name=""/>
        <dsp:cNvSpPr/>
      </dsp:nvSpPr>
      <dsp:spPr>
        <a:xfrm>
          <a:off x="7404480" y="370757"/>
          <a:ext cx="1581818" cy="11807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Movies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Dramas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Documentaries</a:t>
          </a:r>
        </a:p>
      </dsp:txBody>
      <dsp:txXfrm>
        <a:off x="7432147" y="398424"/>
        <a:ext cx="1526484" cy="1153127"/>
      </dsp:txXfrm>
    </dsp:sp>
    <dsp:sp modelId="{D5CC5F49-39D4-4ED5-9367-A4AE8BB1C498}">
      <dsp:nvSpPr>
        <dsp:cNvPr id="0" name=""/>
        <dsp:cNvSpPr/>
      </dsp:nvSpPr>
      <dsp:spPr>
        <a:xfrm>
          <a:off x="7404480" y="1551551"/>
          <a:ext cx="1581818" cy="50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MovieLens</a:t>
          </a:r>
          <a:endParaRPr lang="en-US" sz="1600" kern="1200"/>
        </a:p>
      </dsp:txBody>
      <dsp:txXfrm>
        <a:off x="7404480" y="1551551"/>
        <a:ext cx="1113956" cy="507741"/>
      </dsp:txXfrm>
    </dsp:sp>
    <dsp:sp modelId="{E34A4536-A0E6-463B-B484-254720C308AB}">
      <dsp:nvSpPr>
        <dsp:cNvPr id="0" name=""/>
        <dsp:cNvSpPr/>
      </dsp:nvSpPr>
      <dsp:spPr>
        <a:xfrm>
          <a:off x="8563184" y="1632201"/>
          <a:ext cx="553636" cy="553636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87453D-EE23-40B1-9EB9-8B02106F59F8}">
      <dsp:nvSpPr>
        <dsp:cNvPr id="0" name=""/>
        <dsp:cNvSpPr/>
      </dsp:nvSpPr>
      <dsp:spPr>
        <a:xfrm>
          <a:off x="9253981" y="370757"/>
          <a:ext cx="1581818" cy="11807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Music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9281648" y="398424"/>
        <a:ext cx="1526484" cy="1153127"/>
      </dsp:txXfrm>
    </dsp:sp>
    <dsp:sp modelId="{412D929A-CC62-490D-B735-D4FF01DA5427}">
      <dsp:nvSpPr>
        <dsp:cNvPr id="0" name=""/>
        <dsp:cNvSpPr/>
      </dsp:nvSpPr>
      <dsp:spPr>
        <a:xfrm>
          <a:off x="9253981" y="1551551"/>
          <a:ext cx="1581818" cy="50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last.fm</a:t>
          </a:r>
          <a:endParaRPr lang="en-US" sz="1600" kern="1200"/>
        </a:p>
      </dsp:txBody>
      <dsp:txXfrm>
        <a:off x="9253981" y="1551551"/>
        <a:ext cx="1113956" cy="507741"/>
      </dsp:txXfrm>
    </dsp:sp>
    <dsp:sp modelId="{4881AD3F-417D-45D2-9952-C17E3A66EB3E}">
      <dsp:nvSpPr>
        <dsp:cNvPr id="0" name=""/>
        <dsp:cNvSpPr/>
      </dsp:nvSpPr>
      <dsp:spPr>
        <a:xfrm>
          <a:off x="10412685" y="1632201"/>
          <a:ext cx="553636" cy="553636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2D4804-8D30-4A6D-BE89-4910822992B3}">
      <dsp:nvSpPr>
        <dsp:cNvPr id="0" name=""/>
        <dsp:cNvSpPr/>
      </dsp:nvSpPr>
      <dsp:spPr>
        <a:xfrm>
          <a:off x="6478" y="2460042"/>
          <a:ext cx="1581818" cy="11807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News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Articles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Reports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Surveys</a:t>
          </a:r>
        </a:p>
      </dsp:txBody>
      <dsp:txXfrm>
        <a:off x="34145" y="2487709"/>
        <a:ext cx="1526484" cy="1153127"/>
      </dsp:txXfrm>
    </dsp:sp>
    <dsp:sp modelId="{B0D4C861-A4D8-4DC9-A93D-BD52B8398A9C}">
      <dsp:nvSpPr>
        <dsp:cNvPr id="0" name=""/>
        <dsp:cNvSpPr/>
      </dsp:nvSpPr>
      <dsp:spPr>
        <a:xfrm>
          <a:off x="6478" y="3640837"/>
          <a:ext cx="1581818" cy="50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Google News</a:t>
          </a:r>
          <a:endParaRPr lang="en-US" sz="1600" kern="1200"/>
        </a:p>
      </dsp:txBody>
      <dsp:txXfrm>
        <a:off x="6478" y="3640837"/>
        <a:ext cx="1113956" cy="507741"/>
      </dsp:txXfrm>
    </dsp:sp>
    <dsp:sp modelId="{34C0F31C-DE80-45F5-8C37-7ABA3BD682C0}">
      <dsp:nvSpPr>
        <dsp:cNvPr id="0" name=""/>
        <dsp:cNvSpPr/>
      </dsp:nvSpPr>
      <dsp:spPr>
        <a:xfrm>
          <a:off x="1165182" y="3721487"/>
          <a:ext cx="553636" cy="553636"/>
        </a:xfrm>
        <a:prstGeom prst="ellipse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42A54-5AE7-463E-BC38-1F37C636EC7E}">
      <dsp:nvSpPr>
        <dsp:cNvPr id="0" name=""/>
        <dsp:cNvSpPr/>
      </dsp:nvSpPr>
      <dsp:spPr>
        <a:xfrm>
          <a:off x="1855978" y="2460042"/>
          <a:ext cx="1581818" cy="11807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Advertisements</a:t>
          </a:r>
          <a:endParaRPr lang="en-US" sz="1500" kern="1200" dirty="0"/>
        </a:p>
      </dsp:txBody>
      <dsp:txXfrm>
        <a:off x="1883645" y="2487709"/>
        <a:ext cx="1526484" cy="1153127"/>
      </dsp:txXfrm>
    </dsp:sp>
    <dsp:sp modelId="{E487240D-A4A8-4AE2-B285-9A4F7452953F}">
      <dsp:nvSpPr>
        <dsp:cNvPr id="0" name=""/>
        <dsp:cNvSpPr/>
      </dsp:nvSpPr>
      <dsp:spPr>
        <a:xfrm>
          <a:off x="1855978" y="3640837"/>
          <a:ext cx="1581818" cy="50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Google Search</a:t>
          </a:r>
          <a:endParaRPr lang="en-US" sz="1600" kern="1200"/>
        </a:p>
      </dsp:txBody>
      <dsp:txXfrm>
        <a:off x="1855978" y="3640837"/>
        <a:ext cx="1113956" cy="507741"/>
      </dsp:txXfrm>
    </dsp:sp>
    <dsp:sp modelId="{3D05F97C-2FC7-41EA-BA52-57CED6562BF9}">
      <dsp:nvSpPr>
        <dsp:cNvPr id="0" name=""/>
        <dsp:cNvSpPr/>
      </dsp:nvSpPr>
      <dsp:spPr>
        <a:xfrm>
          <a:off x="3014682" y="3721487"/>
          <a:ext cx="553636" cy="553636"/>
        </a:xfrm>
        <a:prstGeom prst="ellipse">
          <a:avLst/>
        </a:prstGeom>
        <a:blipFill>
          <a:blip xmlns:r="http://schemas.openxmlformats.org/officeDocument/2006/relationships"/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68F01A-A15E-4382-8C01-CEFEB9CAC866}">
      <dsp:nvSpPr>
        <dsp:cNvPr id="0" name=""/>
        <dsp:cNvSpPr/>
      </dsp:nvSpPr>
      <dsp:spPr>
        <a:xfrm>
          <a:off x="3705479" y="2460042"/>
          <a:ext cx="1581818" cy="11807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Friends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Advertisements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Stories</a:t>
          </a:r>
        </a:p>
      </dsp:txBody>
      <dsp:txXfrm>
        <a:off x="3733146" y="2487709"/>
        <a:ext cx="1526484" cy="1153127"/>
      </dsp:txXfrm>
    </dsp:sp>
    <dsp:sp modelId="{BFD7BDF2-FB1D-4359-A49D-08EDCBD6F621}">
      <dsp:nvSpPr>
        <dsp:cNvPr id="0" name=""/>
        <dsp:cNvSpPr/>
      </dsp:nvSpPr>
      <dsp:spPr>
        <a:xfrm>
          <a:off x="3705479" y="3640837"/>
          <a:ext cx="1581818" cy="50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Facebook</a:t>
          </a:r>
          <a:endParaRPr lang="en-US" sz="1600" kern="1200"/>
        </a:p>
      </dsp:txBody>
      <dsp:txXfrm>
        <a:off x="3705479" y="3640837"/>
        <a:ext cx="1113956" cy="507741"/>
      </dsp:txXfrm>
    </dsp:sp>
    <dsp:sp modelId="{50C01AFA-F0CF-4FF8-8CA7-1A020EBFFFE2}">
      <dsp:nvSpPr>
        <dsp:cNvPr id="0" name=""/>
        <dsp:cNvSpPr/>
      </dsp:nvSpPr>
      <dsp:spPr>
        <a:xfrm>
          <a:off x="4864183" y="3721487"/>
          <a:ext cx="553636" cy="553636"/>
        </a:xfrm>
        <a:prstGeom prst="ellipse">
          <a:avLst/>
        </a:prstGeom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6E8D19-95CD-4198-8E24-A093ACADB08E}">
      <dsp:nvSpPr>
        <dsp:cNvPr id="0" name=""/>
        <dsp:cNvSpPr/>
      </dsp:nvSpPr>
      <dsp:spPr>
        <a:xfrm>
          <a:off x="5554979" y="2460042"/>
          <a:ext cx="1581818" cy="11807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Music</a:t>
          </a:r>
          <a:endParaRPr lang="en-US" sz="1500" kern="1200"/>
        </a:p>
      </dsp:txBody>
      <dsp:txXfrm>
        <a:off x="5582646" y="2487709"/>
        <a:ext cx="1526484" cy="1153127"/>
      </dsp:txXfrm>
    </dsp:sp>
    <dsp:sp modelId="{8A1B71E1-033B-4EE4-B0F1-BA67BC712986}">
      <dsp:nvSpPr>
        <dsp:cNvPr id="0" name=""/>
        <dsp:cNvSpPr/>
      </dsp:nvSpPr>
      <dsp:spPr>
        <a:xfrm>
          <a:off x="5554979" y="3640837"/>
          <a:ext cx="1581818" cy="50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Pandora</a:t>
          </a:r>
          <a:endParaRPr lang="en-US" sz="1600" kern="1200"/>
        </a:p>
      </dsp:txBody>
      <dsp:txXfrm>
        <a:off x="5554979" y="3640837"/>
        <a:ext cx="1113956" cy="507741"/>
      </dsp:txXfrm>
    </dsp:sp>
    <dsp:sp modelId="{F7DEA2A0-C556-4001-9CBF-B5D11D26C949}">
      <dsp:nvSpPr>
        <dsp:cNvPr id="0" name=""/>
        <dsp:cNvSpPr/>
      </dsp:nvSpPr>
      <dsp:spPr>
        <a:xfrm>
          <a:off x="6713684" y="3721487"/>
          <a:ext cx="553636" cy="553636"/>
        </a:xfrm>
        <a:prstGeom prst="ellipse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31E56-58F7-4166-BB1F-CFA7EBAAC35B}">
      <dsp:nvSpPr>
        <dsp:cNvPr id="0" name=""/>
        <dsp:cNvSpPr/>
      </dsp:nvSpPr>
      <dsp:spPr>
        <a:xfrm>
          <a:off x="7404480" y="2460042"/>
          <a:ext cx="1581818" cy="11807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Online Videos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YT Shorts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Channels</a:t>
          </a:r>
        </a:p>
      </dsp:txBody>
      <dsp:txXfrm>
        <a:off x="7432147" y="2487709"/>
        <a:ext cx="1526484" cy="1153127"/>
      </dsp:txXfrm>
    </dsp:sp>
    <dsp:sp modelId="{9111A5C0-A55F-4009-8A5A-BFC86C9A6654}">
      <dsp:nvSpPr>
        <dsp:cNvPr id="0" name=""/>
        <dsp:cNvSpPr/>
      </dsp:nvSpPr>
      <dsp:spPr>
        <a:xfrm>
          <a:off x="7404480" y="3640837"/>
          <a:ext cx="1581818" cy="50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Youtube</a:t>
          </a:r>
          <a:endParaRPr lang="en-US" sz="1600" kern="1200"/>
        </a:p>
      </dsp:txBody>
      <dsp:txXfrm>
        <a:off x="7404480" y="3640837"/>
        <a:ext cx="1113956" cy="507741"/>
      </dsp:txXfrm>
    </dsp:sp>
    <dsp:sp modelId="{E5DDE985-5E04-498D-A730-A2B93E524900}">
      <dsp:nvSpPr>
        <dsp:cNvPr id="0" name=""/>
        <dsp:cNvSpPr/>
      </dsp:nvSpPr>
      <dsp:spPr>
        <a:xfrm>
          <a:off x="8563184" y="3721487"/>
          <a:ext cx="553636" cy="553636"/>
        </a:xfrm>
        <a:prstGeom prst="ellipse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0F3E7-E51D-4493-80F6-F7F2DBB36158}">
      <dsp:nvSpPr>
        <dsp:cNvPr id="0" name=""/>
        <dsp:cNvSpPr/>
      </dsp:nvSpPr>
      <dsp:spPr>
        <a:xfrm>
          <a:off x="9253981" y="2460042"/>
          <a:ext cx="1581818" cy="11807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Movies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Dramas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Web Series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Short Films</a:t>
          </a:r>
        </a:p>
      </dsp:txBody>
      <dsp:txXfrm>
        <a:off x="9281648" y="2487709"/>
        <a:ext cx="1526484" cy="1153127"/>
      </dsp:txXfrm>
    </dsp:sp>
    <dsp:sp modelId="{CD828844-7A9D-45B0-AC6A-1815A3134C30}">
      <dsp:nvSpPr>
        <dsp:cNvPr id="0" name=""/>
        <dsp:cNvSpPr/>
      </dsp:nvSpPr>
      <dsp:spPr>
        <a:xfrm>
          <a:off x="9253981" y="3640837"/>
          <a:ext cx="1581818" cy="50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IMDb</a:t>
          </a:r>
          <a:endParaRPr lang="en-US" sz="1600" kern="1200"/>
        </a:p>
      </dsp:txBody>
      <dsp:txXfrm>
        <a:off x="9253981" y="3640837"/>
        <a:ext cx="1113956" cy="507741"/>
      </dsp:txXfrm>
    </dsp:sp>
    <dsp:sp modelId="{0CFBB5DF-C420-4BC5-B50A-2F16C81396A6}">
      <dsp:nvSpPr>
        <dsp:cNvPr id="0" name=""/>
        <dsp:cNvSpPr/>
      </dsp:nvSpPr>
      <dsp:spPr>
        <a:xfrm>
          <a:off x="10412685" y="3721487"/>
          <a:ext cx="553636" cy="553636"/>
        </a:xfrm>
        <a:prstGeom prst="ellipse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9000" r="-49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Kashif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Murtaza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125DA2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9/28/2022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Recommender Systems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Overview of Recommender Systems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Shahzaib Hamid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125DA2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88305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Recommender Systems and Artificial Intelligence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4315838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Real World Challenges for Recommender Systems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6D119916-A510-114A-88E4-9AB7EEB1E755}"/>
              </a:ext>
            </a:extLst>
          </p:cNvPr>
          <p:cNvSpPr txBox="1"/>
          <p:nvPr/>
        </p:nvSpPr>
        <p:spPr>
          <a:xfrm>
            <a:off x="227670" y="4748624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Applications and Scope of Recommender Systems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Applications of 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6527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Applications of recommender systems are not limited to only these</a:t>
            </a:r>
          </a:p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FA3B48A-7B0A-DD20-581A-BE64D52891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93802"/>
              </p:ext>
            </p:extLst>
          </p:nvPr>
        </p:nvGraphicFramePr>
        <p:xfrm>
          <a:off x="609600" y="2212118"/>
          <a:ext cx="10972800" cy="4645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733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05720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Recommender Systems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71695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Goals of Recommender Systems</a:t>
            </a:r>
          </a:p>
          <a:p>
            <a:pPr marL="50800" indent="0">
              <a:buNone/>
            </a:pPr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329670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Generations of Recommender Systems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3882521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Nexus of Recommender Systems and Artificial Intelligence</a:t>
            </a:r>
          </a:p>
          <a:p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F77765-3721-3DCA-449F-219B7E556042}"/>
              </a:ext>
            </a:extLst>
          </p:cNvPr>
          <p:cNvSpPr txBox="1">
            <a:spLocks/>
          </p:cNvSpPr>
          <p:nvPr/>
        </p:nvSpPr>
        <p:spPr>
          <a:xfrm>
            <a:off x="609600" y="4462271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Real World Challenges of Recommender Systems</a:t>
            </a:r>
          </a:p>
          <a:p>
            <a:endParaRPr lang="en-US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9544EA-2AB8-53B5-6B86-7A3EA1E16029}"/>
              </a:ext>
            </a:extLst>
          </p:cNvPr>
          <p:cNvSpPr txBox="1">
            <a:spLocks/>
          </p:cNvSpPr>
          <p:nvPr/>
        </p:nvSpPr>
        <p:spPr>
          <a:xfrm>
            <a:off x="609600" y="5042021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Applications of Recommender Systems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220C72-6520-85CF-724C-30EC058D34CB}"/>
              </a:ext>
            </a:extLst>
          </p:cNvPr>
          <p:cNvSpPr txBox="1">
            <a:spLocks/>
          </p:cNvSpPr>
          <p:nvPr/>
        </p:nvSpPr>
        <p:spPr>
          <a:xfrm>
            <a:off x="609600" y="2085470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Recommender Systems Process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4" grpId="0"/>
      <p:bldP spid="8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6527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Emerged in 90’s, gained a boost in recent years.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212119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Reason for paradigm shift from ecommerce to online advertisements.</a:t>
            </a:r>
          </a:p>
          <a:p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69979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Typically, algorithms aiming to suggest relevant items to user.</a:t>
            </a:r>
          </a:p>
          <a:p>
            <a:endParaRPr lang="en-US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318747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Predicts user’s interests and recommend items interesting to them.</a:t>
            </a:r>
          </a:p>
          <a:p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F77765-3721-3DCA-449F-219B7E556042}"/>
              </a:ext>
            </a:extLst>
          </p:cNvPr>
          <p:cNvSpPr txBox="1">
            <a:spLocks/>
          </p:cNvSpPr>
          <p:nvPr/>
        </p:nvSpPr>
        <p:spPr>
          <a:xfrm>
            <a:off x="609600" y="3675156"/>
            <a:ext cx="10972800" cy="92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Companies use these systems to boost their sales in a very personalized manner.</a:t>
            </a:r>
          </a:p>
          <a:p>
            <a:endParaRPr lang="en-US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9544EA-2AB8-53B5-6B86-7A3EA1E16029}"/>
              </a:ext>
            </a:extLst>
          </p:cNvPr>
          <p:cNvSpPr txBox="1">
            <a:spLocks/>
          </p:cNvSpPr>
          <p:nvPr/>
        </p:nvSpPr>
        <p:spPr>
          <a:xfrm>
            <a:off x="609600" y="4407539"/>
            <a:ext cx="10972800" cy="143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Improves user experiences by making platform more desirable and addictive.</a:t>
            </a:r>
          </a:p>
        </p:txBody>
      </p:sp>
    </p:spTree>
    <p:extLst>
      <p:ext uri="{BB962C8B-B14F-4D97-AF65-F5344CB8AC3E}">
        <p14:creationId xmlns:p14="http://schemas.microsoft.com/office/powerpoint/2010/main" val="423778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4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Recommender Systems Process</a:t>
            </a:r>
          </a:p>
        </p:txBody>
      </p:sp>
      <p:pic>
        <p:nvPicPr>
          <p:cNvPr id="14" name="Picture 13" descr="Graphical user interface, diagram">
            <a:extLst>
              <a:ext uri="{FF2B5EF4-FFF2-40B4-BE49-F238E27FC236}">
                <a16:creationId xmlns:a16="http://schemas.microsoft.com/office/drawing/2014/main" id="{6B90C312-8321-B77E-1E38-0F649E31B0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649" y="1455576"/>
            <a:ext cx="9791078" cy="507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4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Goals of Recommender Systems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0BA2FCE-8526-D2AC-05D3-CC9D645F3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854145"/>
              </p:ext>
            </p:extLst>
          </p:nvPr>
        </p:nvGraphicFramePr>
        <p:xfrm>
          <a:off x="609600" y="1573221"/>
          <a:ext cx="10972800" cy="4836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469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Generations of Recommender Systems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4C161E9-B2D7-ACD9-BF7D-A7AF2E9DB9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950386"/>
              </p:ext>
            </p:extLst>
          </p:nvPr>
        </p:nvGraphicFramePr>
        <p:xfrm>
          <a:off x="609599" y="1404710"/>
          <a:ext cx="11305593" cy="5191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221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Nexus of Recommender Systems and Artificial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67543"/>
            <a:ext cx="10972800" cy="8281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Artificial intelligence recently has changed the dynamics of recommendation systems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212119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Enhanced the user experience and increase user satisfaction.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69979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Created advanced insights into the relationships between users and items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318747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Presented more complex data representations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F77765-3721-3DCA-449F-219B7E556042}"/>
              </a:ext>
            </a:extLst>
          </p:cNvPr>
          <p:cNvSpPr txBox="1">
            <a:spLocks/>
          </p:cNvSpPr>
          <p:nvPr/>
        </p:nvSpPr>
        <p:spPr>
          <a:xfrm>
            <a:off x="609600" y="3675156"/>
            <a:ext cx="10972800" cy="92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Discovered comprehensive knowledge in demographical, textural, virtual and contextual data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9544EA-2AB8-53B5-6B86-7A3EA1E16029}"/>
              </a:ext>
            </a:extLst>
          </p:cNvPr>
          <p:cNvSpPr txBox="1">
            <a:spLocks/>
          </p:cNvSpPr>
          <p:nvPr/>
        </p:nvSpPr>
        <p:spPr>
          <a:xfrm>
            <a:off x="609600" y="4407539"/>
            <a:ext cx="10972800" cy="143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AI, data analytics and big data present a great opportunity for recommender systems to embrace the impressive achievements of AI</a:t>
            </a:r>
          </a:p>
        </p:txBody>
      </p:sp>
    </p:spTree>
    <p:extLst>
      <p:ext uri="{BB962C8B-B14F-4D97-AF65-F5344CB8AC3E}">
        <p14:creationId xmlns:p14="http://schemas.microsoft.com/office/powerpoint/2010/main" val="355888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4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Artificial Intelligence in Recommender Systems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2978802C-F499-7A28-78B6-9D8801017F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546170"/>
              </p:ext>
            </p:extLst>
          </p:nvPr>
        </p:nvGraphicFramePr>
        <p:xfrm>
          <a:off x="609600" y="1746289"/>
          <a:ext cx="10972800" cy="4855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237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Real World Challenges of Recommender Systems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FEB6CB2-1A81-F570-2CE3-24F8F0EC17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649554"/>
              </p:ext>
            </p:extLst>
          </p:nvPr>
        </p:nvGraphicFramePr>
        <p:xfrm>
          <a:off x="609600" y="1666527"/>
          <a:ext cx="10972800" cy="5023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498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519</Words>
  <Application>Microsoft Office PowerPoint</Application>
  <PresentationFormat>Widescreen</PresentationFormat>
  <Paragraphs>127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Garamond</vt:lpstr>
      <vt:lpstr>Noto Sans Symbols</vt:lpstr>
      <vt:lpstr>Times New Roman</vt:lpstr>
      <vt:lpstr>Thème Office</vt:lpstr>
      <vt:lpstr>PowerPoint Presentation</vt:lpstr>
      <vt:lpstr>Overview</vt:lpstr>
      <vt:lpstr>Recommender Systems</vt:lpstr>
      <vt:lpstr>Recommender Systems Process</vt:lpstr>
      <vt:lpstr>Goals of Recommender Systems</vt:lpstr>
      <vt:lpstr>Generations of Recommender Systems</vt:lpstr>
      <vt:lpstr>Nexus of Recommender Systems and Artificial Intelligence</vt:lpstr>
      <vt:lpstr>Artificial Intelligence in Recommender Systems</vt:lpstr>
      <vt:lpstr>Real World Challenges of Recommender Systems</vt:lpstr>
      <vt:lpstr>Applications of Recommender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FA19-REE-016</cp:lastModifiedBy>
  <cp:revision>163</cp:revision>
  <dcterms:created xsi:type="dcterms:W3CDTF">2022-06-22T08:29:07Z</dcterms:created>
  <dcterms:modified xsi:type="dcterms:W3CDTF">2022-09-28T08:44:48Z</dcterms:modified>
</cp:coreProperties>
</file>