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085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/>
            <a:t>Data Preparation</a:t>
          </a:r>
          <a:endParaRPr lang="en-US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Time Frequency and Inverse Document Frequency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/>
            <a:t>Build the Recommendation Engine</a:t>
          </a:r>
          <a:endParaRPr lang="en-US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/>
            <a:t>Test Recommender System</a:t>
          </a:r>
          <a:endParaRPr lang="en-US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07418" y="556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Data Preparation</a:t>
          </a:r>
          <a:endParaRPr lang="en-US" sz="1800" kern="1200"/>
        </a:p>
      </dsp:txBody>
      <dsp:txXfrm>
        <a:off x="2207418" y="556"/>
        <a:ext cx="6557962" cy="596178"/>
      </dsp:txXfrm>
    </dsp:sp>
    <dsp:sp modelId="{DB0D067A-0ABA-436F-AD7C-33E3C1A15DA4}">
      <dsp:nvSpPr>
        <dsp:cNvPr id="0" name=""/>
        <dsp:cNvSpPr/>
      </dsp:nvSpPr>
      <dsp:spPr>
        <a:xfrm>
          <a:off x="2207418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3132820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4058221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4983622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5909024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6834425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7759827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07418" y="794514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Data Insights</a:t>
          </a:r>
          <a:endParaRPr lang="en-US" sz="1800" kern="1200"/>
        </a:p>
      </dsp:txBody>
      <dsp:txXfrm>
        <a:off x="2207418" y="794514"/>
        <a:ext cx="6557962" cy="596178"/>
      </dsp:txXfrm>
    </dsp:sp>
    <dsp:sp modelId="{36D48058-D098-4879-AB83-BB0B073C1C10}">
      <dsp:nvSpPr>
        <dsp:cNvPr id="0" name=""/>
        <dsp:cNvSpPr/>
      </dsp:nvSpPr>
      <dsp:spPr>
        <a:xfrm>
          <a:off x="2207418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3132820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4058221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4983622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5909024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6834425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7759827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07418" y="1588472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Implement Time Frequency and Inverse Document Frequency</a:t>
          </a:r>
          <a:endParaRPr lang="en-US" sz="1800" kern="1200" dirty="0"/>
        </a:p>
      </dsp:txBody>
      <dsp:txXfrm>
        <a:off x="2207418" y="1588472"/>
        <a:ext cx="6557962" cy="596178"/>
      </dsp:txXfrm>
    </dsp:sp>
    <dsp:sp modelId="{29381DB3-D473-486C-A4DC-B84E434F69E0}">
      <dsp:nvSpPr>
        <dsp:cNvPr id="0" name=""/>
        <dsp:cNvSpPr/>
      </dsp:nvSpPr>
      <dsp:spPr>
        <a:xfrm>
          <a:off x="2207418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3132820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4058221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4983622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5909024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6834425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7759827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07418" y="2382430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Build the Recommendation Engine</a:t>
          </a:r>
          <a:endParaRPr lang="en-US" sz="1800" kern="1200"/>
        </a:p>
      </dsp:txBody>
      <dsp:txXfrm>
        <a:off x="2207418" y="2382430"/>
        <a:ext cx="6557962" cy="596178"/>
      </dsp:txXfrm>
    </dsp:sp>
    <dsp:sp modelId="{36094096-0A02-4AB6-AA5B-E8021F2B9822}">
      <dsp:nvSpPr>
        <dsp:cNvPr id="0" name=""/>
        <dsp:cNvSpPr/>
      </dsp:nvSpPr>
      <dsp:spPr>
        <a:xfrm>
          <a:off x="2207418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3132820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4058221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4983622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5909024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6834425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7759827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07418" y="3176388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Test Recommender System</a:t>
          </a:r>
          <a:endParaRPr lang="en-US" sz="1800" kern="1200"/>
        </a:p>
      </dsp:txBody>
      <dsp:txXfrm>
        <a:off x="2207418" y="3176388"/>
        <a:ext cx="6557962" cy="596178"/>
      </dsp:txXfrm>
    </dsp:sp>
    <dsp:sp modelId="{3C98275F-9B39-4C77-A972-7FB91AE95322}">
      <dsp:nvSpPr>
        <dsp:cNvPr id="0" name=""/>
        <dsp:cNvSpPr/>
      </dsp:nvSpPr>
      <dsp:spPr>
        <a:xfrm>
          <a:off x="2207418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3132820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4058221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4983622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5909024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6834425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7759827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196212" y="6097724"/>
            <a:ext cx="455162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10/27/2022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Recommender Systems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69" y="3578192"/>
            <a:ext cx="7591383" cy="40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Application for Content Based Filtering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832406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4214214"/>
            <a:ext cx="7591382" cy="40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Songs Recommendation System for a Music Application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 this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709534"/>
            <a:ext cx="10972800" cy="981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Steps to make a machine learning based content-based songs recommendation systems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22905787"/>
              </p:ext>
            </p:extLst>
          </p:nvPr>
        </p:nvGraphicFramePr>
        <p:xfrm>
          <a:off x="609600" y="2690950"/>
          <a:ext cx="10972800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5" ma:contentTypeDescription="Create a new document." ma:contentTypeScope="" ma:versionID="33f57c436f6ce365819a00519e249db2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56a57b90cd79e607210b067a0d8b5c28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e9a011a-7638-4c73-9721-efe43c40e4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316845c-8035-4918-a8dd-1784aa1a2c9a}" ma:internalName="TaxCatchAll" ma:showField="CatchAllData" ma:web="1d6adfeb-fd21-47fb-bbbe-a920595e6b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90dd7d-2097-4575-862a-b5a566a9ca4c">
      <Terms xmlns="http://schemas.microsoft.com/office/infopath/2007/PartnerControls"/>
    </lcf76f155ced4ddcb4097134ff3c332f>
    <TaxCatchAll xmlns="1d6adfeb-fd21-47fb-bbbe-a920595e6b24" xsi:nil="true"/>
  </documentManagement>
</p:properties>
</file>

<file path=customXml/itemProps1.xml><?xml version="1.0" encoding="utf-8"?>
<ds:datastoreItem xmlns:ds="http://schemas.openxmlformats.org/officeDocument/2006/customXml" ds:itemID="{E8139D36-9F11-461A-8DFA-2EF8DB569C6A}"/>
</file>

<file path=customXml/itemProps2.xml><?xml version="1.0" encoding="utf-8"?>
<ds:datastoreItem xmlns:ds="http://schemas.openxmlformats.org/officeDocument/2006/customXml" ds:itemID="{00701D25-6416-49B4-A170-1070D773AE31}"/>
</file>

<file path=customXml/itemProps3.xml><?xml version="1.0" encoding="utf-8"?>
<ds:datastoreItem xmlns:ds="http://schemas.openxmlformats.org/officeDocument/2006/customXml" ds:itemID="{C3F4CFF6-BEE4-481D-A3E4-D79AEB65E3D2}"/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49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In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399</cp:revision>
  <dcterms:created xsi:type="dcterms:W3CDTF">2022-06-22T08:29:07Z</dcterms:created>
  <dcterms:modified xsi:type="dcterms:W3CDTF">2022-10-26T19:20:50Z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