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085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k-Nearest Neighbors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07418" y="556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Data Preparation</a:t>
          </a:r>
          <a:endParaRPr lang="en-US" sz="2800" kern="1200"/>
        </a:p>
      </dsp:txBody>
      <dsp:txXfrm>
        <a:off x="2207418" y="556"/>
        <a:ext cx="6557962" cy="596178"/>
      </dsp:txXfrm>
    </dsp:sp>
    <dsp:sp modelId="{DB0D067A-0ABA-436F-AD7C-33E3C1A15DA4}">
      <dsp:nvSpPr>
        <dsp:cNvPr id="0" name=""/>
        <dsp:cNvSpPr/>
      </dsp:nvSpPr>
      <dsp:spPr>
        <a:xfrm>
          <a:off x="2207418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3132820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4058221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4983622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5909024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6834425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7759827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07418" y="794514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Data Insights</a:t>
          </a:r>
          <a:endParaRPr lang="en-US" sz="2800" kern="1200"/>
        </a:p>
      </dsp:txBody>
      <dsp:txXfrm>
        <a:off x="2207418" y="794514"/>
        <a:ext cx="6557962" cy="596178"/>
      </dsp:txXfrm>
    </dsp:sp>
    <dsp:sp modelId="{36D48058-D098-4879-AB83-BB0B073C1C10}">
      <dsp:nvSpPr>
        <dsp:cNvPr id="0" name=""/>
        <dsp:cNvSpPr/>
      </dsp:nvSpPr>
      <dsp:spPr>
        <a:xfrm>
          <a:off x="2207418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3132820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4058221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4983622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5909024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6834425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7759827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07418" y="1588472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Implement k-Nearest Neighbors</a:t>
          </a:r>
          <a:endParaRPr lang="en-US" sz="2800" kern="1200" dirty="0"/>
        </a:p>
      </dsp:txBody>
      <dsp:txXfrm>
        <a:off x="2207418" y="1588472"/>
        <a:ext cx="6557962" cy="596178"/>
      </dsp:txXfrm>
    </dsp:sp>
    <dsp:sp modelId="{29381DB3-D473-486C-A4DC-B84E434F69E0}">
      <dsp:nvSpPr>
        <dsp:cNvPr id="0" name=""/>
        <dsp:cNvSpPr/>
      </dsp:nvSpPr>
      <dsp:spPr>
        <a:xfrm>
          <a:off x="2207418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3132820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4058221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4983622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5909024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6834425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7759827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07418" y="2382430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Build the Recommendation Engine</a:t>
          </a:r>
          <a:endParaRPr lang="en-US" sz="2800" kern="1200" dirty="0"/>
        </a:p>
      </dsp:txBody>
      <dsp:txXfrm>
        <a:off x="2207418" y="2382430"/>
        <a:ext cx="6557962" cy="596178"/>
      </dsp:txXfrm>
    </dsp:sp>
    <dsp:sp modelId="{36094096-0A02-4AB6-AA5B-E8021F2B9822}">
      <dsp:nvSpPr>
        <dsp:cNvPr id="0" name=""/>
        <dsp:cNvSpPr/>
      </dsp:nvSpPr>
      <dsp:spPr>
        <a:xfrm>
          <a:off x="2207418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3132820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4058221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4983622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5909024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6834425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7759827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07418" y="3176388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Test Recommender System</a:t>
          </a:r>
          <a:endParaRPr lang="en-US" sz="2800" kern="1200" dirty="0"/>
        </a:p>
      </dsp:txBody>
      <dsp:txXfrm>
        <a:off x="2207418" y="3176388"/>
        <a:ext cx="6557962" cy="596178"/>
      </dsp:txXfrm>
    </dsp:sp>
    <dsp:sp modelId="{3C98275F-9B39-4C77-A972-7FB91AE95322}">
      <dsp:nvSpPr>
        <dsp:cNvPr id="0" name=""/>
        <dsp:cNvSpPr/>
      </dsp:nvSpPr>
      <dsp:spPr>
        <a:xfrm>
          <a:off x="2207418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3132820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4058221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4983622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5909024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6834425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7759827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196212" y="6097724"/>
            <a:ext cx="45516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10/27/2022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Recommender Systems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69" y="3578192"/>
            <a:ext cx="7591383" cy="40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Application for Item Based Collaborative Filtering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832406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4214214"/>
            <a:ext cx="10310124" cy="40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Movie Recommendation System using K-nearest Neighbors Algorithm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 this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237"/>
            <a:ext cx="10972800" cy="981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 to make a machine learning based collaborative filtering-based movie recommendation systems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2537653"/>
          <a:ext cx="10972800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25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47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In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403</cp:revision>
  <dcterms:created xsi:type="dcterms:W3CDTF">2022-06-22T08:29:07Z</dcterms:created>
  <dcterms:modified xsi:type="dcterms:W3CDTF">2022-10-26T20:57:51Z</dcterms:modified>
</cp:coreProperties>
</file>