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12/22/2022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/>
              <a:t>Statistical Modeling </a:t>
            </a:r>
            <a:r>
              <a:rPr lang="en-US" sz="6000"/>
              <a:t>Explained in </a:t>
            </a:r>
            <a:r>
              <a:rPr lang="en-US" sz="6000" dirty="0"/>
              <a:t>Python</a:t>
            </a:r>
          </a:p>
          <a:p>
            <a:endParaRPr lang="en-US" sz="6000" dirty="0"/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Shahzaib Hamid, Ph.D. Scholar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7 Years in Academia and Industry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AI Consultant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Lecturer, Superior University Lahore, Pakistan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Vast Experience in Multiple AI based R&amp;D Fields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Group of Ph.Ds. and AI practitioners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More than 40000 students on Udemy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More than 80% courses have +4.5 rating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Prepare you to solve digital problems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Courses dedicated to beginners and new commers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kern="0" dirty="0"/>
              <a:t>Core Focus: Machine Learning, Artificial Intelligence, Statistics and Data Science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905090"/>
          </a:xfrm>
        </p:spPr>
        <p:txBody>
          <a:bodyPr>
            <a:normAutofit/>
          </a:bodyPr>
          <a:lstStyle/>
          <a:p>
            <a:r>
              <a:rPr lang="en-US" dirty="0"/>
              <a:t>Summary Statistics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Hypothesis Testing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sz="2400" dirty="0"/>
              <a:t>Correlation &amp; Regression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Multiple Regression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7580678" y="2136112"/>
            <a:ext cx="129237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Standard Derivation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443615" y="2191906"/>
            <a:ext cx="138025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5921166" y="2125936"/>
            <a:ext cx="1620000" cy="55399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Average( Mean, Mode, Median)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4885806" y="190136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6541059" y="188996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8133062" y="188996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4856088" y="30535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7474356" y="302594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4508543" y="3299189"/>
            <a:ext cx="1233018" cy="55399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Basics &amp; Significance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051254" y="3262935"/>
            <a:ext cx="1403284" cy="2492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Null &amp; Alter.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4862018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7533093" y="392435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4324348" y="4202762"/>
            <a:ext cx="1344048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Correlation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8388819" y="4163382"/>
            <a:ext cx="1060126" cy="62927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Linear </a:t>
            </a:r>
          </a:p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Regression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6967948" y="5181615"/>
            <a:ext cx="1292375" cy="55399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Multiple Regression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4388787" y="5186901"/>
            <a:ext cx="177545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Hypo Testing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5929274" y="5193173"/>
            <a:ext cx="861492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F-Test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6170509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7528322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8816042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33137-6903-67E8-FF46-A2882387C2D7}"/>
              </a:ext>
            </a:extLst>
          </p:cNvPr>
          <p:cNvSpPr/>
          <p:nvPr/>
        </p:nvSpPr>
        <p:spPr>
          <a:xfrm>
            <a:off x="8344905" y="5209657"/>
            <a:ext cx="177545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Coefficients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9512421" y="188395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717704" y="187972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9169068" y="2170268"/>
            <a:ext cx="138025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Variance</a:t>
            </a:r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10573510" y="2144385"/>
            <a:ext cx="138025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IQR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6165222" y="306094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8783490" y="302594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10092624" y="30404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10092624" y="388826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6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9437778" y="3315602"/>
            <a:ext cx="1380252" cy="50103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P &amp; Critical Values </a:t>
            </a:r>
          </a:p>
        </p:txBody>
      </p:sp>
      <p:sp>
        <p:nvSpPr>
          <p:cNvPr id="4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8554844" y="3284610"/>
            <a:ext cx="712860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Tests</a:t>
            </a:r>
          </a:p>
        </p:txBody>
      </p:sp>
      <p:sp>
        <p:nvSpPr>
          <p:cNvPr id="48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527702" y="3317773"/>
            <a:ext cx="1487684" cy="251736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Terminologies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11118434" y="305600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10748560" y="3352889"/>
            <a:ext cx="1380252" cy="251736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Decision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8812560" y="393863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6164579" y="391065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4885806" y="491055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651881" y="4207169"/>
            <a:ext cx="1344048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Covariance</a:t>
            </a:r>
          </a:p>
        </p:txBody>
      </p:sp>
      <p:sp>
        <p:nvSpPr>
          <p:cNvPr id="56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6942112" y="4201883"/>
            <a:ext cx="1344048" cy="55399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Correlation Test</a:t>
            </a:r>
          </a:p>
        </p:txBody>
      </p:sp>
      <p:sp>
        <p:nvSpPr>
          <p:cNvPr id="57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9576391" y="4181997"/>
            <a:ext cx="1344048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32419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8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0" grpId="0" animBg="1"/>
      <p:bldP spid="51" grpId="0"/>
      <p:bldP spid="52" grpId="0" animBg="1"/>
      <p:bldP spid="53" grpId="0" animBg="1"/>
      <p:bldP spid="54" grpId="0" animBg="1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188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218</cp:revision>
  <dcterms:created xsi:type="dcterms:W3CDTF">2022-06-22T08:29:07Z</dcterms:created>
  <dcterms:modified xsi:type="dcterms:W3CDTF">2022-12-22T07:54:38Z</dcterms:modified>
</cp:coreProperties>
</file>