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072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971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90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25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976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726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1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070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65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455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CFBB-43E1-44EE-9C5C-C9D7B4490938}" type="datetimeFigureOut">
              <a:rPr lang="bg-BG" smtClean="0"/>
              <a:t>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D390-8392-4989-8A42-CB0F8589FA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75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learn.microsoft.com/en-us/aspnet/core/tutorials/first-mvc-app/start-mvc?view=aspnetcore-7.0&amp;tabs=visual-studi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scord.com/" TargetMode="External"/><Relationship Id="rId4" Type="http://schemas.openxmlformats.org/officeDocument/2006/relationships/hyperlink" Target="https://www.redd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5F1D-7E69-57F6-C62C-E179C9927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4217"/>
            <a:ext cx="9144000" cy="1193800"/>
          </a:xfrm>
        </p:spPr>
        <p:txBody>
          <a:bodyPr/>
          <a:lstStyle/>
          <a:p>
            <a:r>
              <a:rPr lang="bg-BG" dirty="0"/>
              <a:t>Мениджър на полети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B508-EDF1-C93F-E78C-D4A80E5EA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0350" y="5333206"/>
            <a:ext cx="12712700" cy="1655762"/>
          </a:xfrm>
        </p:spPr>
        <p:txBody>
          <a:bodyPr/>
          <a:lstStyle/>
          <a:p>
            <a:r>
              <a:rPr lang="bg-BG" dirty="0"/>
              <a:t>Изготвили:</a:t>
            </a:r>
          </a:p>
          <a:p>
            <a:r>
              <a:rPr lang="bg-BG" dirty="0"/>
              <a:t>  Александър Кузнецов, Викторио Апостолов, Детелин Радков и Димитър Маринов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64E5F-FEA6-8D43-5400-25C4C34D9820}"/>
              </a:ext>
            </a:extLst>
          </p:cNvPr>
          <p:cNvSpPr/>
          <p:nvPr/>
        </p:nvSpPr>
        <p:spPr>
          <a:xfrm rot="5400000">
            <a:off x="5562602" y="-7750572"/>
            <a:ext cx="304800" cy="163702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DC826-C2DC-237D-D2EC-CEDB79346FEE}"/>
              </a:ext>
            </a:extLst>
          </p:cNvPr>
          <p:cNvSpPr/>
          <p:nvPr/>
        </p:nvSpPr>
        <p:spPr>
          <a:xfrm>
            <a:off x="215900" y="-1058862"/>
            <a:ext cx="304800" cy="93217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F7E53-5B79-D289-F3E7-44D752FECD39}"/>
              </a:ext>
            </a:extLst>
          </p:cNvPr>
          <p:cNvSpPr/>
          <p:nvPr/>
        </p:nvSpPr>
        <p:spPr>
          <a:xfrm rot="5400000">
            <a:off x="6248401" y="-1780381"/>
            <a:ext cx="304800" cy="16370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A6F70B-5CDB-542C-3043-3CA721347544}"/>
              </a:ext>
            </a:extLst>
          </p:cNvPr>
          <p:cNvSpPr/>
          <p:nvPr/>
        </p:nvSpPr>
        <p:spPr>
          <a:xfrm>
            <a:off x="11671300" y="-4756150"/>
            <a:ext cx="304800" cy="163702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D80B00-0912-6A7D-3C60-FAFB25AF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8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9512-7EAC-F507-2030-883C2857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946" y="2991642"/>
            <a:ext cx="10515600" cy="1009651"/>
          </a:xfrm>
        </p:spPr>
        <p:txBody>
          <a:bodyPr/>
          <a:lstStyle/>
          <a:p>
            <a:r>
              <a:rPr lang="bg-BG" dirty="0"/>
              <a:t>Благодарим за вниманието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1441A-AEEC-ADD2-D322-E2F0A37EF20C}"/>
              </a:ext>
            </a:extLst>
          </p:cNvPr>
          <p:cNvSpPr/>
          <p:nvPr/>
        </p:nvSpPr>
        <p:spPr>
          <a:xfrm rot="5400000">
            <a:off x="5410205" y="-1834951"/>
            <a:ext cx="304800" cy="163702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B31A6-689F-A2B2-2475-3ABD84C0EA82}"/>
              </a:ext>
            </a:extLst>
          </p:cNvPr>
          <p:cNvSpPr/>
          <p:nvPr/>
        </p:nvSpPr>
        <p:spPr>
          <a:xfrm>
            <a:off x="11512550" y="-906462"/>
            <a:ext cx="304800" cy="93217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D2A01-DCD9-687C-6706-A9498142ADD4}"/>
              </a:ext>
            </a:extLst>
          </p:cNvPr>
          <p:cNvSpPr/>
          <p:nvPr/>
        </p:nvSpPr>
        <p:spPr>
          <a:xfrm rot="5400000">
            <a:off x="6299202" y="-7823596"/>
            <a:ext cx="304800" cy="16370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B4A42-8877-87D3-3763-531FEE5E60F9}"/>
              </a:ext>
            </a:extLst>
          </p:cNvPr>
          <p:cNvSpPr/>
          <p:nvPr/>
        </p:nvSpPr>
        <p:spPr>
          <a:xfrm>
            <a:off x="222250" y="-4183856"/>
            <a:ext cx="304800" cy="163702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064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EB31-6238-D5E3-9E06-8D0A241F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1180306"/>
            <a:ext cx="10515600" cy="1133870"/>
          </a:xfrm>
        </p:spPr>
        <p:txBody>
          <a:bodyPr/>
          <a:lstStyle/>
          <a:p>
            <a:r>
              <a:rPr lang="bg-BG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Съдържание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D153-29D3-B6B9-8B54-31B9785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0" y="2387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Разпределение на ролите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Използвани приложения и програми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Permissions</a:t>
            </a:r>
          </a:p>
          <a:p>
            <a:pPr marL="0" indent="0">
              <a:buNone/>
            </a:pPr>
            <a:r>
              <a:rPr lang="en-US" dirty="0"/>
              <a:t>User Roles controller</a:t>
            </a:r>
          </a:p>
          <a:p>
            <a:pPr marL="0" indent="0">
              <a:buNone/>
            </a:pPr>
            <a:r>
              <a:rPr lang="en-US" dirty="0"/>
              <a:t>Permission View</a:t>
            </a:r>
          </a:p>
          <a:p>
            <a:pPr marL="0" indent="0">
              <a:buNone/>
            </a:pPr>
            <a:r>
              <a:rPr lang="en-US" dirty="0"/>
              <a:t>Permission manager</a:t>
            </a:r>
          </a:p>
          <a:p>
            <a:pPr marL="0" indent="0">
              <a:buNone/>
            </a:pPr>
            <a:r>
              <a:rPr lang="bg-BG" dirty="0">
                <a:solidFill>
                  <a:srgbClr val="DBDEE1"/>
                </a:solidFill>
                <a:latin typeface="Consolas" panose="020B0609020204030204" pitchFamily="49" charset="0"/>
              </a:rPr>
              <a:t>И</a:t>
            </a:r>
            <a:r>
              <a:rPr lang="bg-BG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зточници</a:t>
            </a:r>
            <a:r>
              <a:rPr 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bg-BG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и използвани ресурси и материали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5DD-156A-FD91-D5FA-381DFEDA354C}"/>
              </a:ext>
            </a:extLst>
          </p:cNvPr>
          <p:cNvSpPr/>
          <p:nvPr/>
        </p:nvSpPr>
        <p:spPr>
          <a:xfrm rot="5400000">
            <a:off x="5562602" y="-7750572"/>
            <a:ext cx="304800" cy="163702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66902-671B-0B5A-39DA-898887F48BB1}"/>
              </a:ext>
            </a:extLst>
          </p:cNvPr>
          <p:cNvSpPr/>
          <p:nvPr/>
        </p:nvSpPr>
        <p:spPr>
          <a:xfrm>
            <a:off x="215900" y="-1058862"/>
            <a:ext cx="304800" cy="93217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A828EC-7425-910D-E182-106DED71F82A}"/>
              </a:ext>
            </a:extLst>
          </p:cNvPr>
          <p:cNvSpPr/>
          <p:nvPr/>
        </p:nvSpPr>
        <p:spPr>
          <a:xfrm rot="5400000">
            <a:off x="6032503" y="-7220744"/>
            <a:ext cx="304800" cy="16370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8D3A17-383E-AB93-075C-4052B8481E94}"/>
              </a:ext>
            </a:extLst>
          </p:cNvPr>
          <p:cNvSpPr/>
          <p:nvPr/>
        </p:nvSpPr>
        <p:spPr>
          <a:xfrm>
            <a:off x="749300" y="-4583113"/>
            <a:ext cx="304800" cy="163702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035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8EF2-DFA1-FF55-142A-2666D0CD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65125"/>
            <a:ext cx="10769600" cy="1325563"/>
          </a:xfrm>
        </p:spPr>
        <p:txBody>
          <a:bodyPr/>
          <a:lstStyle/>
          <a:p>
            <a:r>
              <a:rPr lang="bg-BG" dirty="0"/>
              <a:t>Разпределение на ролите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5F8D-137E-0F32-512E-F53D961B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1825625"/>
            <a:ext cx="10807700" cy="363378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Частта с кода е разработена съвместно от всички участници в екипа с преобладаващо главно от Александър Кузнецов и Димитър Маринов.</a:t>
            </a:r>
          </a:p>
          <a:p>
            <a:pPr marL="0" indent="0">
              <a:buNone/>
            </a:pPr>
            <a:r>
              <a:rPr lang="bg-BG" dirty="0"/>
              <a:t>Викторио Апостолов и Детелин Радков проектираха логическата и визуалната част на проекта.</a:t>
            </a:r>
          </a:p>
          <a:p>
            <a:pPr marL="0" indent="0">
              <a:buNone/>
            </a:pPr>
            <a:r>
              <a:rPr lang="bg-BG" dirty="0"/>
              <a:t>Документацията и Презентацията са направени от Детелин Радков 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338D0-4339-8886-8EF9-62699517DBDC}"/>
              </a:ext>
            </a:extLst>
          </p:cNvPr>
          <p:cNvSpPr/>
          <p:nvPr/>
        </p:nvSpPr>
        <p:spPr>
          <a:xfrm rot="5400000">
            <a:off x="5232403" y="-2329259"/>
            <a:ext cx="304800" cy="163702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85A50-D330-B120-0BB7-8908F61671E7}"/>
              </a:ext>
            </a:extLst>
          </p:cNvPr>
          <p:cNvSpPr/>
          <p:nvPr/>
        </p:nvSpPr>
        <p:spPr>
          <a:xfrm>
            <a:off x="215900" y="-1058862"/>
            <a:ext cx="304800" cy="93217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F1941-013D-2F37-5193-36E322D21D9D}"/>
              </a:ext>
            </a:extLst>
          </p:cNvPr>
          <p:cNvSpPr/>
          <p:nvPr/>
        </p:nvSpPr>
        <p:spPr>
          <a:xfrm rot="5400000">
            <a:off x="6248401" y="-1780381"/>
            <a:ext cx="304800" cy="16370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BF303-370D-D0C2-3F9B-80CDED147BD2}"/>
              </a:ext>
            </a:extLst>
          </p:cNvPr>
          <p:cNvSpPr/>
          <p:nvPr/>
        </p:nvSpPr>
        <p:spPr>
          <a:xfrm>
            <a:off x="774700" y="-3968750"/>
            <a:ext cx="304800" cy="163702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28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F422-79FF-0332-54AC-3F24DB36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приложения и програми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4C844-72E7-1CFC-0BAE-852CBDE98BA1}"/>
              </a:ext>
            </a:extLst>
          </p:cNvPr>
          <p:cNvSpPr/>
          <p:nvPr/>
        </p:nvSpPr>
        <p:spPr>
          <a:xfrm rot="5400000">
            <a:off x="6070602" y="-2336007"/>
            <a:ext cx="304800" cy="163702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1387F-641C-63F9-FC22-CF3B42F099F2}"/>
              </a:ext>
            </a:extLst>
          </p:cNvPr>
          <p:cNvSpPr/>
          <p:nvPr/>
        </p:nvSpPr>
        <p:spPr>
          <a:xfrm>
            <a:off x="11099800" y="-931862"/>
            <a:ext cx="304800" cy="93217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3C9B9-B7D0-B5E4-6370-974529B78E32}"/>
              </a:ext>
            </a:extLst>
          </p:cNvPr>
          <p:cNvSpPr/>
          <p:nvPr/>
        </p:nvSpPr>
        <p:spPr>
          <a:xfrm rot="5400000">
            <a:off x="6248401" y="-1780381"/>
            <a:ext cx="304800" cy="16370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DC864-BC35-63A6-3815-17B79B6CD70D}"/>
              </a:ext>
            </a:extLst>
          </p:cNvPr>
          <p:cNvSpPr/>
          <p:nvPr/>
        </p:nvSpPr>
        <p:spPr>
          <a:xfrm>
            <a:off x="11671300" y="-4756150"/>
            <a:ext cx="304800" cy="163702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2" name="Google Shape;121;p15">
            <a:extLst>
              <a:ext uri="{FF2B5EF4-FFF2-40B4-BE49-F238E27FC236}">
                <a16:creationId xmlns:a16="http://schemas.microsoft.com/office/drawing/2014/main" id="{712239FF-A235-613D-840C-5E9FDFDAAFD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0500" y="2832100"/>
            <a:ext cx="4315000" cy="257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708F69-4840-A04E-FB28-9DE735D00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03" y="2987675"/>
            <a:ext cx="4027923" cy="251745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432959-E35E-0AB5-90B0-53D502BF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825625"/>
            <a:ext cx="10337800" cy="14177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VisualStudio</a:t>
            </a:r>
            <a:r>
              <a:rPr lang="en-US" dirty="0"/>
              <a:t>, GitHub, </a:t>
            </a:r>
            <a:r>
              <a:rPr lang="en-US" sz="2800" dirty="0"/>
              <a:t>PowerPoint</a:t>
            </a:r>
            <a:r>
              <a:rPr lang="bg-BG" sz="2800" dirty="0"/>
              <a:t> </a:t>
            </a:r>
            <a:endParaRPr lang="bg-B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0DD8FA-26E7-1A76-9B48-E9B3F5C05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23" y="2464030"/>
            <a:ext cx="3074553" cy="30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6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CF49-6D9A-2F47-5583-65602062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273771"/>
            <a:ext cx="10515600" cy="1325563"/>
          </a:xfrm>
        </p:spPr>
        <p:txBody>
          <a:bodyPr/>
          <a:lstStyle/>
          <a:p>
            <a:r>
              <a:rPr lang="en-US" dirty="0"/>
              <a:t>Permissions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EF07B-217F-32C6-3B4F-B953512042A1}"/>
              </a:ext>
            </a:extLst>
          </p:cNvPr>
          <p:cNvSpPr/>
          <p:nvPr/>
        </p:nvSpPr>
        <p:spPr>
          <a:xfrm rot="5400000">
            <a:off x="5562602" y="-7750572"/>
            <a:ext cx="304800" cy="163702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8CE50-211A-A312-4BEA-C572BCB04D7C}"/>
              </a:ext>
            </a:extLst>
          </p:cNvPr>
          <p:cNvSpPr/>
          <p:nvPr/>
        </p:nvSpPr>
        <p:spPr>
          <a:xfrm>
            <a:off x="11061700" y="-1135062"/>
            <a:ext cx="304800" cy="93217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D6B8C-6A2E-D730-1961-BCEDC26C2B71}"/>
              </a:ext>
            </a:extLst>
          </p:cNvPr>
          <p:cNvSpPr/>
          <p:nvPr/>
        </p:nvSpPr>
        <p:spPr>
          <a:xfrm rot="5400000">
            <a:off x="6172203" y="-7198718"/>
            <a:ext cx="304800" cy="16370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D11B9D-5A22-380E-7FB1-24EE3C5C623C}"/>
              </a:ext>
            </a:extLst>
          </p:cNvPr>
          <p:cNvSpPr/>
          <p:nvPr/>
        </p:nvSpPr>
        <p:spPr>
          <a:xfrm>
            <a:off x="11671300" y="-4756150"/>
            <a:ext cx="304800" cy="163702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FDCBE-4F77-EF16-AB11-1874E055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" y="4410093"/>
            <a:ext cx="4010025" cy="2348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D57436-3F4C-6178-E7C1-96ABDBB8A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708" y="1385885"/>
            <a:ext cx="6460592" cy="31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3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7BD0-8766-A0C7-1D3B-364921D1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 controller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E75580-5786-67C6-FD42-6AD8EF9DC63F}"/>
              </a:ext>
            </a:extLst>
          </p:cNvPr>
          <p:cNvSpPr/>
          <p:nvPr/>
        </p:nvSpPr>
        <p:spPr>
          <a:xfrm rot="5400000">
            <a:off x="5562602" y="-7750572"/>
            <a:ext cx="304800" cy="163702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9D079-05D1-B749-EBB4-69E6C283BEEB}"/>
              </a:ext>
            </a:extLst>
          </p:cNvPr>
          <p:cNvSpPr/>
          <p:nvPr/>
        </p:nvSpPr>
        <p:spPr>
          <a:xfrm>
            <a:off x="215900" y="-1058862"/>
            <a:ext cx="304800" cy="93217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4162C-891E-7AFF-B3CE-A149CA1C2B41}"/>
              </a:ext>
            </a:extLst>
          </p:cNvPr>
          <p:cNvSpPr/>
          <p:nvPr/>
        </p:nvSpPr>
        <p:spPr>
          <a:xfrm rot="5400000">
            <a:off x="6248401" y="-1780381"/>
            <a:ext cx="304800" cy="16370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B0947-DE78-7177-3B29-0C2402D8AFB5}"/>
              </a:ext>
            </a:extLst>
          </p:cNvPr>
          <p:cNvSpPr/>
          <p:nvPr/>
        </p:nvSpPr>
        <p:spPr>
          <a:xfrm>
            <a:off x="11671300" y="-4756150"/>
            <a:ext cx="304800" cy="163702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2CBF63-DA41-7625-738D-C611716F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145" y="2717800"/>
            <a:ext cx="3855892" cy="3534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0F2B5-E494-1046-0345-FCE9F7F3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31" y="4432685"/>
            <a:ext cx="6878638" cy="1585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C85CA-0679-287D-ED6C-31049A292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19" y="2859048"/>
            <a:ext cx="7015163" cy="12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42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AE7F-71F7-2A09-438B-B5C3D002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0831"/>
            <a:ext cx="10515600" cy="875903"/>
          </a:xfrm>
        </p:spPr>
        <p:txBody>
          <a:bodyPr/>
          <a:lstStyle/>
          <a:p>
            <a:r>
              <a:rPr lang="en-US" dirty="0"/>
              <a:t>Permission View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712FD-CD68-5A6D-C5BD-DD6BDFE0D4E3}"/>
              </a:ext>
            </a:extLst>
          </p:cNvPr>
          <p:cNvSpPr/>
          <p:nvPr/>
        </p:nvSpPr>
        <p:spPr>
          <a:xfrm rot="5400000">
            <a:off x="5270503" y="-2275284"/>
            <a:ext cx="304800" cy="163702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06ABD-CF2E-C7C7-6233-8FB98769A8F2}"/>
              </a:ext>
            </a:extLst>
          </p:cNvPr>
          <p:cNvSpPr/>
          <p:nvPr/>
        </p:nvSpPr>
        <p:spPr>
          <a:xfrm>
            <a:off x="215900" y="-1058862"/>
            <a:ext cx="304800" cy="93217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7A6BE-6D88-B6C7-5860-A11BDC8D34B7}"/>
              </a:ext>
            </a:extLst>
          </p:cNvPr>
          <p:cNvSpPr/>
          <p:nvPr/>
        </p:nvSpPr>
        <p:spPr>
          <a:xfrm rot="5400000">
            <a:off x="6248401" y="-1780381"/>
            <a:ext cx="304800" cy="16370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A5F5B-14C8-8584-F8E8-C6F43B9255EE}"/>
              </a:ext>
            </a:extLst>
          </p:cNvPr>
          <p:cNvSpPr/>
          <p:nvPr/>
        </p:nvSpPr>
        <p:spPr>
          <a:xfrm>
            <a:off x="685800" y="-4476750"/>
            <a:ext cx="304800" cy="163702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29835D-3CCF-D31E-A71A-4B65F63A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30" y="1199753"/>
            <a:ext cx="6276796" cy="2299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15172B-84F6-F4E0-FDFC-92838312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56" y="1527105"/>
            <a:ext cx="4860744" cy="18778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39FD6F-DB05-AF41-5591-AC29F7C0B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0" y="66260"/>
            <a:ext cx="7067550" cy="1057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FDFC85-FA30-8F31-CF3C-D2EF541C1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30" y="3557389"/>
            <a:ext cx="89439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2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DEC9-51B1-BCE5-A5F0-BDA49272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 manager</a:t>
            </a:r>
            <a:endParaRPr lang="bg-B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2147BF-432E-18FA-EC71-7688F47B3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2" y="2591594"/>
            <a:ext cx="9858375" cy="2819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6C154C-626A-6C10-7A0F-07F2296EC0D2}"/>
              </a:ext>
            </a:extLst>
          </p:cNvPr>
          <p:cNvSpPr/>
          <p:nvPr/>
        </p:nvSpPr>
        <p:spPr>
          <a:xfrm rot="5400000">
            <a:off x="5562602" y="-7750572"/>
            <a:ext cx="304800" cy="163702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EAA8F-D625-E487-9518-F8FD6AB8B555}"/>
              </a:ext>
            </a:extLst>
          </p:cNvPr>
          <p:cNvSpPr/>
          <p:nvPr/>
        </p:nvSpPr>
        <p:spPr>
          <a:xfrm>
            <a:off x="215900" y="-1058862"/>
            <a:ext cx="304800" cy="93217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5F54D-ADA8-9EBD-EA4F-00986A6ECFB5}"/>
              </a:ext>
            </a:extLst>
          </p:cNvPr>
          <p:cNvSpPr/>
          <p:nvPr/>
        </p:nvSpPr>
        <p:spPr>
          <a:xfrm rot="5400000">
            <a:off x="6248401" y="-1780381"/>
            <a:ext cx="304800" cy="16370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3D414-C661-C967-E82B-AAB3A27EC08B}"/>
              </a:ext>
            </a:extLst>
          </p:cNvPr>
          <p:cNvSpPr/>
          <p:nvPr/>
        </p:nvSpPr>
        <p:spPr>
          <a:xfrm>
            <a:off x="11671300" y="-4756150"/>
            <a:ext cx="304800" cy="163702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37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9E9D-5D3D-6C5D-E512-22C636CF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365125"/>
            <a:ext cx="11137900" cy="1325563"/>
          </a:xfrm>
        </p:spPr>
        <p:txBody>
          <a:bodyPr/>
          <a:lstStyle/>
          <a:p>
            <a:r>
              <a:rPr lang="bg-BG" dirty="0">
                <a:solidFill>
                  <a:srgbClr val="DBDEE1"/>
                </a:solidFill>
                <a:latin typeface="Consolas" panose="020B0609020204030204" pitchFamily="49" charset="0"/>
              </a:rPr>
              <a:t>И</a:t>
            </a:r>
            <a:r>
              <a:rPr lang="bg-BG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зточници</a:t>
            </a:r>
            <a:r>
              <a:rPr 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bg-BG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и използвани ресурси и материали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04B2E-56AF-B9C2-3992-29AE5D8CB5BD}"/>
              </a:ext>
            </a:extLst>
          </p:cNvPr>
          <p:cNvSpPr/>
          <p:nvPr/>
        </p:nvSpPr>
        <p:spPr>
          <a:xfrm rot="5400000">
            <a:off x="6096003" y="-2323307"/>
            <a:ext cx="304800" cy="163702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1E7B8-60C9-9F65-ED3C-E854EBA6BFA4}"/>
              </a:ext>
            </a:extLst>
          </p:cNvPr>
          <p:cNvSpPr/>
          <p:nvPr/>
        </p:nvSpPr>
        <p:spPr>
          <a:xfrm>
            <a:off x="11137900" y="-697706"/>
            <a:ext cx="304800" cy="93217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C2B1F-C0D5-4E03-138B-B8AF065CA71F}"/>
              </a:ext>
            </a:extLst>
          </p:cNvPr>
          <p:cNvSpPr/>
          <p:nvPr/>
        </p:nvSpPr>
        <p:spPr>
          <a:xfrm rot="5400000">
            <a:off x="6248401" y="-1780381"/>
            <a:ext cx="304800" cy="16370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8AFD5-FB0D-A24A-24A7-F833014E65FB}"/>
              </a:ext>
            </a:extLst>
          </p:cNvPr>
          <p:cNvSpPr/>
          <p:nvPr/>
        </p:nvSpPr>
        <p:spPr>
          <a:xfrm>
            <a:off x="11671300" y="-4756150"/>
            <a:ext cx="304800" cy="163702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AA381-F4BA-FB49-6F2A-44045C1D87B1}"/>
              </a:ext>
            </a:extLst>
          </p:cNvPr>
          <p:cNvSpPr txBox="1"/>
          <p:nvPr/>
        </p:nvSpPr>
        <p:spPr>
          <a:xfrm>
            <a:off x="850900" y="2552700"/>
            <a:ext cx="9436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https://learn.microsoft.com/en-us/aspnet/core/tutorials/first-mvc-app/start-mvc?view=aspnetcore-7.0&amp;tabs=visual-studio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https://stackoverflow.com/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https://www.reddit.com/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https://discord.com/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692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825</TotalTime>
  <Words>157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Мениджър на полети</vt:lpstr>
      <vt:lpstr>Съдържание</vt:lpstr>
      <vt:lpstr>Разпределение на ролите</vt:lpstr>
      <vt:lpstr>Използвани приложения и програми</vt:lpstr>
      <vt:lpstr>Permissions</vt:lpstr>
      <vt:lpstr>User Roles controller</vt:lpstr>
      <vt:lpstr>Permission View</vt:lpstr>
      <vt:lpstr>Permission manager</vt:lpstr>
      <vt:lpstr>Източници и използвани ресурси и материали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Мениджър на полети</dc:title>
  <dc:creator>detelin radkow</dc:creator>
  <cp:lastModifiedBy>Mitkoto M</cp:lastModifiedBy>
  <cp:revision>4</cp:revision>
  <dcterms:created xsi:type="dcterms:W3CDTF">2023-04-08T08:27:18Z</dcterms:created>
  <dcterms:modified xsi:type="dcterms:W3CDTF">2023-04-09T08:49:45Z</dcterms:modified>
</cp:coreProperties>
</file>