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5692-0FB5-ABA7-2269-0A3CDAB3E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B66B6-2A55-4A7F-B7EA-B55304EF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AF27A-9CAE-E2BC-12A7-B70AEA6C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C6C1-B290-4FD2-A5B4-83196C3A894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1AAB-D5C1-8D84-314A-9B7AC94A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3E0DE-F015-7E53-5AA1-15DE4966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04BE-3C9E-40E0-B2A9-C8A651521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02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4E1B-87A0-035A-17C9-82D4D8AA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9A114-FCCE-7D24-A0D7-414FDC411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A8EC-B39D-497E-CBC3-F0CA4CEB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C6C1-B290-4FD2-A5B4-83196C3A894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B9936-B6F9-1F29-C658-46F1B9E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ADF3C-4682-4F0A-20C2-D8002256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04BE-3C9E-40E0-B2A9-C8A651521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C46FD-0635-866E-4344-0691DEE12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F1A7C-2D70-FFE4-6D3A-85D9E54F4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CD72F-6029-F44E-5BC3-A5418E40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C6C1-B290-4FD2-A5B4-83196C3A894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434C-AA59-10D0-FD42-2558F100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B7FB-E399-A776-457C-8E424F34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04BE-3C9E-40E0-B2A9-C8A651521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4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775D-B110-7565-D2BE-C18B5D40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B941-98A7-E515-6BEC-15FD24045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C35B-90EB-679E-4724-5429BC2D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C6C1-B290-4FD2-A5B4-83196C3A894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03E2D-851A-B54E-E508-F69220BD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04F4-DBCF-C806-C32C-0C4C3D73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04BE-3C9E-40E0-B2A9-C8A651521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49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16A5-216B-7939-8200-B2339713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E10AE-6630-C515-CB14-41A7E849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7CC3E-14DA-5B9A-9E66-0FA170E0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C6C1-B290-4FD2-A5B4-83196C3A894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7ECD-B39C-89B9-7343-D308415A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81BAC-39E3-062A-A5E3-CE2A2992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04BE-3C9E-40E0-B2A9-C8A651521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114A-64A1-AEE9-CF7D-852ED766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E1D2-D68D-07D8-4836-E0C0C1DD9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0E41F-13E1-F01B-9672-2530B00A4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BD5DD-5855-FE1E-CC20-259F9EA6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C6C1-B290-4FD2-A5B4-83196C3A894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D1914-FE00-8925-C078-9361A769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98462-9B1C-9A3B-1443-58D58555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04BE-3C9E-40E0-B2A9-C8A651521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2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DCE5-C46A-4177-8CA2-9374060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B0869-0D8F-3587-F921-396E8898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B1959-C71B-B0D6-67C6-0315A8B47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3EF29-3A54-21CB-8BA4-8C1709711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F1945-C3F9-64E9-7A3A-9291AC8BD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91BEA-D7FB-B0A3-480C-F1E926C2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C6C1-B290-4FD2-A5B4-83196C3A894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0625E-DB8E-98C4-26E7-EE5D19D8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43B04-0B1E-B2A3-D7EF-CD762D5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04BE-3C9E-40E0-B2A9-C8A651521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1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B996-E456-764A-DF41-98AFB727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B69C5-F2ED-30A8-A29A-C89573C4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C6C1-B290-4FD2-A5B4-83196C3A894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BC928-3747-98E3-EDB9-4BFD0E9D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22F0B-606E-B7ED-3B54-7C434F39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04BE-3C9E-40E0-B2A9-C8A651521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2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28488-21FC-84D8-D7A3-A504A10E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C6C1-B290-4FD2-A5B4-83196C3A894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1E1DD-70C5-4690-AE76-88F66CD1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B10FD-C588-07C4-1128-CFA6D155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04BE-3C9E-40E0-B2A9-C8A651521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3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364C-9B81-8AD0-AC89-A2C21B48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E904-38AE-2568-441E-E060B3DA7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63EB9-7CE1-7BEA-0BB9-2838991FF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4DD63-1E94-E3CE-7234-44695C6F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C6C1-B290-4FD2-A5B4-83196C3A894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C927A-592A-A64B-22BF-613EDFEB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1D9CE-7F72-120D-CD2E-4FC8A654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04BE-3C9E-40E0-B2A9-C8A651521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91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4165-CD27-79D9-934C-37170E9E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7A058-073F-CE6A-9A38-0EB5E42F7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50F3D-387C-2287-CAB7-7DDEB9871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E956C-2025-AB41-7A6C-2B1393AB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C6C1-B290-4FD2-A5B4-83196C3A894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C89A5-FF91-AD69-F720-D9F164A4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2094D-9092-9BD6-187B-554CC1B1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04BE-3C9E-40E0-B2A9-C8A651521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98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4D21E-063B-F269-ABFD-B28F439C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CBF20-1118-D4DF-D0AD-E43B7A39D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63C93-F794-909E-EF8C-18D91A659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C6C1-B290-4FD2-A5B4-83196C3A894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2888-E685-4237-1489-7C6C8320D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09F2-8AC4-3A76-9E22-22D8AB916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04BE-3C9E-40E0-B2A9-C8A651521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123E-21E8-5823-DC3C-D0CF706CF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151" y="368135"/>
            <a:ext cx="10818420" cy="1508166"/>
          </a:xfrm>
        </p:spPr>
        <p:txBody>
          <a:bodyPr>
            <a:normAutofit/>
          </a:bodyPr>
          <a:lstStyle/>
          <a:p>
            <a:r>
              <a:rPr lang="en-IN" sz="2800" dirty="0"/>
              <a:t>WRITE THE FACTORIAL OF A NUMBER USING 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94E38-16AB-A84F-70B5-69EE20723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31" y="2208809"/>
            <a:ext cx="10569039" cy="4281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 Start</a:t>
            </a:r>
          </a:p>
          <a:p>
            <a:r>
              <a:rPr lang="en-US" dirty="0"/>
              <a:t>Step 2: Read a number n</a:t>
            </a:r>
          </a:p>
          <a:p>
            <a:r>
              <a:rPr lang="en-US" dirty="0"/>
              <a:t>Step 2: Initialize variables:</a:t>
            </a:r>
          </a:p>
          <a:p>
            <a:r>
              <a:rPr lang="en-US" dirty="0" err="1"/>
              <a:t>i</a:t>
            </a:r>
            <a:r>
              <a:rPr lang="en-US" dirty="0"/>
              <a:t> = 1, fact = 1</a:t>
            </a:r>
          </a:p>
          <a:p>
            <a:r>
              <a:rPr lang="en-US" dirty="0"/>
              <a:t>Step 3:  if </a:t>
            </a:r>
            <a:r>
              <a:rPr lang="en-US" dirty="0" err="1"/>
              <a:t>i</a:t>
            </a:r>
            <a:r>
              <a:rPr lang="en-US" dirty="0"/>
              <a:t> &lt;= n go to step 4 otherwise go to step 7</a:t>
            </a:r>
          </a:p>
          <a:p>
            <a:r>
              <a:rPr lang="en-US" dirty="0"/>
              <a:t>Step 4: Calculate</a:t>
            </a:r>
          </a:p>
          <a:p>
            <a:r>
              <a:rPr lang="en-US" dirty="0"/>
              <a:t>fact = fact *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Step 5: Increment the </a:t>
            </a:r>
            <a:r>
              <a:rPr lang="en-US" dirty="0" err="1"/>
              <a:t>i</a:t>
            </a:r>
            <a:r>
              <a:rPr lang="en-US" dirty="0"/>
              <a:t> by 1 (</a:t>
            </a:r>
            <a:r>
              <a:rPr lang="en-US" dirty="0" err="1"/>
              <a:t>i</a:t>
            </a:r>
            <a:r>
              <a:rPr lang="en-US" dirty="0"/>
              <a:t>=i+1) and go to step 3</a:t>
            </a:r>
          </a:p>
          <a:p>
            <a:r>
              <a:rPr lang="en-US" dirty="0"/>
              <a:t>Step 6: Print fact</a:t>
            </a:r>
          </a:p>
          <a:p>
            <a:r>
              <a:rPr lang="en-US" dirty="0"/>
              <a:t>Step 7: Stop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62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04CCE-52D3-CEFE-CBF4-B1BD04F54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683" y="490760"/>
            <a:ext cx="5739384" cy="5954268"/>
          </a:xfrm>
        </p:spPr>
      </p:pic>
    </p:spTree>
    <p:extLst>
      <p:ext uri="{BB962C8B-B14F-4D97-AF65-F5344CB8AC3E}">
        <p14:creationId xmlns:p14="http://schemas.microsoft.com/office/powerpoint/2010/main" val="113698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B953-9E50-66FC-4829-740B9C96C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391886"/>
            <a:ext cx="11021291" cy="578507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A5602-6A01-5B65-6760-1E190D50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8" y="2256895"/>
            <a:ext cx="5822185" cy="3920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6784FF-FA6C-97E6-A72D-E3CCC0168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551" y="2195930"/>
            <a:ext cx="5968501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4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WRITE THE FACTORIAL OF A NUMBER USING RECURSION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THE FACTORIAL OF A NUMBER USING RECURSION</dc:title>
  <dc:creator>aishw</dc:creator>
  <cp:lastModifiedBy>aishw</cp:lastModifiedBy>
  <cp:revision>1</cp:revision>
  <dcterms:created xsi:type="dcterms:W3CDTF">2023-01-05T12:47:08Z</dcterms:created>
  <dcterms:modified xsi:type="dcterms:W3CDTF">2023-01-05T12:49:33Z</dcterms:modified>
</cp:coreProperties>
</file>