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62" autoAdjust="0"/>
    <p:restoredTop sz="94660"/>
  </p:normalViewPr>
  <p:slideViewPr>
    <p:cSldViewPr snapToGrid="0">
      <p:cViewPr varScale="1">
        <p:scale>
          <a:sx n="63" d="100"/>
          <a:sy n="63" d="100"/>
        </p:scale>
        <p:origin x="6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D9A578D1-BF41-4C36-83CF-5B493232879B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DF16A49-5CE2-4522-9F7C-419851CDD4B9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8732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94304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83196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8732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94304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4;p14"/>
          <p:cNvPicPr/>
          <p:nvPr/>
        </p:nvPicPr>
        <p:blipFill>
          <a:blip r:embed="rId14"/>
          <a:stretch/>
        </p:blipFill>
        <p:spPr>
          <a:xfrm>
            <a:off x="9825840" y="6356520"/>
            <a:ext cx="1527480" cy="386280"/>
          </a:xfrm>
          <a:prstGeom prst="rect">
            <a:avLst/>
          </a:prstGeom>
          <a:ln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sz="6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4952880" y="6356520"/>
            <a:ext cx="2742840" cy="364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90E320C4-435A-4336-BE56-863A480C2A53}" type="slidenum"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‹#›</a:t>
            </a:fld>
            <a:endParaRPr lang="en-US" sz="1800" b="0" strike="noStrike" spc="-1">
              <a:latin typeface="Times New Roman"/>
            </a:endParaRPr>
          </a:p>
        </p:txBody>
      </p:sp>
      <p:pic>
        <p:nvPicPr>
          <p:cNvPr id="5" name="Google Shape;20;p15"/>
          <p:cNvPicPr/>
          <p:nvPr/>
        </p:nvPicPr>
        <p:blipFill>
          <a:blip r:embed="rId15"/>
          <a:srcRect b="26325"/>
          <a:stretch/>
        </p:blipFill>
        <p:spPr>
          <a:xfrm>
            <a:off x="4025880" y="306360"/>
            <a:ext cx="3447720" cy="167472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0" y="2333062"/>
            <a:ext cx="12191760" cy="2462458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trike="noStrike" spc="-1" dirty="0">
                <a:solidFill>
                  <a:srgbClr val="125DA2"/>
                </a:solidFill>
                <a:latin typeface="Open Sans"/>
                <a:ea typeface="Open Sans"/>
              </a:rPr>
              <a:t>3D Interactive Visualizations</a:t>
            </a:r>
          </a:p>
          <a:p>
            <a:pPr algn="ctr">
              <a:lnSpc>
                <a:spcPct val="90000"/>
              </a:lnSpc>
            </a:pPr>
            <a:endParaRPr lang="en-US" sz="4860" b="1" spc="-1" dirty="0">
              <a:solidFill>
                <a:srgbClr val="125DA2"/>
              </a:solidFill>
              <a:latin typeface="Open Sans"/>
            </a:endParaRPr>
          </a:p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Part-I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756</TotalTime>
  <Words>5</Words>
  <Application>Microsoft Office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Open Sans</vt:lpstr>
      <vt:lpstr>Symbol</vt:lpstr>
      <vt:lpstr>Times New Roman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CHADAD</dc:creator>
  <dc:description/>
  <cp:lastModifiedBy>Kashif Murtaza</cp:lastModifiedBy>
  <cp:revision>143</cp:revision>
  <dcterms:created xsi:type="dcterms:W3CDTF">2019-01-15T19:27:36Z</dcterms:created>
  <dcterms:modified xsi:type="dcterms:W3CDTF">2020-07-06T11:18:44Z</dcterms:modified>
  <dc:language>en-US</dc:language>
</cp:coreProperties>
</file>