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093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2333062"/>
            <a:ext cx="12191760" cy="263517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3D Interactive Visualizations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125DA2"/>
                </a:solidFill>
                <a:latin typeface="Open Sans"/>
              </a:rPr>
              <a:t>Decision Surface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2611C-C1AF-4EED-883C-B93C00F250C1}"/>
                  </a:ext>
                </a:extLst>
              </p:cNvPr>
              <p:cNvSpPr txBox="1"/>
              <p:nvPr/>
            </p:nvSpPr>
            <p:spPr>
              <a:xfrm>
                <a:off x="2976880" y="2423160"/>
                <a:ext cx="5999912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𝒙𝒚𝒛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K" sz="36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2611C-C1AF-4EED-883C-B93C00F25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80" y="2423160"/>
                <a:ext cx="5999912" cy="566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2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19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148</cp:revision>
  <dcterms:created xsi:type="dcterms:W3CDTF">2019-01-15T19:27:36Z</dcterms:created>
  <dcterms:modified xsi:type="dcterms:W3CDTF">2020-07-07T14:52:24Z</dcterms:modified>
  <dc:language>en-US</dc:language>
</cp:coreProperties>
</file>