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7E643F-6751-45B7-9B1D-E2AB0FC55C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E40EBA-4FF0-4549-A88E-17CBB7BDCF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1A5BC9-3378-4167-8498-C3CA0E2F80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DAD789-923D-43C7-834F-9B503CBA1AD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5EDEDFB-A798-4142-AD26-FFE29F4DF4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A1BC89-3239-4C66-B386-094B11C5908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1705AC1-A84C-4EFE-9911-B6AF45AC1B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2E7483E-978B-4FC7-A4F3-B77C438EA8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F8C83F-50C0-4F70-B365-7C43C635F4C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4;p14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7120" cy="385920"/>
          </a:xfrm>
          <a:prstGeom prst="rect">
            <a:avLst/>
          </a:prstGeom>
          <a:ln>
            <a:noFill/>
          </a:ln>
        </p:spPr>
      </p:pic>
      <p:pic>
        <p:nvPicPr>
          <p:cNvPr id="1" name="Google Shape;20;p15" descr=""/>
          <p:cNvPicPr/>
          <p:nvPr/>
        </p:nvPicPr>
        <p:blipFill>
          <a:blip r:embed="rId3"/>
          <a:srcRect l="0" t="0" r="0" b="26318"/>
          <a:stretch/>
        </p:blipFill>
        <p:spPr>
          <a:xfrm>
            <a:off x="4025880" y="306360"/>
            <a:ext cx="3447360" cy="1674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4;p14" descr=""/>
          <p:cNvPicPr/>
          <p:nvPr/>
        </p:nvPicPr>
        <p:blipFill>
          <a:blip r:embed="rId2"/>
          <a:stretch/>
        </p:blipFill>
        <p:spPr>
          <a:xfrm>
            <a:off x="9825840" y="6356520"/>
            <a:ext cx="1527120" cy="3859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2971080"/>
            <a:ext cx="1219140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28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94480" y="12261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Course introduction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15800" y="220212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Tutor’s introduction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About the course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Why you should take this course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28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46320" y="12549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Course importance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46320" y="215100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Curtains of machine learning will be lifted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Practical implementation of projects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Most widely used programming language(python)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2880"/>
            <a:ext cx="10514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46320" y="12549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Areas of applications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85280" y="214416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Virtual Personal Assistants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Predictions while Commuting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Videos Surveillance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Social Media Services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Email Spam and Malware Filtering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Online Customer Support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Search Engine Result Refining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Product Recommendations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Online Fraud Detection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 Healthcare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2880"/>
            <a:ext cx="10514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46320" y="12549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Why this is an era of Machine learning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46320" y="218484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>
              <a:lnSpc>
                <a:spcPct val="115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Powerful machines that can handle computations quickly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Availability of huge amount of data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2880"/>
            <a:ext cx="10514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46320" y="12549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Future of Machine learning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11760" y="2220480"/>
            <a:ext cx="1093500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Hard laboured jobs replaced by machines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With more powerful hardware, more power of machine learning will be unleashed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Gaming will rise towards a whole new level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No need for human surveillance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2880"/>
            <a:ext cx="10514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46320" y="12549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Overview of course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11760" y="2220480"/>
            <a:ext cx="85197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Introduction to python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Introduction to Machine Learning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Random Forest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Live implementation from scratch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Quizzes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Projects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2880"/>
            <a:ext cx="1051488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4860" spc="-1" strike="noStrike">
                <a:solidFill>
                  <a:srgbClr val="125da2"/>
                </a:solidFill>
                <a:latin typeface="Open Sans"/>
                <a:ea typeface="Open Sans"/>
              </a:rPr>
              <a:t>Introduction to the course</a:t>
            </a:r>
            <a:endParaRPr b="0" lang="en-US" sz="486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46320" y="125496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latin typeface="Roboto"/>
                <a:ea typeface="Roboto"/>
              </a:rPr>
              <a:t>Who can take this course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11760" y="2296800"/>
            <a:ext cx="11041560" cy="33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You should have a little bit understanding of english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Introductory knowledge of any programming language will be plus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Very basic knowledge of mathematics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You should be willing to practice a lot because “Practice makes the man perfect”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b="0" lang="en-US" sz="1800" spc="-1" strike="noStrike">
                <a:solidFill>
                  <a:srgbClr val="434343"/>
                </a:solidFill>
                <a:latin typeface="Roboto"/>
                <a:ea typeface="Roboto"/>
              </a:rPr>
              <a:t>Let’s get started...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  <dc:description/>
  <dc:language>en-US</dc:language>
  <cp:lastModifiedBy/>
  <dcterms:modified xsi:type="dcterms:W3CDTF">2020-01-18T17:46:46Z</dcterms:modified>
  <cp:revision>2</cp:revision>
  <dc:subject/>
  <dc:title/>
</cp:coreProperties>
</file>