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1.jpeg" ContentType="image/jpe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05ED25-5BCF-42C7-81C4-646DBA6F450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1205500-F18D-4F2D-BB14-FDEAFA8861A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6E3BAF-393F-43ED-B2E5-3B224C58745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C665392-F91C-4977-B522-AEDD4429E1A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C146D71-02D0-4AAA-A2B6-F918CA28E03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416A0F-AC80-4EE2-A090-B016504E440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25A160-614D-4A93-A25E-860D4B2EAA3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7A0D8F-C80B-4E40-B385-D43FE3E2AB5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26C4CE-DC7A-4098-A2F3-AA4370E8771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0D0943-1AAE-4207-B2A3-CD87B207525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7A1C188-1ABD-4BDD-B6DE-08FE51EBF94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BCAF15C-649A-406A-B9C1-B659D400437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5179CD-C13B-416E-BAEF-CFD64F4AF01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FDDFAB-2562-40DF-B41C-D9D9EAC84D6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130582-7D1F-4EAF-9D82-49AE8848EC2F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E8E0D5-E8AC-4F83-AC92-0D23BB82D97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716FBA-C826-4CA0-BC64-CC62838FC3C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A5D2BB-0E0B-4068-883C-1C09EC66BE4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99D8E3-1CBE-49DA-A08F-02C19B81A85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D8C613B-3B8F-4DFD-A60B-1B9BB330F9F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5B404F-798C-4049-9110-ABBC922F240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81E0C40-EE65-4C16-8747-076F4F62E14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EDE7E7-0B87-4A89-83D5-A0CD06E67AB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779A3BA-EC8A-4B25-9A2F-AD897C68AD9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DB72AB5-F19F-4701-BD1F-927FF48EA9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C543E7-2EA3-4080-9FF3-96B3ABB0612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1C4820-A54A-48C7-BBFD-EEF5CD06D60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F53304-6F0E-4AA6-BEB3-3C96E4C455A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7D4C53-F333-44C5-9EC9-D4040FFCC90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D29D17-DECC-41FF-B932-5AB9DA02B42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56F7C7-E378-4AD1-AB18-33971CA586D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4;p14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DE88608A-98FE-46F4-AAAE-9CF2BCE2A57D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5" name="Google Shape;20;p15" descr=""/>
          <p:cNvPicPr/>
          <p:nvPr/>
        </p:nvPicPr>
        <p:blipFill>
          <a:blip r:embed="rId3"/>
          <a:srcRect l="0" t="0" r="0"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08D71172-473B-4DDA-92EA-E01E130ED65D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971080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Dictionaries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2296800"/>
            <a:ext cx="11430000" cy="37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dictionary is a collection which is unordered, changeable and indexed.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 Python, dictionaries are written with curly brackets, and they have keys and values.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Dictionary holds key:value pair.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Key value is provided in the dictionary to make it more optimized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{key:value}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My_dict = { 'id': 1, 'name': 'John', 'age': 32 }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the id, name and john are keys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while 1, john and 32 are values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My_dict['id']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1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My_dict['name']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john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My_dict['age']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32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Sets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11760" y="2296800"/>
            <a:ext cx="11469240" cy="39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Set is an unordered collection of data types that is iterable and mutable.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Sets in python are similar to sets in mathematics.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 value in sets cannot be repeated and a set cannot be indexed.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set is normally used to verify if a specific element exists in a set or not.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{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my_set = {1,2,3,4,5,5,6,6}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 {1,2,3,4,5,6}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my_set.add(7)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adds 7 to the set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my_set.remove(2)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removes 2 from set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my_set.union(other_set)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takes union with other_set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my_set.intersection(other_set)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takes intersection with other_set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Operators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Comparison Operators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Logical Operators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2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Comparison Operators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11760" y="2296800"/>
            <a:ext cx="10819440" cy="39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Equal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==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== 5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Not equal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!=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!= 5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Greater than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&gt;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&gt; 5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Less than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&lt;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&lt; 5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Greater than or equal to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&gt;=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&gt;= 5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Less than or equal to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&lt;=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&lt;= 5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Logical Operators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and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or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Not (!)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and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(true) and (true)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true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(true) and (false)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false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(false) and (true)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false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(false) and (false)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or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(true) or (true)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true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(true) or (false)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true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(false) or (true)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true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(false) or (false)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Not (!)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!(true)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false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!(false)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returns true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0, empty string or null is considered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Any other number or string is considered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Decision Making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11760" y="2302560"/>
            <a:ext cx="11266920" cy="39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If, elif, else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Nested decision making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Google Shape;202;g75f70e520f_0_79" descr=""/>
          <p:cNvPicPr/>
          <p:nvPr/>
        </p:nvPicPr>
        <p:blipFill>
          <a:blip r:embed="rId1"/>
          <a:stretch/>
        </p:blipFill>
        <p:spPr>
          <a:xfrm>
            <a:off x="6387120" y="2265480"/>
            <a:ext cx="4578120" cy="307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if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 will play outside”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Basics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Importance of python for machine learning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IDE (jupyter)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Basic functionality + Hello word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elif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 will play outside”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else if weather = “rainy”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 will play video games”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else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day = “sunday”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 will go to the amusement park”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 will stay at home”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Nested If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Call friends”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friends = “available”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then</a:t>
            </a:r>
            <a:endParaRPr b="0" lang="en-US" sz="1800" spc="-1" strike="noStrike">
              <a:latin typeface="Arial"/>
            </a:endParaRPr>
          </a:p>
          <a:p>
            <a:pPr marL="457200" indent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“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 will play soccer”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Loops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loops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While loop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1" name="Google Shape;243;g75f70e520f_0_145" descr=""/>
          <p:cNvPicPr/>
          <p:nvPr/>
        </p:nvPicPr>
        <p:blipFill>
          <a:blip r:embed="rId1"/>
          <a:stretch/>
        </p:blipFill>
        <p:spPr>
          <a:xfrm>
            <a:off x="4124160" y="2657520"/>
            <a:ext cx="3995280" cy="318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For loops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11760" y="2296800"/>
            <a:ext cx="11339280" cy="39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loop is used for iterating over a sequence that is either a list, a tuple,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dictionary, a set, or a string.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Syntax: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index in range(len(sequence)):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or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iterator in sequence: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i in range(len(my_list)):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#range function return the range of elements in a sequence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print(my_list[i])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for i in my_list: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i becomes the element of list itself and will iterate through all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print(i)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elements of sequence(my_list)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Functions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11760" y="2296800"/>
            <a:ext cx="11266920" cy="39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function is a block of code which only runs when it is called. You can pass data, known as parameters, into a function.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SRP(Single Responsibility Principle)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b="1" lang="en-US" sz="2400" spc="-1" strike="noStrike">
                <a:solidFill>
                  <a:srgbClr val="434343"/>
                </a:solidFill>
                <a:latin typeface="Roboto"/>
                <a:ea typeface="Roboto"/>
              </a:rPr>
              <a:t>Type:</a:t>
            </a:r>
            <a:endParaRPr b="0" lang="en-US" sz="24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Simple functions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Boolean functions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returning functions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8" name="Google Shape;260;g75f70e520f_0_155" descr=""/>
          <p:cNvPicPr/>
          <p:nvPr/>
        </p:nvPicPr>
        <p:blipFill>
          <a:blip r:embed="rId1"/>
          <a:stretch/>
        </p:blipFill>
        <p:spPr>
          <a:xfrm>
            <a:off x="9759960" y="3420360"/>
            <a:ext cx="1271160" cy="23007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61;g75f70e520f_0_155" descr=""/>
          <p:cNvPicPr/>
          <p:nvPr/>
        </p:nvPicPr>
        <p:blipFill>
          <a:blip r:embed="rId2"/>
          <a:stretch/>
        </p:blipFill>
        <p:spPr>
          <a:xfrm>
            <a:off x="8832240" y="3429000"/>
            <a:ext cx="927360" cy="23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Simple functions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11760" y="2296800"/>
            <a:ext cx="1133928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simple function is a block of code that performs a specific operation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def my_first_function: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print(“This is my first function”)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def my_first_function(data):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print(data)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data = “this is my first parameterized function”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my_first_function(data)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While loop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11760" y="2296800"/>
            <a:ext cx="11324880" cy="39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While loop is a conditional loop which means it will run until the given condition is fulfilled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variable is normally used in the condition which is updated in every iteration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 = 0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while(value&lt;5):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print(value)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value+=1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Boolean functions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11760" y="2296800"/>
            <a:ext cx="11353680" cy="38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function is a block of code which only returns true or false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def my_boolean_function: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 true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def is_less(x,y):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 x &lt; y ? true : false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x = 2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 = 6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if my_boolean_function(x , y):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print(“x is less than y”)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Value returning functions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64040" y="2296800"/>
            <a:ext cx="11411640" cy="40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value returning function is a block of code which returns one or more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def my_function: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 ‘I am a value returning function’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def get_minimum(x,y):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return x &lt; y ? x : y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x = 2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 = 6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answer = get_minimum(x , 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Numbers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Strings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Lists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Dictionaries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Tuples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Sets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400760"/>
            <a:ext cx="1122372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Functions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11760" y="2295000"/>
            <a:ext cx="11223720" cy="39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Project (Calculator)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5" name="Google Shape;302;g75f70e520f_0_195" descr=""/>
          <p:cNvPicPr/>
          <p:nvPr/>
        </p:nvPicPr>
        <p:blipFill>
          <a:blip r:embed="rId1"/>
          <a:stretch/>
        </p:blipFill>
        <p:spPr>
          <a:xfrm>
            <a:off x="4057920" y="2752200"/>
            <a:ext cx="4080960" cy="34534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Data Types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8" name="Google Shape;85;g75f70e520f_0_9" descr=""/>
          <p:cNvPicPr/>
          <p:nvPr/>
        </p:nvPicPr>
        <p:blipFill>
          <a:blip r:embed="rId1"/>
          <a:stretch/>
        </p:blipFill>
        <p:spPr>
          <a:xfrm>
            <a:off x="2552400" y="2268720"/>
            <a:ext cx="7146720" cy="392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080" y="1324440"/>
            <a:ext cx="399960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Immutable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2296800"/>
            <a:ext cx="5638320" cy="11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Immutable cannot be changed after it is created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553080" y="2296800"/>
            <a:ext cx="563832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Mutable can be changed after it is created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432480" y="1324440"/>
            <a:ext cx="399960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Mutable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4" name="Google Shape;96;g75f70e520f_0_14" descr=""/>
          <p:cNvPicPr/>
          <p:nvPr/>
        </p:nvPicPr>
        <p:blipFill>
          <a:blip r:embed="rId1"/>
          <a:stretch/>
        </p:blipFill>
        <p:spPr>
          <a:xfrm>
            <a:off x="6841440" y="3114000"/>
            <a:ext cx="3870360" cy="272952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97;g75f70e520f_0_14" descr=""/>
          <p:cNvPicPr/>
          <p:nvPr/>
        </p:nvPicPr>
        <p:blipFill>
          <a:blip r:embed="rId2"/>
          <a:stretch/>
        </p:blipFill>
        <p:spPr>
          <a:xfrm>
            <a:off x="997560" y="3114000"/>
            <a:ext cx="3870360" cy="272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Numbers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1760" y="2296800"/>
            <a:ext cx="11041920" cy="36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Python supports integers, floating point numbers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Numbers are used for arithmetic operations, storing information etc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x = 5 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int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x = 5.0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float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ff0000"/>
                </a:solidFill>
                <a:latin typeface="Roboto"/>
                <a:ea typeface="Roboto"/>
              </a:rPr>
              <a:t>The best thing about python is that you don't have to define the datatype of a variable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  <a:spcAft>
                <a:spcPts val="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Strings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11760" y="2296800"/>
            <a:ext cx="1132488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String is a sequence of characters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It is used to represent text instead of numbers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String in python can be easily concatenated, sliced, etc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str = 'Hello World'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string declaration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print(str)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Hello World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print(str + '  ' + str)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Hello World Hello World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print(str[0:5])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outputs Hello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Tuples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11760" y="2296800"/>
            <a:ext cx="11368080" cy="37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 tuple is an immutable python object which means it cannot be changed once it's created. 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Tuples are like an array but each element in a tuple can be of different types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(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my_tuple = (30, 45.6 , 'hello')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#This tuple consists of an integer, float, and string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b="0" lang="en-US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Lists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11760" y="2296800"/>
            <a:ext cx="11483640" cy="38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Unlike tuple, lists are mutable which means that lists can be changed after creation, otherwise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their behavior is same as a tuple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b="1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[ 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my_list = [30, 45.6 , 'hello']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# This list consists of an integer(30), float(45.6), and string(“hello”)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My_list[0] = ‘hello’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Roboto"/>
                <a:ea typeface="Roboto"/>
              </a:rPr>
              <a:t>Please notice that I have changed the type and value of an element in a list if we tried to do something like this in tuple, this will be considered as error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  <dc:description/>
  <dc:language>en-US</dc:language>
  <cp:lastModifiedBy/>
  <dcterms:modified xsi:type="dcterms:W3CDTF">2019-12-14T15:50:21Z</dcterms:modified>
  <cp:revision>11</cp:revision>
  <dc:subject/>
  <dc:title/>
</cp:coreProperties>
</file>