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357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9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0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80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30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4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403564"/>
            <a:ext cx="12191760" cy="79921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"/>
              </a:rPr>
              <a:t>L</a:t>
            </a: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ong </a:t>
            </a:r>
            <a:r>
              <a:rPr lang="en-US" sz="4860" b="1" spc="-1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"/>
              </a:rPr>
              <a:t>S</a:t>
            </a:r>
            <a:r>
              <a:rPr lang="en-US" sz="4860" b="1" spc="-1" dirty="0">
                <a:solidFill>
                  <a:schemeClr val="tx2"/>
                </a:solidFill>
                <a:latin typeface="+mj-lt"/>
                <a:ea typeface="Open Sans"/>
              </a:rPr>
              <a:t>ho</a:t>
            </a: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rt </a:t>
            </a:r>
            <a:r>
              <a:rPr lang="en-US" sz="4860" b="1" spc="-1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"/>
              </a:rPr>
              <a:t>T</a:t>
            </a: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erm </a:t>
            </a:r>
            <a:r>
              <a:rPr lang="en-US" sz="4860" b="1" spc="-1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"/>
              </a:rPr>
              <a:t>M</a:t>
            </a: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emory (</a:t>
            </a:r>
            <a:r>
              <a:rPr lang="en-US" sz="4860" b="1" strike="noStrike" spc="-1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"/>
              </a:rPr>
              <a:t>LSTM</a:t>
            </a: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)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08E113-B1F8-496F-8287-7AA56CC9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48" y="3202776"/>
            <a:ext cx="4212128" cy="3275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RNN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10062280" y="5584077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researchgate.net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7C3F8-BD97-4305-A0D7-85E5F4570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19" y="1403092"/>
            <a:ext cx="7932561" cy="39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Vanishing Gradient Problem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10078720" y="5584077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medium.com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6F5CB-7E48-4032-902C-8D60B7988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85" y="1578088"/>
            <a:ext cx="5418629" cy="52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LSTM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10078720" y="5677479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colah.github.io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D52A-AE6B-45D9-A5C2-1AD55BFD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74" y="1264813"/>
            <a:ext cx="6386451" cy="4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LSTM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10078720" y="5677479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colah.github.io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D52A-AE6B-45D9-A5C2-1AD55BFD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405"/>
            <a:ext cx="6386451" cy="4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9" ma:contentTypeDescription="Create a new document." ma:contentTypeScope="" ma:versionID="f9f678752a659bfb21ce109c38fca429">
  <xsd:schema xmlns:xsd="http://www.w3.org/2001/XMLSchema" xmlns:xs="http://www.w3.org/2001/XMLSchema" xmlns:p="http://schemas.microsoft.com/office/2006/metadata/properties" xmlns:ns2="1d6adfeb-fd21-47fb-bbbe-a920595e6b24" xmlns:ns3="1590dd7d-2097-4575-862a-b5a566a9ca4c" targetNamespace="http://schemas.microsoft.com/office/2006/metadata/properties" ma:root="true" ma:fieldsID="276896ab8df867c0cf00d46c8544baed" ns2:_="" ns3:_="">
    <xsd:import namespace="1d6adfeb-fd21-47fb-bbbe-a920595e6b24"/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66FA0A-AC48-4D51-97F9-5BC2EA8EEF20}"/>
</file>

<file path=customXml/itemProps2.xml><?xml version="1.0" encoding="utf-8"?>
<ds:datastoreItem xmlns:ds="http://schemas.openxmlformats.org/officeDocument/2006/customXml" ds:itemID="{8DF79C96-01DF-43A3-A175-FAB3DEB5EC80}"/>
</file>

<file path=customXml/itemProps3.xml><?xml version="1.0" encoding="utf-8"?>
<ds:datastoreItem xmlns:ds="http://schemas.openxmlformats.org/officeDocument/2006/customXml" ds:itemID="{88925AA8-90B8-46FF-8BA5-8F4E081B1C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42</Words>
  <Application>Microsoft Office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RNN</vt:lpstr>
      <vt:lpstr>Vanishing Gradient Problem</vt:lpstr>
      <vt:lpstr>LSTM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CHADAD</dc:creator>
  <dc:description/>
  <cp:lastModifiedBy>Kashif Murtaza</cp:lastModifiedBy>
  <cp:revision>198</cp:revision>
  <dcterms:created xsi:type="dcterms:W3CDTF">2019-01-15T19:27:36Z</dcterms:created>
  <dcterms:modified xsi:type="dcterms:W3CDTF">2020-10-09T18:00:51Z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</Properties>
</file>