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357" r:id="rId4"/>
    <p:sldId id="358" r:id="rId5"/>
    <p:sldId id="359" r:id="rId6"/>
    <p:sldId id="3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12T17:18:27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13276 7668 466 0,'0'0'592'0,"0"0"-417"16,0 0-67-16,0-3-5 16,0 3 59-16,0 0-44 15,0 0-36-15,0 0-36 16,0 0-24-16,0 0-10 15,0 0-12-15,0 0 0 0,0 0 9 16,0 0-9-16,0 0-10 16,0 0 10-16,0 0-6 15,0 0-7-15,0 0-17 16,6 0 30-16,5 0 34 16,1 0-18-16,5 0 0 15,2 0-4-15,3 0 0 16,0 0 2-16,-1 0 2 15,3 0-15-15,1 0 23 16,2-3-9-16,3 0-2 16,3-1 0-16,-2 0 1 15,2 1 4-15,-2-1 5 16,-2 1-15-16,-3-2 45 16,-3 4-43-16,-4-2-4 15,-2 3 4-15,-4-1-10 0,1 1 6 16,1 0-12-16,0 0 14 15,5 0-9-15,3 0 1 16,0 0 0-16,0 0 6 16,1 0-6-16,-2 0 0 15,-2 0-6-15,-4 0 16 16,-2 0-5-16,-1 0-5 16,-3 0-10-16,4 0 10 15,-1 0 9-15,6 1-8 16,1-1-2-16,4 2 9 15,1-2-2-15,-1 0-6 16,-3 1 0-16,0-1-1 16,0 0-4-16,-3 0 5 0,1 0 3 15,2 1-3 1,0-1 2-16,4 0-2 0,2 0-6 16,0 2 6-16,3-1 0 15,-2 1 6-15,2-1 1 16,1 1-6-16,-1-1 0 15,0 0-1-15,-2 1-11 16,-2 1 10-16,-2-2 0 16,-2 2-9-16,-1-2 9 15,-3 2 1-15,1-1-1 16,2 1-8-16,0-2 8 16,4 0-10-16,4-1 3 0,2 2 3 15,2-2 4 1,0 0-22-16,-4 0 22 0,-2 0-6 15,-5 0 6-15,-3 0-1 16,0 0 2-16,-4 0 0 16,4 0 0-16,0 0 1 15,3 0 4-15,4 0-5 16,3-2 0-16,2 2 4 16,0-1-4-16,1 0-1 15,-2 1 1-15,-2-2 0 16,-3 1 0-16,-1 1-6 15,-1-2 6-15,0 1 19 16,3-1-19-16,2 0-3 0,3 0-9 16,1-1 11-1,-1 2 0-15,0-2 1 0,1 2 0 16,-2-1 17-16,1-1-17 16,0 2-28-16,1-1 28 15,-1 1 0-15,0 0 0 16,1-2-10-16,-1 1 23 15,2 0-17-15,0 0 4 16,-1 2-15-16,-2-1 2 16,-1 1 11-16,-3 0 2 15,-3 0-32-15,-4 0 32 16,-1 0 17-16,0 0-8 16,-2 0-18-16,4 0 18 15,-1 0-15-15,5 1 12 16,3 2-12-16,4 0 0 0,1 0-5 15,2-1-32-15,2 1 7 16,-2-1 33-16,-1-2-3 16,1 1 6-16,-4-1-9 15,-3 0 9-15,1 0 1 16,1 0-1-16,-3 0 22 16,4 0-40-16,0 0 37 15,1 0-19-15,2 0 7 16,2 0-7-16,-1-3-9 15,0 2 9-15,3-2 1 16,1 2 18-16,-2-1-19 16,1 1-13-16,-1-1 13 15,-1 1 7-15,-2 0-7 16,-2-1-38-16,-1 2 38 0,-3 0 49 16,-3 0-48-16,2 0-1 15,-3 0 13-15,3 0-5 16,3 0-7-16,3 0 12 15,4 0-12-15,0 0 4 16,3 2-3-16,0-1-1 16,2 0 12-16,-1 2-13 15,-1-1 0-15,-3 0 2 16,-4 0 4-16,-3-1 10 16,-5-1-14-16,1 2-2 15,-1-2 6-15,3 0 0 16,3 0-4-16,3 0-2 15,1 0 8-15,0 0-13 0,1 0 5 16,-1 0-25 0,-1 0 19-16,-2 0 1 0,2 0-2 15,-6 3 7-15,3-1 0 16,-4 1-6-16,1 0 6 16,0 0 0-16,0-2 3 15,0 1-3-15,2-1 0 16,1 1 0-16,2-1-3 15,-1 1-6-15,0-2 9 16,-1 1 0-16,-2-1 9 16,0 0-9-16,-3 1-2 15,0-1 2-15,-2 0 10 16,-1 2-10-16,-1-2 0 0,1 0 0 16,4 0 9-1,3 0-9-15,4 0 0 0,5 0 8 16,-1 0-6-16,3 0 7 15,-4 0-9-15,-2 0 0 16,-2 0 6-16,-3 0-5 16,0 0-1-16,-1 0 1 15,2 0 12-15,0 0-7 16,2 0-6-16,1 0 1 16,3 0 8-16,0 0-8 15,0 0-1-15,-2 0 1 16,1 0 0-16,-4 0 10 15,0 0-9-15,-1 0-2 0,3 0 26 16,-1 0-26 0,4 0 0-16,0 3 2 0,0 0-2 15,2 1 0-15,-3 1 0 16,2 0 1-16,-4-3 4 16,0 1-5-16,-5-1 0 15,1-1 5-15,-5-1-5 16,3 0 1-16,-2 1-1 15,3-1 6-15,2 2-7 16,1-2 1-16,2 1-4 16,3 1 3-16,-1-2 1 15,1 1 0-15,-1 0-1 16,-1 1 2-16,-2 0 6 16,-1 3-7-16,-1-1-5 0,1 1 5 15,0 3 0-15,2 0-1 16,5 1 0-16,-1-1 2 15,4 1 4-15,1-2-5 16,0 0 0-16,0-3-6 16,-5-1 6-16,-4-2-2 15,-3-1 1-15,-3 0-10 16,-4 0 10-16,-3 0-13 16,1-4 2-16,1-1 12 15,-2-1-21-15,2 0 11 16,-1 1 10-16,-1-1-9 15,0 2 8-15,-2 1-6 16,-3-2 7-16,-3 3 0 0,0-1 0 16,-1 1-5-16,-4-1 4 15,-1 2 2-15,-2 1 3 16,-1-1-4-16,0 1-1 16,-1 0-8-16,-2 0 2 15,1 0-26-15,1 0-18 16,-1 0-47-16,1 0-66 15,-1-9-125-15,-1-1-211 16,0-4-384-16</inkml:trace>
  <inkml:trace contextRef="#ctx0" brushRef="#br0" timeOffset="54092.32">27104 7744 77 0,'0'0'57'0,"0"0"119"15,-5 1 52-15,5 1-99 16,0-2-41-16,0 0 1 16,0 0 8-16,0 0-15 15,0 1-31-15,0-1 27 16,0 0-1-16,0 0-5 16,0 0-11-16,0 0-14 0,0 0-7 15,0 0-3 1,0 0-13-16,0 0 34 0,0 0-18 15,0 0-11-15,0 0 13 16,0 0-7-16,0 0 7 16,0 0 11-16,0 0-21 15,5 0 28-15,2 0-25 16,5 0-35-16,2 0 15 16,2 0-15-16,2-3 9 15,1 2 11-15,-1-1-19 16,2 2 32-16,-1-1-6 15,-3 1-9-15,1 0 7 16,-5 0-16-16,-1 0 1 16,0 0-4-16,0 0 4 0,3 0-8 15,1 0-2-15,3 0 6 16,-1 1 4-16,0 2-9 16,3-1 0-16,-2 1 1 15,3-1 20-15,-3 0-5 16,-2-1-17-16,-1 1 0 15,-2-1 9-15,-1 1-9 16,0-1 0-16,2 0 0 16,-2-1 0-16,4 2 8 15,-1-1-8-15,3 1 0 16,0-2 5-16,-3 1-5 16,2-1 0-16,-1 2 8 15,0-2-7-15,-3 1-1 0,-2 0 0 16,-1 1 2-16,1-1 11 15,-2 1-13-15,2-2 0 16,2 0 1-16,1 0 0 16,1 0 8-16,5 0-9 15,-2 0 0-15,3 0 13 16,-1 0-13-16,0 0 0 16,1 0 6-16,-2 1-6 15,-2-1 0-15,0 0-1 16,-3 0 3-16,-1 0 5 15,-1 0-7-15,0 0 0 16,3 0 3-16,0 0-3 16,6 0 0-16,1 0-1 15,6 0 2-15,2-1-6 0,0-1 5 16,1 1-4-16,-4-1 4 16,-6 1 1-16,-1 0-1 15,-5-1 6-15,-2 2-5 16,-1-1 12-16,1 1-13 15,-1 0-6-15,2 0 4 16,1 0 2-16,0 0 0 16,4 0 2-16,0 0-2 15,1 0-1-15,1 0 1 16,-1 0 0-16,0 0 1 16,-2 0-1-16,-3 0 0 0,1 0 5 15,-2 0-5 1,0 0 0-16,2 0 0 0,1 0 0 15,6 0 2-15,-1 0-2 16,4 0-6-16,2 0 6 16,0 0 0-16,-1 0-11 15,-3 0 11-15,-3 0 0 16,0 0-7-16,-1 0 7 16,-1 0 0-16,3 0 5 15,0 3-5-15,1-1 0 16,4 1-1-16,-1 1 1 15,4 2 5-15,3-2-5 16,-2 2 0-16,2-2-2 0,-3-1 2 16,-3-1 0-1,-3 0-1-15,-4-1 2 0,0-1 12 16,1 2-13-16,0-2 0 16,0 0 5-16,1 0-5 15,3 0 0-15,-1 0-2 16,0 0 4-16,0 1-1 15,0 0-1-15,0-1 1 16,-3 0 4-16,3 2-5 16,-1-2 0-16,3 0 8 15,-1 1-8-15,-1-1 0 16,1 0 8-16,-1 0-7 16,-2 0 8-16,-2 0-9 15,-1 0 0-15,-2 0 3 16,4 0-2-16,-1 0 9 0,3 0-10 15,1 0 0-15,3 0 3 16,1 0-3-16,2 0 0 16,0 0 9-16,-2 2-9 15,-1-2 0-15,-3 0-1 16,-6 0 1-16,-2 0 6 16,-1 0-6-16,0 0 0 15,1 0 1-15,2 0 5 16,2-2-5-16,1-1-1 15,2 1 10-15,1-1-7 16,0 0-3-16,0 0-10 16,-2 0 10-16,-2 2-1 15,-5-2 1-15,-3 2-1 16,1-2 1-16,-1 2 0 16,3-2 1-16,0 0-1 0,3 0 2 15,1 2-2-15,4-2-1 16,0 2 0-16,1-1 2 15,-3 2 5-15,-1-1-6 16,-7 1-3-16,-3-1 3 16,-2-1 2-16,-4 2-1 15,0-1-1-15,-1 1 6 16,-3 0-20-16,0 0 6 16,0 0-51-16,0 0-25 15,0-3-140-15,-7 0-321 16,-3-4-274-16</inkml:trace>
  <inkml:trace contextRef="#ctx0" brushRef="#br0" timeOffset="79628.03">26865 5905 1096 0,'0'0'375'0,"0"0"-165"15,0 0-57-15,0 0-8 16,0 0-12-16,0 0-19 16,-3-23-36-16,3 23-27 15,0 0 0-15,0 0-33 16,0 0-4-16,0 0-6 16,0 0-8-16,0 6-8 0,0 7 2 15,-4 4 6-15,-4 3-1 16,-1 2-5-16,-3 1-62 15,-7 8-85-15,-1-7-154 16,6-5-367-16</inkml:trace>
  <inkml:trace contextRef="#ctx0" brushRef="#br0" timeOffset="79885.34">27090 5845 578 0,'0'0'654'15,"0"0"-435"-15,0 0-17 16,0 0-57-16,0 0-32 16,0 0-45-16,0 0-41 15,-10-16-18-15,10 28-9 16,0 4-1-16,0 7 0 15,0 1-103-15,9 8-113 16,-3-7-265-16,-2-5-521 0</inkml:trace>
  <inkml:trace contextRef="#ctx0" brushRef="#br0" timeOffset="81026.28">31003 5761 67 0,'0'0'639'16,"0"0"-348"-16,0 0-63 16,0 0-52-16,0 0-49 15,0 0-37-15,0 0-42 16,-11 0-17-16,5 6 11 16,-2 5 32-16,-1 2-5 0,-1 1-13 15,4 0-8-15,0 0-17 16,0-1-20-16,0 0 5 15,3-1-16-15,0-2-8 16,2 0-56-16,1-1-128 16,0-4-156-16,11 0-228 15</inkml:trace>
  <inkml:trace contextRef="#ctx0" brushRef="#br0" timeOffset="81213.78">31232 5796 98 0,'0'0'282'0,"0"0"253"16,0 0-296-16,0 0-37 16,0 0-77-16,0 0-55 15,0 0 74-15,-51 47-17 16,29-22-73-16,-2 2-16 16,-1 3-37-16,-10 11-1 15,7-6-136-15,4-8-395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12T17:20:40.0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8474 2675 1125 0,'0'0'262'15,"0"0"-68"-15,0 0-60 16,0 0 25-16,0 0-27 16,0 0-24-16,0-47-44 0,3 52-64 15,0 17 0-15,9 28 0 16,-2 25 1-16,2 22 39 15,0 7-34-15,0-6-6 16,-2-27 8-16,-4-19-7 16,-1-16 0-16,-1-8-1 15,1 0 1-15,-2-5 8 16,4-3-9-16,-2-10-21 16,-1-10 21-16,4-7 8 15,2-21 7-15,5-15-7 16,3-21-6-16,1-2 7 15,2-3-9-15,-4 2 0 16,-1 17 6-16,-4 5 1 16,0 15 18-16,-6 15 20 15,0 14-19-15,3 1-26 0,6 16-25 16,3 14 25-16,4 8 13 16,0 6-13-16,-2 3 0 15,1 0 6-15,-5 1-5 16,-4-2-1-16,0-4-50 15,1-4-89-15,4 3-107 16,2-10-300-16,-3-10-317 0</inkml:trace>
  <inkml:trace contextRef="#ctx0" brushRef="#br0" timeOffset="652.25">9093 3139 735 0,'0'0'662'0,"0"0"-375"16,0 0-31-16,0 0-61 16,0 0-51-16,0 0-82 15,0 0-28-15,0-15-28 16,9 36-6-16,0 10 34 16,3 12-10-16,3 6-17 15,0 6 14-15,-1 3-20 16,-3-3 0-16,1-2 5 15,-2-2-6-15,-2-7-25 16,-1-4-12-16,-2-8-62 16,-2-8-40-16,4-14-179 15,-4-8-261-15,-1-2 49 0</inkml:trace>
  <inkml:trace contextRef="#ctx0" brushRef="#br0" timeOffset="906.57">9087 3212 172 0,'0'0'735'0,"0"0"-474"16,-8-73-56-16,8 45 3 16,5 4-58-16,14 0-99 15,2 3 41-15,6 4-26 16,-3 5-13-16,1 4-14 16,-8 7-38-16,-1 1-1 15,-8 7-1-15,-5 16 1 16,-3 9 6-16,0 6-5 0,-15 7 17 15,-9 2 5 1,-3 2-6-16,2-2-4 0,1-4-13 16,9-3-47-16,15-2-113 15,0-11-171-15,9-11-296 0</inkml:trace>
  <inkml:trace contextRef="#ctx0" brushRef="#br0" timeOffset="1448.12">9627 3123 814 0,'0'0'214'15,"0"0"48"-15,0 0-82 16,-27-92 18-16,3 71-56 16,-4 4-36-16,0 8-19 0,-4 8-46 15,4 1 1-15,3 10-42 16,5 10-10-16,7 4 8 15,8 1-15-15,5 0 7 16,5-3 3-16,14-4-40 16,6-8 43-16,2-6 4 15,-1-4 10-15,-1-3 38 16,-4-10-23-16,-6-1-25 16,-5 3 35-16,-7 2 58 15,-1 7 3-15,-1 2-57 16,1 1-39-16,1 19-9 15,3 12-1-15,9 11 10 16,0 6 0-16,1 6 1 0,4 0-1 16,-3-3-24-16,-3-5-51 15,-1-8 29-15,-2-6-32 16,-5-11 63-16,-1-7 15 16,-2-10 0-16,0-5 15 15,-1-2 60-15,4-21 2 16,0-10 6-16,0-10-31 15,3-13 1-15,0-6-5 16,0-5-19-16,4-1 23 16,1-1-6-16,5 5-45 15,-1 7 18-15,3 10-19 16,-3 13-23-16,-6 13 22 16,-5 14-89-16,-2 10-120 0,-4 14-330 15,-1 3-327-15</inkml:trace>
  <inkml:trace contextRef="#ctx0" brushRef="#br0" timeOffset="2056.48">10212 3148 502 0,'0'0'626'0,"0"0"-393"16,0 0-69-16,0 0-35 16,0 0-2-16,0 0-7 15,0 0-16-15,0-38-16 0,-2 32-29 16,0 2-13-16,2 3-26 15,-2-1-19-15,-1 2 16 16,-1 0-17-16,-4 0-22 16,-1 10 13-16,-1 4 8 15,2 0-11-15,2-1-2 16,5-2-2-16,1-2 15 16,0-5-26-16,0-4-9 15,1 0 36-15,7-3 22 16,-1-13 28-16,2-5-34 15,-6-1 6-15,-3-4 65 16,0 5-17-16,0 6-30 16,-3 4 9-16,-4 8-40 0,2 3-9 15,1 3-28-15,-1 15-55 16,5 13-105-16,3-3-379 16,8-7-417-16</inkml:trace>
  <inkml:trace contextRef="#ctx0" brushRef="#br0" timeOffset="2536.21">10510 2843 806 0,'0'0'627'16,"0"0"-292"-16,0 0-118 16,0 0-79-16,0 0-56 15,0 0-63-15,0 0-19 16,-58 46 14-16,43-1-13 16,6 2 22-16,2 2-23 15,7-5-6-15,0-2 6 16,13-8-27-16,4-5-36 15,5-12 11-15,3-8-20 16,5-9 11-16,0-5 61 0,1-19 25 16,-4-13-1-1,-2-18-16-15,-3-28 8 0,-3-29 55 16,-6-4 1-16,-2 17 6 16,-5 31-17-16,-5 40 7 15,-1 14 39-15,0 8-40 16,0 6-40-16,0 21-27 15,-7 47-29-15,-2 35 29 16,6 11-1-16,3-1-17 16,0-28-14-16,3-28-103 15,10-3-164-15,-5-18-416 16,1-11-411-16</inkml:trace>
  <inkml:trace contextRef="#ctx0" brushRef="#br0" timeOffset="2843.39">11320 2673 1428 0,'0'0'405'0,"0"0"-150"16,0 0-133-16,0 0-58 16,0 0-54-16,0 0 15 15,0 0-25-15,-96 63 1 16,73-19-5-16,8 4 4 15,9 1-18-15,6-2-34 16,9-5-10-16,17-5-41 16,3-6-52-16,3-6 73 15,-7-5 34-15,-4-6 20 0,-11-6 10 16,-8-3 18-16,-2-4 43 16,-12 1 69-16,-21-1-38 15,-27 3-46-15,-35 2-28 16,8-2-159-16,7-3-627 0</inkml:trace>
  <inkml:trace contextRef="#ctx0" brushRef="#br0" timeOffset="3323.1">8344 4072 876 0,'0'0'332'0,"0"0"-174"16,0 0-35-16,0 0 8 0,161-14 75 16,-1-14-37-1,46-9-58-15,41-4-20 0,31-2-18 16,7 1 5-16,18-2-41 15,1-2-7-15,-19 0-30 16,-34 6-9-16,-47 8-44 16,-59 9 14-16,-54 8-13 15,-40 3 27-15,-20 2-94 16,-4 0 18-16,-11 2 57 16,-10 2-22-16,-40 6-133 15,-17 0-110-15,-12 6-248 0</inkml:trace>
  <inkml:trace contextRef="#ctx0" brushRef="#br0" timeOffset="3670.18">8665 4200 20 0,'0'0'745'15,"0"0"-597"-15,0 0-101 16,0 0 17-16,0 0 183 16,110 6 9-16,-11-6-70 15,50-13-75-15,39-7-30 0,28-5 52 16,17 0-36 0,0 1-6-16,10-1-18 0,-6-5-42 15,-13-4-21-15,-38 2-7 16,-50 3 5-16,-54 8-16 15,-36 6-1-15,-17 4-29 16,-7-2 29-16,1 0-12 16,-6 0-11-16,-9 3-8 15,-5 3-52-15,-3 4-29 16,-5 2-148-16,-8 1-446 0</inkml:trace>
  <inkml:trace contextRef="#ctx0" brushRef="#br0" timeOffset="8995.93">8717 6434 100 0,'0'0'33'0,"0"0"257"16,0 0 7-16,0 0-147 15,0 0-43-15,0 0-26 16,0 0-14-16,11 0-1 15,-10 0 4-15,3 0-14 16,-2 0 30-16,-2 0-15 16,0 0-1-16,0 0-2 15,0 0-39-15,0 0-7 16,1 0 0-16,2 0-22 16,5 0 0-16,1 0 20 0,7 0-4 15,-1 0 14 1,3 0-20-16,3 2 7 0,-5-2 8 15,4 1-7-15,-2 1 4 16,-2-1-22-16,5 1 1 16,-3-1 17-16,3 0-18 15,1 1 1-15,-1-2 7 16,4 1 13-16,2 1 1 16,0-1-21-16,1 1 5 15,-1-1 15-15,-3 2-21 16,2 0 1-16,-3-1 1 15,0 1-2-15,-1 0 2 0,1 0-2 16,0-1 1-16,1 1 18 16,-1 0-19-16,1 0 1 15,-4 0 3-15,-3 1-4 16,2-1 0-16,-3-2 0 16,-2 2 1-16,4 0 12 15,0-2-13-15,4 2 0 16,5-2 11-16,4 1-11 15,4-1 1-15,2-1 8 16,5 2-8-16,-1-2-2 16,1 1 1-16,-1-1 0 15,-3 0 4-15,-3 2-4 16,-4-2-1-16,3 0 1 16,-2 0 0-16,-1 0 11 15,0 0-11-15,2 0 0 0,0 0 15 16,3 1-14-16,4-1-1 15,2 0 2-15,1 0-2 16,2 0 6-16,-3 0-6 16,-1 0 0-16,-2 0 9 15,-6 0-9-15,1 0 0 16,-4 0 0-16,-3-1 0 16,4-1 1-16,-1-1-1 15,0 0 2-15,0 2 3 16,0-2-5-16,-2 0 0 15,-2 2 1-15,-1-2-1 16,2 2 0-16,-5-1 0 16,5 2 1-16,1-1 7 15,2-2-8-15,3 2 1 16,3-4 18-16,3 3-18 0,-2-1 11 16,3 0-2-16,-6 0-10 15,-4 1 18-15,-5 0-18 16,-3-1 0-16,-3 2 19 15,-4 0-18-15,1-1 1 16,-2 1 5-16,0 1-6 16,2-2 13-16,-2 2-14 15,-2-1 0-15,-4 1 8 16,2 0-8-16,-5 0-6 16,-4 0 6-16,-1 0 0 0,2 0-2 15,-2 0 1 1,1 0-16-16,2 0 7 0,2 0-69 15,5 0-94-15,-4 0-185 16,0-1-364-16</inkml:trace>
  <inkml:trace contextRef="#ctx0" brushRef="#br0" timeOffset="12169.44">16530 5707 18 0,'0'0'804'15,"0"0"-628"-15,0 0-34 16,0 0-43-16,0 0-20 15,0 0 40-15,0 0-19 16,8-22-24-16,-8 21-16 0,-5-2-48 16,-4 1-11-16,-4 0 16 15,-2-1-17-15,-1-1 2 16,-1 1 4-16,-4-1-5 16,0 0 8-16,-2-1-9 15,0 0 0-15,-1 0 11 16,0 0-11-16,1 0 10 15,1 2 6-15,0 1-10 16,-2-3 1-16,2 2-7 16,-1-1 2-16,0 0 12 15,-3 0-14-15,3-1 0 16,-2 1 2-16,2 0-1 16,-3 1 2-16,3 1-3 15,-4-1 6-15,3 0 0 16,-3 0-6-16,0 2-1 0,-1-1 1 15,1 1 0-15,0-2 1 16,0 2-1-16,-1-2 0 16,0 0 7-16,0 0-7 15,-3 0 0-15,-3 1-2 16,0-1 2-16,-1 1-2 16,0 2 2-16,0 0 0 15,2 0 5-15,2 0-5 16,1 0-3-16,0 0 2 15,2 0 1-15,-2 0 0 16,0 0 0-16,1 0 0 16,-1 0 6-16,0 0-6 15,-1 0 0-15,-1 0 0 0,1-1 0 16,0-2-1-16,1 0 1 16,1 2 0-16,1-1-1 15,0 2 1-15,2 0 0 16,1 0 2-16,-2 0-1 15,2 0-2-15,-4 0 1 16,1 0 0-16,-2 0 0 16,2 0-1-16,0 3 1 15,2 1 8-15,1 2-8 16,1 0-8-16,-1 1 8 16,-1 1 0-16,2 1 0 15,-1 1-1-15,-2-1 2 0,-1 1 5 16,1 2-6-16,-1-2-7 15,2 1 6-15,1-1 1 16,4 0 0-16,0-1 0 16,3 1 1-16,0-1 4 15,-1 0-5-15,5 1 0 16,0 0 3-16,0 2-3 16,2 1-1-16,-1 2 1 15,2 0-1-15,1 2 1 16,4 0-7-16,1 2 3 15,4-2-4-15,1-2 4 16,0 2-3-16,0 1 5 16,6 0 2-16,3 1 3 0,0 1-3 15,1 1-6-15,5 0 6 16,0-1-17-16,3 0 15 16,0-1 2-16,1 1 6 15,3-1 10-15,0 0-14 16,0 1-1-16,2 0-1 15,-2-2 13-15,1-1-29 16,2-1 29-16,-1-4-13 16,-1-1 7-16,0-1-7 15,1 0 2-15,1-3 8 16,0 2-10-16,4 0-20 16,-1-2 20-16,3 0 19 15,2 1-19-15,-1-1 7 16,0 1-6-16,0-1 17 15,-2-1-18-15,-2 1-4 0,-3-3-2 16,-2 1 7-16,1-1-1 16,-1-3 21-16,1 2-20 15,1 0 15-15,1 0-16 16,3 0 6-16,-1 0 9 16,0 1-14-16,1-1 5 15,-1 1-5-15,-1 0 12 16,-2 0-4-16,-4 0-9 15,1-1 0-15,-1 1 8 16,-1-1-8-16,2 0 0 16,2 1 6-16,3-1-5 15,-2 1 5-15,5 0-6 0,-1-1 0 16,0 2 2-16,0-1-2 16,-1 0 0-16,0-1 0 15,1 1 0-15,0-1 0 16,3 0 0-16,-1 1 1 15,3-2-4-15,1 1 3 16,-1-2-9-16,5-1 8 16,-5 0-12-16,2 0 11 15,-5 0 1-15,1 0-9 16,-4 0 10-16,-1 0 0 16,-1 0 1-16,0-3-4 15,1-1 3-15,1 0-1 16,2 1 1-16,1 0 0 0,1 0-1 15,1 0-5 1,-2 0 2-16,0-1 2 0,-4 1 2 16,0-1 0-16,-3 1 2 15,-2-3-1-15,-1 2 9 16,1-3-10-16,1-3 0 16,-1 1-4-16,4-4 4 15,-4 0-2-15,2-2-4 16,-5 0-13-16,-1 1 19 15,0 0 0-15,-3 0 0 16,0-1-1-16,-3-2-6 16,-3-3-18-16,-2-4 25 15,-1-3 14-15,-3-3-13 0,-3 0 13 16,0-3-13 0,0 3 25-16,0 1-13 0,0 1-1 15,0-1-1-15,-3 0-5 16,-3-2 32-16,-3 1-17 15,-4 0-21-15,-7 2 28 16,-8 1-28-16,-9 2 2 16,-23-3-4-16,-29-1 2 15,-31 4-11-15,-17 4-83 16,28 7-192-16,20 5-287 0</inkml:trace>
  <inkml:trace contextRef="#ctx0" brushRef="#br0" timeOffset="15714.96">19901 5677 58 0,'0'0'560'15,"0"0"-413"-15,0 0-57 16,0 0 10-16,0 0 12 15,0 0 16-15,0 0-53 16,-35-17-24-16,29 14-15 16,0-1-13-16,-4 1 15 0,2 0-2 15,-2 0-13-15,0 0 17 16,-1 1-32-16,-1-1-6 16,-3 1 11-16,-1-1-12 15,-5 1 0-15,-1-1-1 16,-4 0 7-16,1 1 3 15,-4 1-10-15,1 1 0 16,0-1 0-16,1 1 0 16,0 0 0-16,2-2 0 15,1 1 1-15,-2-1 16 16,1 1-17-16,-3-1 7 16,-1 2 21-16,0 0-13 15,0 0-2-15,1 0-3 0,1 0-3 16,4 3-1-16,0 3-6 15,0 0 0-15,1 1 3 16,1 1-3-16,-1 1 0 16,-2 0 0-16,0-1 1 15,1 0 6-15,0 1-7 16,-1 2 0-16,0 0 8 16,5 0-8-16,-1 4-2 15,5 0-4-15,0 2 1 16,3 1 4-16,2 2 0 15,1 1 1-15,0 2 2 16,3-1-2-16,0 2-1 16,2 1 0-16,2-3 0 15,1 0-6-15,1-2 1 16,0 0-7-16,0-3 7 0,11 0-11 16,3 0 17-16,2-3 32 15,4 2-15-15,1-2 2 16,1 0-5-16,-1 1-13 15,1-1 8-15,2 0-9 16,0 1 0-16,-1-1 2 16,2-3 8-16,0 0-4 15,1 1-5-15,-1-3 8 16,-1 0-9-16,1 1-12 16,2 0-1-16,1 0 13 15,4 0 13-15,-1 0-13 16,2 1 10-16,0 0 0 0,-2 0-7 15,-1-2-3-15,-2-1 0 16,-2 1-1-16,0-2-3 16,0-1 4-16,-1 1 10 15,4-2 2-15,-1 2-12 16,0 0-14-16,2 0 14 16,-2 0 14-16,1 0-12 15,-1-1-2-15,0 1 7 16,-1-1-6-16,0-1 0 15,-3 0-1-15,3 0 6 16,-2 1-6-16,1-2 1 16,0 2-2-16,4-2-8 15,1 2 7-15,1-1 2 0,1 2 0 16,0-1 0 0,-2-1 10-16,-1 1-10 0,0 0 2 15,-2-2 3-15,0 0-5 16,0 1 0-16,0 0 0 15,2 0 1-15,-1-1 8 16,3 2-9-16,-1-2 0 16,3 0-2-16,-3 0 2 15,2 0 0-15,-2 1 1 16,1-1 1-16,-1-1 6 16,-1-1-8-16,1 0 0 15,-1-1-8-15,0 0 8 16,0-1 0-16,-3 2 1 15,1-2-1-15,-2 0 9 16,0 1-9-16,0-1 0 0,1 0 1 16,-1 0-1-16,-1 0-11 15,0 0 11-15,-1 0 0 16,-4 0 7-16,-1 0-7 16,0 0 0-16,-3 0 4 15,4-1-4-15,0-1 2 16,2 0-2-16,3 0 0 15,2 1 0-15,4-2 0 16,2 2 0-16,0-2 15 16,-2 0-15-16,-3-1 0 15,-4-3-5-15,-5 0 5 16,-2-2 0-16,1-1-4 16,-3 0 11-16,4-2-7 0,-1 0 2 15,3 1-2-15,1-1 11 16,-1 0-10-16,2 1-1 15,-1 0 0-15,-3-2 0 16,-2 1 0-16,-4 1-27 16,-2-1 14-16,-4-1 7 15,-1-1-6-15,-3 1 12 16,1-3 15-16,-2 2-6 16,-1 1 6-16,-1 0-15 15,2-1 0-15,-2 0 15 16,0-1-15-16,0 0-1 15,0-2-1-15,0-3-18 0,-7-1 20 16,-2-2 0 0,-2 1 0-16,-2 1 11 0,1 0-11 15,0 1 0-15,-3 0 0 16,0 3 0-16,-1 0 0 16,0 2 0-16,-1 0 0 15,-1 3 6-15,0-1-6 16,-1 2-6-16,1 0 6 15,-3 1-6-15,0 1 6 16,0 1-1-16,0 1 1 16,0-2 7-16,0 2-7 15,-3-1 1-15,1 1-2 16,-3-2 2-16,1 1-1 16,-1-1 0-16,-2 1 1 15,1 1 1-15,2 0-2 0,0 1 0 16,2 0 2-16,4 2-2 15,-4 0-1-15,0-2 1 16,-4 2 0-16,0 0 0 16,-6-2 0-16,-1 1 0 15,-2 0 4-15,0 0-4 16,-1-2 0-16,-1 1-1 16,0 0 1-16,2 2 5 15,2 0-5-15,2 2 0 16,-1 1-2-16,2 1 2 15,0 0-7-15,-2 0 7 16,0 0 0-16,-1 0 0 16,1-1-1-16,0-1 1 0,2 2 3 15,-1-1-3 1,2 1-1-16,1 0 0 0,2 0 1 16,3 0-1-16,0 0 1 15,1 0 0-15,0 0 6 16,-2 0-6-16,-1 0-4 15,-1 0 4-15,-1 0 0 16,0 0-1-16,1 0 1 16,1 0 0-16,1 0 1 15,3 0-1-15,3 0 0 16,3 1-1-16,3 1 1 16,0-2-1-16,2 1 1 0,-1 0-79 15,-1 1-54-15,1 1-65 16,2-3-181-16</inkml:trace>
  <inkml:trace contextRef="#ctx0" brushRef="#br0" timeOffset="19384.15">26086 5693 10 0,'0'0'563'0,"0"0"-307"16,0 0-80-16,0 0-49 16,0 0-17-16,0 0-21 15,0 0-20-15,-3-22 8 16,3 18-21-16,0 1-16 16,-1 0-2-16,1 2-24 15,-3 0-13-15,1-1 10 16,-1 1-11-16,0-2 0 15,-1 1 6-15,1 0-5 16,-2 0 8-16,1 1-9 0,-4-2 0 16,-5 1-6-1,-2 0 6-15,-4 0 0 0,-5-1 0 16,0 2 0-16,-3-3 6 16,-1 1-6-16,-2-2 0 15,0 0 0-15,0 0 0 16,2 1 0-16,0 0 0 15,-1 1 0-15,1 1 1 16,-3-1-1-16,-2 0 0 16,0 2 3-16,-3-1-3 15,2 2 0-15,-1 0 0 16,2-1 0-16,2 1 1 16,-2-2-2-16,2 1 2 15,-3 0 3-15,3-2-4 0,-1 1 0 16,5 2-1-16,-1 0 1 15,-1 0 0-15,3 0 0 16,0 0 1-16,1 0 1 16,0 0-2-16,1 0 0 15,0 0 2-15,0 3-2 16,2-1-2-16,1 0 2 16,-3 1 0-16,0-1 5 15,-1-1-5-15,-2 0 0 16,1 1-1-16,-4-2 1 15,2 1 0-15,1 1 0 16,0-1 1-16,2 2-1 16,3-1 0-16,4 1 0 0,-1 0-3 15,2 1 3 1,-2-1 0-16,-2 1 0 0,-2-2 0 16,-4 1 2-16,-1-3-2 15,-2 1 0-15,-1-1 4 16,1 0-4-16,0 2 0 15,4 0 1-15,0 0-1 16,5 1 0-16,0 1-1 16,1-1 1-16,1 1 0 15,2 2 0-15,-3-2-1 16,1 2 0-16,-2-2 1 16,0 2 0-16,-1-1 0 15,-4 1 0-15,1 1 2 16,0 0-2-16,2 1-11 15,2 1 10-15,2-1 0 0,1 2 0 16,-1 0 0-16,-1 0 1 16,4 1-8-16,-3 2 8 15,2 1 0-15,-1 0-2 16,3 2 2-16,-1-1-9 16,4 2 7-16,-1 0-9 15,3 1 10-15,3 1-6 16,1-1-5-16,2 0 11 15,2 2 1-15,2 0-9 16,0-2 9-16,0 2-6 0,2-2-6 16,9 0 12-1,2 1 0-15,3 2 28 16,2 2-27-16,6-1 5 0,1 2 16 16,2-2-21-16,3-1 7 15,1-5-7-15,0-1 13 16,4-3 3-16,-3 0-4 15,4-2-13-15,0 0-7 16,-1-2 7-16,0 2 6 16,1-3-6-16,-2 1 0 15,1-1 0-15,-1 0 13 16,2 0-11-16,-2-1 5 16,-1 0-7-16,-3-2 0 15,-2-1 10-15,-1 1-10 16,0-1 0-16,0 0 0 0,1 0-5 15,2-1 5-15,1 1 8 16,3 0-2-16,2 1-6 16,2-1 9-16,3 1-5 15,0-1 1-15,1 1-4 16,1-1 14-16,-6 0-15 16,-1-2 8-16,-3 2-1 15,-3-2-1-15,-1 1-3 16,0-1-3-16,0 1 0 15,1-1 8-15,3 0-8 16,2 1 0-16,-1 1 1 16,2 0 1-16,-2-1 4 15,2 0-6-15,-5 1 0 0,0-2 5 16,-2 1-5-16,-2-1-3 16,1 0 3-16,0 1 0 15,1-1 0-15,2 2 0 16,-1-1 0-16,1-1 2 15,-1 0-2-15,-2-1-1 16,1 0 1-16,-4 0-1 16,-1 0 0-16,-3-1-5 15,0-6 6-15,1 0 11 16,-1 0-11-16,3-2 1 16,0 0-1-16,-1 2 0 15,-1 2 2-15,-2-1-2 16,1 1 1-16,-4 1 11 15,2-1-12-15,0 1 0 16,2 2-6-16,5-3 6 0,0 1-1 16,1 0 0-16,-1-1 1 15,-5 1 0-15,-2 0 2 16,-4 0-2-16,-2-2 0 16,-2 0-10-16,-2-2-6 15,1-1 16-15,-2-1 16 16,1 1 7-16,-1-2-23 15,0-2 6-15,0 0-6 16,-2-1 0-16,-2-2 0 16,0-1 0-16,-2-1-1 15,-2-3 1-15,0-1-1 16,0 0 1-16,0 1 10 0,0-2-10 16,-3 2 10-16,0 3-9 15,0 1 1-15,2 2 3 16,-2 0-5-16,0 1 0 15,-2 0-6-15,-1 0 6 16,-4 0-13-16,-4-3 12 16,-4 0-8-16,-4 0 8 15,-5 0 0-15,-3 0 1 16,-1 2 2-16,-4 1-1 16,1-1-2-16,-3 3 2 15,-2-3-2-15,0 3 1 16,-4 1-7-16,1 0-5 15,2 2 11-15,4 3-34 0,5 3-86 16,2 3-35 0,9 0-102-16,9 2-276 0</inkml:trace>
  <inkml:trace contextRef="#ctx0" brushRef="#br0" timeOffset="23006.13">31159 5679 72 0,'0'0'80'16,"0"0"192"-16,0 0-135 0,0 0-73 15,0 0-32-15,0 0 1 16,0 0-1-16,1 0 18 16,-1 0 44-16,0 0-9 15,0 0 16-15,0 0-2 16,0 0-2-16,0 0-12 16,0 0-27-16,0-1-24 15,0 0 0-15,-3-1-32 16,-7 1-2-16,-2 0 8 15,-4-2-8-15,-1 0 1 16,-4-1-1-16,2 1 0 16,-4 0 19-16,1 0-18 15,0 2 1-15,1 1 11 16,0 0-12-16,0 0 8 0,1 0-9 16,-2 0 1-16,0 0 9 15,-1 0-9-15,-2-3 8 16,-2 0 8-16,-3 0-11 15,-1-2 6-15,0 0 1 16,-4 0-13-16,2-1 22 16,1 0-20-16,-1 2-2 15,1 0 7-15,0-1-5 16,1 3-2-16,-1-1 1 16,1 2 5-16,-2-1-5 15,-1 1-1-15,-1-1 0 16,1 1 3-16,0-2-3 15,1 2-2-15,0-2 2 16,0 0 0-16,0 0 4 16,0 2-4-16,0-2 0 0,-2 2-4 15,-1 1 4-15,2 0 0 16,0 0 2-16,4 0-2 16,1 0 0-16,6 0 0 15,0 0 0-15,2 0 1 16,-1 0 0-16,-2 0-1 15,-2 0 0-15,-5 0 0 16,-4 0 0-16,-1 0 0 16,-2 0 0-16,4 0 20 15,1 0-20-15,2 0-5 0,3 0 5 16,1 0 1 0,1 0 6-16,3 0-7 0,1 1 0 15,2 2-1-15,1 1 1 16,-3-1 0-16,2 1 1 15,-4 0-1-15,0 2 1 16,-2-2-1-16,1 0 1 16,0 2 3-16,1 0-4 15,1-1-4-15,-1 2 3 16,2 1 1-16,-2 0-2 16,5 1 2-16,-2-1 0 15,3 2 0-15,3 1 0 16,1 0-7-16,1 0-2 0,1 1 10 15,-1 1-1 1,3 0 1-16,-1-1-1 0,-1 1 7 16,2 1-7-16,-2 0-3 15,3 0 1-15,0 0 2 16,1 1-7-16,1-2 5 16,1 3 1-16,0-1 1 15,0 2-1-15,0 1 1 16,-1-2 7-16,1 1-7 15,1 0-1-15,4-1-6 16,1-1-3-16,0 2 10 16,0 0-3-16,0 0 3 15,1 0 4-15,5 0-4 16,0 0 0-16,4 0-10 16,0-1 26-16,-1 3-16 0,2-2 20 15,1-1-19-15,2-1-2 16,-2-1-17-16,3-1 18 15,3-1-1-15,1 0 15 16,-1-1-14-16,3 1 1 16,1-1 5-16,1 0 21 15,0-1-27-15,1-2-7 16,1 1 0-16,-2-1 7 16,4 1 0-16,0-2 19 15,3 1-11-15,-1 0 12 16,1 0-20-16,0-1 0 15,-3 0 6-15,0-2-6 16,-4 1 7-16,-1-1 3 16,-2 0 3-16,0-2-1 0,-2 1-12 15,2-1 0-15,0 1 15 16,4 0-15-16,0 1 7 16,3 0-6-16,-1 0 0 15,3 0 7-15,-1 0-1 16,-1-3-6-16,2 1 8 15,-3 0-7-15,0-2 12 16,0 1 5-16,1-1-1 16,0 1-4-16,3 0-6 15,0 0-7-15,-1 0 14 16,3 0-15-16,-5 1-1 16,0-1 1-16,0 0 8 15,-2 1-1-15,0-1-7 0,2 1 7 16,1 0 4-16,1-2-11 15,-2 2 0-15,3 0 5 16,1-1-5-16,0 0 0 16,5 0 7-16,-3-1-5 15,-2 1 7-15,-1-1-9 16,-6 1-3-16,-2-1 3 16,-3-1 0-16,0 0 1 15,1 0 9-15,1 0-10 16,2 0 0-16,1 0 0 15,1 0-2-15,-3 0 2 16,-1 0 0-16,-1 1 0 16,0 1 2-16,-1-1-2 0,0 1 0 15,0-2 0 1,-1 0 1-16,-2 1 6 0,-1-1-7 16,0 0 0-16,-3 0 0 15,3 0 1-15,-1 0 0 16,-1 0-1-16,3-1 2 15,0-4 2-15,0 1-4 16,-1-2 0-16,3 2 1 16,-1-3 2-16,1 0 3 15,3-1-6-15,3-2-6 16,-1 0-1-16,-1-1 7 16,-3 1 1-16,-2 1 9 15,-3 1-3-15,0-1 1 0,-1 2-5 16,-1-1 4-1,1-1 3-15,-2 2-9 0,1-1-1 16,0 0 0-16,0-1-15 16,-1 1 15-16,0-1 6 15,0 0-5-15,-2 1-2 16,0-1 0-16,-3 1-20 16,0 1 21-16,-2 0 1 15,2 2 14-15,1-2-7 16,-1 1-7-16,1-1 12 15,0 0-13-15,-1 0 0 16,1-2 8-16,-1 0-8 16,-1 1-17-16,-1-3 17 15,1 0 9-15,0-3 3 0,0 1-12 16,1-1 0-16,2-1 6 16,-1 1-6-16,2 0 0 15,0 0 0-15,0-1 1 16,-1 1 7-16,-1 1-8 15,-3 0-2-15,-2 2-8 16,-2 1-2-16,0 0-2 16,0 0 4-16,0 2 10 15,0-1 8-15,0 1-7 16,0-1 0-16,-2 1 16 16,1-1-17-16,1 1 1 15,-2 0 4-15,-1-2-4 16,-2-1-2-16,-1-1 0 0,-3-1-5 15,-2 0 5 1,-2 1 1-16,-1 1-10 0,3 1 10 16,-2 3 0-16,3 0 0 15,-3 0 0-15,-1 1-4 16,-1 0-2-16,-1-1 6 16,-5 0-14-16,0 0 14 15,-3-2-17-15,-4 1 10 16,-4 0-12-16,-5-3-48 15,-2 1 18-15,-1 0-82 16,-15-2-63-16,11 4-54 16,10 1-158-16</inkml:trace>
  <inkml:trace contextRef="#ctx0" brushRef="#br0" timeOffset="30858.12">14204 7350 664 0,'0'0'316'0,"0"0"-147"0,0 0-67 16,0 0-4-16,0 0 47 16,0 0-24-16,0 0-22 15,0 0-45-15,0 0-19 16,0 0 25-16,0 0-28 15,0 0-4-15,0 0-7 16,0 0-21-16,0 0 0 16,7 0-1-16,6 2 1 15,3 2 28-15,7 1-18 16,0 2-3-16,1 0 4 16,-1 1-10-16,1-1 7 15,-2 0-8-15,0 1 0 16,-1 0 1-16,-1-1-1 0,0 0 0 15,0-2 6 1,4 2-4-16,1-1 6 0,3-1-8 16,1-1 0-16,2 2-7 15,-1-2 7-15,0 1 0 16,-2 0 1-16,-4 0-1 16,-2-1 2-16,1 0-2 15,-5-1 0-15,3 1 7 16,-1-1-7-16,3 0-1 15,1 1 1-15,3-1 1 16,1 0-1-16,0 0 0 16,4 1 0-16,-1-1 8 15,2 1-8-15,1-3-1 0,0 2 1 16,4-2-1 0,0 1 1-16,1-1 0 0,0 0 1 15,-1 1 4-15,1-2-5 16,-1 0 0-16,1 1 4 15,-3-1-4-15,2 0 0 16,-2 0 0-16,-3 0 2 16,0 0 6-16,-3 0-8 15,-2 0 0-15,-1 0-3 16,-1 0 3-16,-1 0-2 16,0 0 2-16,2 0 0 15,0-1-2-15,1-1 2 0,-1 1 0 16,2 0-1-16,1-1 1 15,0 0 0-15,0-1 0 16,0 0 0-16,-3 0 0 16,0 0-2-16,0-1 2 15,-2 0 6-15,2-2-6 16,-2 1 0-16,-1 0-1 16,1 0-2-16,2-1 2 15,-1 0 1-15,0 1 0 16,1-1 6-16,0 0-6 15,-3 2-1-15,0-2 1 16,-2 1 1-16,0-4-1 16,-2 1-17-16,2-2 17 15,-1-1-6-15,0-2 6 16,0-1 0-16,-2 0 0 0,-1 0-15 16,0 0 13-16,-3-2 1 15,1 1-12-15,-2-1 3 16,2-1-3-16,-1-1 4 15,0 0 9-15,0-1-7 16,-2 1-9-16,-2 1 4 16,-3 0-3-16,-2 0 2 15,-1-1-1-15,0-2-3 16,-4 1 17-16,1 1 0 16,-1 1 1-16,-1 0-1 15,2 2 8-15,-2-4-8 16,0 3 0-16,0-1-1 15,0 0 0-15,-2 1 1 16,-5-1-10-16,-5 0 10 16,0 1-10-16,-3 0 8 0,3 0-2 15,0 2 4-15,-1 0 4 16,2-1-4-16,-3 1 0 16,0-1 0-16,-4 0 0 15,0 0 1-15,-3 0-1 16,-1 1-2-16,-1-1 1 15,-2 0 1-15,1 0-1 16,-1 2 1-16,1-1 0 16,2 3 1-16,-2 0-1 15,0 1 1-15,-1 1 2 16,-1 1-3-16,-4-1-6 16,-1 1 6-16,-4-1-1 15,0 2 1-15,-2 0 0 0,1 2 0 16,-2 0 1-16,3 3-1 15,-1-1 0-15,2 1-1 16,-1 1 0-16,1 1 1 16,-2-1 0-16,-1-1 0 15,-5 1 5-15,-1 1-5 16,-2 0 0-16,0 0-1 16,2 0-5-16,0 0 6 15,1 0 0-15,3 4 0 16,-2 2 3-16,0 2-3 0,-1 2-8 15,-4 2 7 1,0 3 1-16,-5 2 0 0,1 1 0 16,-1 0 1-16,0 0 6 15,0 0-7-15,2 0 0 16,-2-1-4-16,1 0 6 16,0-1-2-16,-2 3 0 15,3 0 2-15,-2-1-4 16,4 3-114-16,-9 6-142 15,12-5-81-15,8-3-329 0</inkml:trace>
  <inkml:trace contextRef="#ctx0" brushRef="#br0" timeOffset="36533.94">11917 5921 124 0,'0'0'25'16,"0"0"341"-16,0 0-120 16,0 0-140-16,0 0-29 15,0 0-6-15,5-7 17 16,-5 4 9-16,0 2-22 15,0-1 2-15,0 1 10 16,0 1 6-16,0 0-17 16,0 0-22-16,0 0-11 15,0 0 16-15,0 0-33 0,0 0-1 16,0 0-5-16,0 0-5 16,0 0-1-16,0 0-14 15,0 0-22-15,0 3 22 16,1 8-11-16,2 4 11 15,0 3 6-15,-1 5-5 16,2 1 6-16,-1 3-6 16,0-2-1-16,0-2 22 15,0-2-20-15,2-2 5 16,-1-6 1-16,1-1-7 16,0-5 6-16,-2-2-7 15,2-3 1-15,-1-2 40 16,5 0 28-16,5-6 10 0,5-11-26 15,8-6-19 1,4-11-3-16,5-7 1 0,7-10-24 16,7-5 8-16,3-5-16 15,4 1 0-15,-2 7 12 16,-5 6-4-16,-10 11 8 16,-9 9-7-16,-10 8-8 15,-8 6 18-15,-4 5-19 16,-4 3-9-16,-4 3 9 15,-1 1-18-15,0 1 18 16,0 0-8-16,0 0-60 16,0 0-39-16,-3 9-15 15,-16 16-62-15,-2-4-115 0,3-1-309 16</inkml:trace>
  <inkml:trace contextRef="#ctx0" brushRef="#br0" timeOffset="38425.87">13788 6397 107 0,'0'0'694'16,"0"0"-476"-16,0 0-88 15,0 0-47-15,0 0 50 16,0 0 43-16,0 0-29 16,-7 0-35-16,7 0-18 0,0 0-16 15,5 0 3 1,11 0-22-16,12-2-4 0,11-5-36 16,11-2-1-16,7 1-11 15,4 0-7-15,-1-1 10 16,-9 2-4-16,-8 0-6 15,-10 1 0-15,-11 0 0 16,-7 2 0-16,-6 0-14 16,-3 1-9-16,-3 0-37 15,-3 2 3-15,0-1-59 16,0 1-95-16,-7 1-147 16,-4-3-333-16</inkml:trace>
  <inkml:trace contextRef="#ctx0" brushRef="#br0" timeOffset="38712.12">14118 6169 629 0,'0'0'376'0,"0"0"-161"16,0 0-71-16,0 0-17 16,0 0 79-16,0 0-21 15,0 0-63-15,-3-34-119 16,6 34 6-16,12 4-9 15,4 9 37-15,4 6-3 16,2 1-16-16,0 0-1 16,-4 1-17-16,-7 1-8 15,-10-1 7-15,-4 3-2 16,-1 1 3-16,-20 4 0 16,-3-3 6-16,-9 2-4 0,-4 1-2 15,-23 10-58-15,11-6-189 16,3-8-529-16</inkml:trace>
  <inkml:trace contextRef="#ctx0" brushRef="#br0" timeOffset="39619.69">12052 6892 491 0,'0'0'501'16,"0"0"-351"-16,0 0 24 15,0 0-4-15,0 0 6 16,0 0-11-16,0 0-66 16,0-24-49-16,0 24-26 15,0 0-24-15,0 10 0 16,-6 9-6-16,-2 6 6 0,-1 5 13 16,0 2-13-16,5-2 0 15,1-3 0-15,3-5 6 16,0-7-7-16,0-5 1 15,10-8-30-15,8-2 30 16,10-2 50-16,10-18-10 16,11-10-8-16,7-9-16 15,6-9 27-15,-1-6-30 16,-3-1 0-16,-7 6 20 16,-11 6-33-16,-11 14 1 15,-12 9 9-15,-8 9-10 16,-4 5 0-16,-5 6-32 15,0 0-98-15,0 7-123 0,0 9-81 16,-2-2-275-16</inkml:trace>
  <inkml:trace contextRef="#ctx0" brushRef="#br0" timeOffset="41297.21">13603 7335 29 0,'0'0'767'16,"0"0"-517"-16,0 0-77 15,0 0-3-15,0 0 38 16,0 0-29-16,0 0-62 16,-12-4-13-16,12 4-34 15,0 0-2-15,0 0-5 16,0-2-14-16,0-1-19 15,13-2-30-15,6-5 0 16,12 0 25-16,9-3-24 16,8 2 0-16,6-1 1 15,-1 1-1-15,-3 0 6 16,-4 1-7-16,-9 0 0 0,-7 3 13 16,-11 1-13-1,-10 4 1-15,-4 0 9 0,-4 2-10 16,-1 0-1-16,0 0-18 15,0 0-5-15,0 0 24 16,0 0-53-16,0 0-19 16,0 0-37-16,0 0-60 15,-1 2-13-15,-8 0-93 16,0 0-238-16,1-2-408 0</inkml:trace>
  <inkml:trace contextRef="#ctx0" brushRef="#br0" timeOffset="41653.25">13888 7064 178 0,'0'0'902'0,"0"0"-651"15,0 0-65-15,0 0-44 16,0 0-15-16,0 0-51 15,0 0-24-15,-3-9-52 16,3 11-35-16,14 8 35 16,3 1 0-16,6 1 26 15,2 1-26-15,1 1 19 0,-3-1-17 16,-2-2 1-16,-9 1 5 16,-4-1-16-16,-5 0 0 15,-3 3 7-15,0 2 1 16,-11 2 1-16,-8 4 18 15,-4 1-19-15,-7 3 1 16,-1-1 13-16,-2 1-8 16,0-1-6-16,-5 8-12 15,8-7-188-15,10-8-369 0</inkml:trace>
  <inkml:trace contextRef="#ctx0" brushRef="#br0" timeOffset="46460.39">13863 8206 152 0,'0'0'323'16,"0"0"33"-16,0 0-129 16,0 0-47-16,0 0-12 15,0 0 32-15,-8-42-45 16,8 39-18-16,0 0-4 16,0 2-40-16,0 1-15 0,0-1-17 15,0 1-29 1,0 0 11-16,0 0-43 0,0 0-8 15,0 0 7-15,0 7-24 16,0 8 24-16,2 7 0 16,4 2 1-16,1 1 5 15,2-1-5-15,-3-3-9 16,5-5 0-16,-4-4-10 16,3-3-1-16,-1-4 20 15,-1-3-15-15,4-2 15 16,0 0 18-16,4-10-8 15,4-8 20-15,3-7-24 0,6-8 0 16,2-5-5-16,3-5 7 16,1 3-7-16,-2 1-1 15,-7 7 0-15,-5 10-4 16,-7 6 4-16,-4 6-15 16,-6 6-21-16,-2 2-73 15,-2 2-133-15,0 2-301 16,0 3 136-16</inkml:trace>
  <inkml:trace contextRef="#ctx0" brushRef="#br0" timeOffset="53218.32">14121 7700 745 0,'0'0'203'0,"0"0"-64"15,0 0-33-15,0 0 17 16,0 0-14-16,0 0-85 16,-8-8-15-16,4 20 0 15,-2 8-9-15,-3 6 58 16,-1 7-15-16,-1 5 27 16,0 6 13-16,0 6-29 15,0 5 15-15,-2 15-25 16,1 16 4-16,0 14 26 15,0-9-47-15,6-22-6 0,2-24-5 16,2-18-4-16,-1 1 2 16,3-3-14-16,-2 1 0 15,2-9 7-15,0-7-7 16,0-4 0-16,0-5 0 16,0-1 0-16,0 0-28 15,0 0-66-15,0-13-77 16,0-8-192-16,0-5-577 0</inkml:trace>
  <inkml:trace contextRef="#ctx0" brushRef="#br0" timeOffset="57550.73">14131 7707 573 0,'0'0'198'0,"0"0"-159"15,0 0-5-15,0 0 53 16,0 0 50-16,0 0-14 16,0 0-47-16,96 11-10 15,-71-7-25-15,0 1-12 16,1-1 14-16,2 0-11 0,2 1-1 16,1-3 5-16,4 1 9 15,3-1 5-15,3-2-31 16,1 0-12-16,2 0 22 15,1 0-8-15,1 0 3 16,-1 0 14-16,1-3 3 16,-1 0-3-16,4 0-14 15,1 0-8-15,3 2 26 16,7 1-36-16,4 0-5 16,3 0 12-16,3 0-7 0,-1 0-5 15,-2 0-1 1,-6 0 0-16,-3 0 13 0,-3 0-13 15,-4 0-1-15,0 0-1 16,-2 0 2-16,-4 0-1 16,0 0 1-16,0 0 0 15,0 0 14-15,1-4-14 16,-2-1-7-16,-1 0 7 16,-1-1 0-16,-3 2 1 15,1-2-1-15,1 2 1 16,-1 0 7-16,5 1-8 15,-2 0-8-15,3 2 2 16,1 1 2-16,2 0 4 16,-1 0 0-16,2-1 1 0,2 1 7 15,-1-2-8-15,1 1 0 16,2-1 0-16,0 0 1 16,3 0-1-16,-1-1 0 15,2 2 6-15,1-2-6 16,-6 0 0-16,-3 0 0 15,-6-2 0-15,-2-1 0 16,-3-1 0-16,1-2-2 16,0 1 2-16,4-2-1 15,0 2 1-15,3 1-3 16,2 0 3-16,-1 1 1 16,1 2 8-16,0 0 11 15,-1 1 2-15,-1 0-5 16,-3 1-15-16,-1 0-1 0,-1 0 28 15,-2-1-29-15,2-1 0 16,-2 1 1-16,-1-1 0 16,3-2-1-16,-4 2-4 15,3 1 4-15,1 2 4 16,1-1-4-16,0 1 0 16,2-1 0-16,-3 1 0 15,-2-2-9-15,-1-1 8 16,-7-1-8-16,-3-1 9 15,-5 0 0-15,0-1 0 16,0 0-3-16,-1-1 3 16,4 1 0-16,6 1-1 15,4 0 1-15,5 2 10 16,6 1-10-16,0 2-6 16,2 1 6-16,-3 0 1 0,-3 0-1 15,-5 0 0-15,-3 0 10 16,-1 0-8-16,-2-2-2 15,0-1 0-15,2 1 3 16,1-1-3-16,1 0 0 16,6 0 0-16,2 3 0 15,4 0 6-15,0 0-6 16,2 0 0-16,0 0-7 16,0 0 7-16,-1 2-5 15,-2 2 4-15,1 1-23 0,-4 0 24 16,0 0 0-1,-6-2 0-15,-3-1 2 0,-1-2-2 16,1 0 0-16,-2 0 0 16,4 0 0-16,-1 0 1 15,0 0-1-15,5 0-1 16,-2 0 0-16,1 0 1 16,2 0-10-16,-1 4 10 15,0 2 7-15,1-2-7 16,0 2-1-16,0-2 1 15,-1-1 6-15,1 0-6 16,0-2-6-16,-1 0 6 16,-3 1-6-16,0-2 6 0,-3 0 0 15,-2 0 1 1,-1 0-10-16,-2 0 16 0,0 0-7 16,-1 0 2-16,-1 0-2 15,-1 0-10-15,3-3 10 16,2-1-18-16,3 0 10 15,1-1 7-15,6 4-5 16,-1-1-4-16,0 2 9 16,3 0 1-16,-3 0 0 15,-2 0 0-15,-1 0 11 16,-4 0-11-16,0 0-4 16,-1 0-2-16,1 0 6 15,0 0-7-15,4 0-11 16,0-4-13-16,-2 1 23 15,1-1-7-15,-2-2 15 0,0 2 1 16,0-2-1-16,0 1-9 16,3-1 8-16,-1 0-12 15,3 2 13-15,-1 0 0 16,2 0 1-16,0 1-1 16,-2 0 0-16,0 2-1 15,-5-2-2-15,-4 0-13 16,-3-1 16-16,-5-1-32 15,-1-3 32-15,0 1 19 16,2 0-18-16,3 3 5 16,7 0-4-16,4 2 6 15,4 2-2-15,1 0-6 16,-3 0-3-16,-3 0-8 16,-4 0 11-16,-3 0-17 0,-3 0 17 15,-2 0-14-15,2-4 14 16,6-2 11-16,22 3-9 15,32 3 10-15,31 3-3 16,7 11-8-16,-4 4-1 16,-21-1-2-16,-26-6 2 15,-13 0 0-15,-14-3 6 16,-1 1 3-16,5 1-9 16,6 0 0-16,1 1 1 15,-5-2 8-15,-6-2-9 16,-6-3 0-16,-2-1 1 15,-3-3 16-15,-2 0-17 16,-4 0-8-16,-1 0 7 0,-6 0 1 16,-2 0 0-16,-4 0 0 15,-1-2 2-15,-2-1-4 16,2 1 2-16,-1-1-6 16,6 1-5-16,1 2 11 15,5 0-19-15,4 0 1 16,8 0-32-16,3 0 37 15,2 0-15-15,3 2 25 16,-1-1 2-16,-1 1 1 16,-3-1-16-16,-2 0 15 15,-4-1-12-15,-1 0 11 16,1 0-2-16,2 0-7 16,5 0 10-16,0-2-38 0,6-3 29 15,1 1 3 1,2 3 7-16,6 1 4 0,3 0-4 15,3 0 0-15,4 10-6 16,3-1 6-16,-1 3 0 16,-1-3 0-16,-2 3 0 15,-1-2 0-15,-4-3 0 16,0 0 2-16,-3-3 13 16,1 0-15-16,0-2 0 15,1-1 1-15,1-1-1 16,3 2 1-16,-4-2-1 15,-2 0-11-15,-2 0 5 16,-2 0 6-16,2 0 0 0,-3 0 1 16,4 0 9-1,0 0-10-15,2 4 0 0,1 2 6 16,0-2-16-16,-1 0 10 16,-1 0 0-16,-4-1-2 15,-1 0 2-15,-6-1 0 16,0 0-1-16,-6-1 2 15,-4-1 15-15,2 0-16 16,1 0 0-16,-1 0 3 16,2 0-2-16,-2 0-1 15,1 0 0-15,-1 0 1 16,-2 0 8-16,0 0-9 16,-1 0 0-16,-1 0 2 15,0 0-2-15,1 0-1 0,2 0 1 16,-2 0 0-16,2 0 7 15,0 0-7-15,-2 0-3 16,-1 0 2-16,-2 2 1 16,1-1 0-16,-3-1 0 15,-2 1 1-15,0-1 2 16,-2 0-3-16,-2 0 0 16,-3 0 3-16,-3 0-3 15,1 0 0-15,-2 0-1 16,-1 0 2-16,3 0-2 15,0 0 1-15,-2 0 0 16,4 2 8-16,-3-2-8 16,0 1-1-16,2-1 1 0,-1 0 0 15,-1 0 4-15,1 0-4 16,1 0 0-16,-1 0-1 16,1 0 1-16,1 0 0 15,-1 0 0-15,-1 0 2 16,1 0-2-16,0 0 0 15,2 0 0-15,0 0-4 16,3 0 4-16,3 2-12 16,0 5 11-16,0 1 0 15,-2-1-12-15,-1 2 12 16,-2-2 1-16,-4-3 17 16,0 2-17-16,-2-3-3 15,-1 0 3-15,3-1 6 16,1 0-5-16,1 1-1 15,2 1 10-15,4-1-9 0,1 1-1 16,-1 0 0 0,3-1 3-16,-1-1-3 0,-3 1 0 15,1-1 0-15,-6-2 1 16,-1 0 19-16,-2 0-13 16,0 0-6-16,-2 0 36 15,1 0-36-15,3 0 1 16,1 0 4-16,2 0-6 15,2 0 0-15,0 0 0 16,0 1 0-16,-1 0 4 0,-3-1-4 16,-2 0-1-1,-2 0 1-15,-4 0 0 0,1 0 10 16,0 0-10-16,0-2 0 16,1 0-6-16,3 1 6 15,2 1 0-15,5 0 1 16,1 0-1-16,1 0-7 15,1 0 7-15,0 0 0 16,-2-3 3-16,-2 0-3 16,-4-1 0-16,-2 0 0 15,-1-2 1-15,0 2-1 16,-1-1 0-16,0-1 0 16,0 0 3-16,1 2-3 15,2 1-7-15,0 0 7 16,1 0 0-16,1 3 0 0,0-1-1 15,0 1 2-15,1-1-3 16,1 1 2-16,-1-3 0 16,0 0 3-16,-3-1-3 15,0-1 0-15,-1 1-7 16,-3-2 14-16,2 2 0 16,0-1-7-16,0 0 1 15,0 1 6-15,-1 0-7 16,1 0-1-16,0 0 1 15,0 0 0-15,0-1-2 16,-2 2 2-16,-3-1 0 16,0 1 3-16,1-1-2 15,-5 0-1-15,2 1 1 0,1 0-1 16,0 0 12-16,-3 0-12 16,3 1-13-16,0 0 0 15,0 2-5-15,0 0 14 16,3 0-4-16,0 0 5 15,1 0 2-15,-2 0-7 16,0 0 8-16,-1-1 11 16,-1-1-11-16,1 1-4 15,-2-1 4-15,1 0 6 16,1 0-5-16,-1 1-1 16,0 1 1-16,2 0-8 15,2 0 7-15,0 0-18 16,-1 0-1-16,-2 0-8 15,-3 0 14-15,-2-2 13 16,-1 1 0-16,-1 1-1 0,0-2 1 16,2 2-8-16,1 0 1 15,1 0-18-15,4 0-36 16,-2 0-3-16,5 0 20 16,-1 0 43-16,0 3-39 15,-3 0 33-15,-1-3 7 16,-4 0 8-16,-3 0-7 15,0 0 2-15,-1 0 3 16,2 0 12-16,-1 0-18 16,2 0 1-16,-2 0 2 15,2 0-3-15,-2 0-8 16,0 0 7-16,0 0 2 0,-3 0 3 16,2 0-4-16,-3 0 0 15,2 0 12-15,-1 0-12 16,0 0 1-16,0 0 9 15,0 0-9-15,-2 0 22 16,1 0-15-16,-2 0-7 16,0 0 39-16,1 0-21 15,-1 0-7-15,0 0-5 16,2 0-6-16,-2 0-1 16,1 0-25-16,1 0-10 15,-1 0 35-15,2 0 0 16,-1 0 0-16,-1 0 6 15,-1 0-6-15,0 0 6 0,0 0-6 16,0 0-8 0,0 0 7-16,0 0 1 0,0 2-3 15,0-2 2-15,0 1-9 16,3-1 10-16,-3 1 0 16,0-1 0-16,1 2 10 15,-1-2-10-15,2 1 0 16,1 1 0-16,0 1 2 15,2-2 11-15,-1 2-13 16,1-2 8-16,-1 2-7 16,2 0-1-16,-2 1-10 15,1 0 1-15,1 2-64 16,3 4-25-16,-2-3-99 0,-1-3-212 16</inkml:trace>
  <inkml:trace contextRef="#ctx0" brushRef="#br0" timeOffset="61243.26">31373 7543 28 0,'0'0'57'16,"0"0"-43"-16,0 0-13 16,0 0 28-16,0 0 37 15,0 0 15-15,0 0-29 16,-16-59-23-16,13 51-9 16,0-1-11-16,0 2-8 0,-3-1 28 15,-1-1-20-15,-1 2-8 16,1 2 48-16,-1 1 8 15,4-1-14-15,-3 3 19 16,2-1 9-16,2 1 40 16,-1 1-19-16,1 1-28 15,-1 0-2-15,1 0-35 16,0 0-22-16,1 0-5 16,0 0 0-16,1 7 34 15,-2 1-25-15,1 5 88 16,2 2-19-16,0 2-24 15,0 3-5-15,0 3-1 16,0 0 0-16,0 4 13 16,0 3-35-16,0 0-17 15,2 1 30-15,4 1-24 0,1 0-8 16,1-2 18-16,-2 0-12 16,-2-5 4-16,-2-1-17 15,-2-4 0-15,0 0 9 16,0-3-9-16,0 1-5 15,0 1 5-15,-2-1 9 16,-1 2 0-16,0 1-9 16,0 0 0-16,0 2-1 15,0-1 2-15,0 0-1 16,0 1 1-16,1 0 5 16,0-1 1-16,0 2-7 15,2 2 0-15,-1-2 6 16,-1 1-6-16,1 1-1 0,-1-4 1 15,1-2 0 1,-1-2 0-16,1-2 0 0,-1-4 1 16,1 0 7-16,-1-2-8 15,1 0 0-15,1 0 0 16,0-1 0-16,0 2 0 16,0 1-6-16,0-1-4 15,0 0 9-15,0-2 1 16,1 0 0-16,-1-2-1 15,0-2 1-15,0-1-8 16,0-1 1-16,0 0-15 16,0-2 22-16,0 1-24 0,-3-1 7 15,-4-1 16-15,-5 0 2 16,0 0 14-16,-3 0-2 16,-3 0-12-16,-1 0 14 15,-5-5-15-15,0-1-3 16,-6 0-6-16,-1 1 14 15,-2-2-5-15,-1 1 6 16,3 0 1-16,-1 1 4 16,2-1-11-16,-2 2 0 15,-4-2-5-15,-5 0 5 16,-3 1 0-16,-6-1 6 16,-2-1-4-16,-3 3 6 15,1 0-8-15,-4 1 0 0,-2 0 4 16,-1 0-4-16,0 2 0 15,0 0 1-15,1-2-1 16,0-1 0-16,-1-1 0 16,0-2 1-16,-3 0-1 15,3 0 0-15,1-3 0 16,5 1 7-16,3-1-7 16,4 1 0-16,-1-1 0 15,1-1 1-15,0 1-1 16,3-1 0-16,1 1 0 15,2-2 0-15,0 2 1 16,-3-1 0-16,2 1-1 16,-2 1 1-16,2 2 5 15,0-1-6-15,1 4-3 16,0 1 2-16,-2 0 1 0,-3 2-2 16,-3 0-6-16,-5-1 12 15,-1-1-11-15,-1 0 7 16,1 1 0-16,1-1 1 15,4 0-1-15,1 1-1 16,3 1 1-16,0 0 0 16,0 1-6-16,2-2 6 15,-1-1-9-15,1 0 2 16,-3-2-11-16,0-1 2 16,-1 1 10-16,0-2 5 15,0 1 1-15,1 2-10 16,3 0 7-16,3 3-5 0,-1-1 8 15,3 2-6-15,0 0 6 16,0 0 1-16,-1 0 0 16,1 0-1-16,-3 2 0 15,-2 2-5-15,-4-2 5 16,-1 3-1-16,-3-1 1 16,-1 0 0-16,-1 0 1 15,1 3-1-15,-1 0 0 16,1 0-3-16,2 2 3 15,4-2-1-15,1 0 1 16,3-1 0-16,0-1 0 16,2 0 0-16,1-1 0 15,0 0 9-15,2 0-9 0,-2 1-8 16,3-1 8 0,-4-2 0-16,3 3 0 0,2-1 0 15,1 0 0-15,0 0 5 16,4 0-5-16,2 1-5 15,0-1 5-15,2-1 0 16,-1-2 0-16,1-1 0 16,-4 0 1-16,-2 0 8 15,1 0-9-15,2 0 0 16,0 0-5-16,1 0 5 16,4 0 0-16,-1 0-1 15,1 0 2-15,-1 3-2 16,-1 0 1-16,-1 0 0 0,1-2 2 15,0-1-2 1,-1 0 0-16,4 0 0 0,-2 2 1 16,3-1 5-16,2 2-6 15,4 1-14-15,-2 1 7 16,1-1 7-16,2 0 0 16,-2-1 5-16,0-2-5 15,-2-1 2-15,-1 0-2 16,-4 0 0-16,4 0 5 15,-4 0-5-15,1 0 0 16,1 0 0-16,0 0-1 16,-1 0 1-16,-4 0-7 15,-2 3 7-15,-6 3 5 16,0-1-5-16,-4 1-1 16,-2 1 1-16,0-3 0 15,1 1 0-15,-1 0 0 16,-1-1 0-16,3 0 1 0,-4 1-1 15,2 0 0-15,-2 2-1 16,3 2 1-16,-4 0 0 16,3-1 0-16,-5 0 1 15,2 1 4-15,-2-2-5 16,-1 0 1-16,-3-2 0 16,-2 1-1-16,-2 0 1 15,-3-1-2-15,1 0 2 16,1-1 3-16,2-1-4 15,3 0-2-15,4-1 1 0,0 0 1 16,2-1 0 0,-3 2 0-16,-1-1 0 0,0-1 2 15,-2 0-2-15,-1-1 0 16,1 0 3-16,-2 0-3 16,2 0-2-16,1 0 2 15,-2 0 0-15,-2 0 7 16,-2-4-7-16,1 0 0 15,0 1 2-15,1 0-2 16,1 0 0-16,6 2 4 16,-1 1-3-16,4 0-2 15,-1-2 0-15,3 2 1 16,-2-1-3-16,2 0 3 16,-2-1 0-16,0-1 5 15,-2 2 5-15,-3-2 8 0,-2 0-1 16,1 0-8-16,3 1 16 15,2 0-24-15,3 1 5 16,-1-1-4-16,0 1-2 16,-1-1 2-16,-2 0-2 15,2 0 7-15,-1 2 2 16,-3 0-9-16,-1 0 0 16,-4 0 0-16,-1 0 0 15,1 0-1-15,-1 0 1 16,0 0 0-16,-2 0 3 15,1 0-3-15,-1 0-3 16,-1 0 3-16,-2 0 0 16,2 0 0-16,-2 0-1 0,2 0 3 15,0 0 4-15,1 2-6 16,3-1 0-16,2-1-7 16,2 0 8-16,2 0-1 15,0 0 0-15,0 0 7 16,0 0-4-16,-1 0-3 15,0 0-1-15,-2 0 0 16,0 0 1-16,1 0 0 16,1 0-1-16,2 0 2 15,3 1-2-15,2-1 1 16,-2 2-3-16,0-2 2 16,-3 0 1-16,-2 0-7 15,3 0 7-15,-3 0 1 16,3 0 0-16,2 0-1 0,2 0 0 15,-1 0 4-15,3 0-4 16,-4 0-9-16,-2 0 2 16,-3 0 5-16,0 0 1 15,-5 0-5-15,-1 0 6 16,1 0 1-16,2 0-1 16,0 0-5-16,4 0 5 15,0 0 0-15,2 0-1 16,-2 0-1-16,-1 0 2 15,0 0-2-15,-6 0 2 16,-3 1-1-16,-4 2 0 16,0-1 1-16,-1 0-1 15,0 0 0-15,1 1-2 0,-1-1-3 16,3 3 6-16,1-2-8 16,1 1 6-16,0-1-14 15,2 0-17-15,-4-1-1 16,-2 0-23-16,-5-1 30 15,0-1-5-15,-2 2 26 16,2-2-6-16,1 1 12 16,2 1 0-16,1 0 0 15,2 0 0-15,0 1 4 16,-2-1-4-16,2 3 0 16,-3-4-13-16,0 2 12 15,0-2-30-15,-3 2 11 16,-2-2 4-16,0 1 16 0,-1 1-9 15,5-2 9 1,-1 2 2-16,2-1-2 0,4 1-1 16,0 0 1-16,5 1 0 15,1-1 1-15,-1 1-1 16,2-1 0-16,-3 0 5 16,0 1-5-16,2-1 0 15,-3 0 1-15,2-1 0 16,2-2 0-16,1 0-1 15,0 0 1-15,0 0 23 16,1 0-14-16,-2 0 10 16,1 0 2-16,-2 1 0 15,5 3-2-15,-1-1-5 16,4 1-15-16,1 1 20 16,2-2-20-16,0-1-1 0,-2 1 0 15,-4-1 1-15,-1-2 0 16,-2 1-1-16,-1 0 2 15,-3 1 2-15,1 1-3 16,0 2 0-16,0 1-1 16,5-1 1-16,0 2 0 15,2 2-1-15,3-1 2 16,0 1 8-16,1-1-9 16,0-1 0-16,1-1 3 15,3 0-3-15,4-1-1 16,5-2 1-16,6 0 0 15,7-2-2-15,13 1-33 0,5-1-151 16,0-1-583-16</inkml:trace>
  <inkml:trace contextRef="#ctx0" brushRef="#br0" timeOffset="62303.42">16765 7760 12 0,'0'0'747'0,"0"0"-583"16,0 0-6-16,0 0 10 15,0 0 23-15,0 0-3 16,-12 0-63-16,12 0-15 16,0 0-69-16,0 0-40 15,0 5 23-15,0 7-16 16,3 3 42-16,1 7-5 15,2 4-21-15,1 1 7 16,1 1-28-16,-1-1 3 16,1-3 9-16,2-5-15 15,-1-3 0-15,2-8-1 16,3-5 7-16,6-3-6 16,7-4 21-16,11-20 8 0,6-11 32 15,14-22-24-15,12-26 3 16,11-25-11-16,-8 3-28 15,-16 22-1-15,-20 28-1 16,-18 30 1-16,-4 5-13 16,-3 4 13-16,-3 4-44 15,-6 12-86-15,2 8-187 16,-1 10-188-16,2 1-199 0</inkml:trace>
  <inkml:trace contextRef="#ctx0" brushRef="#br0" timeOffset="63505.21">21537 7693 937 0,'0'0'241'0,"0"0"-50"15,0 0 7-15,0 0-44 16,0 0-19-16,0 0-19 15,0 0-38-15,0-34-19 16,0 34-22-16,0 0-35 16,0 0 17-16,0 0-19 15,0 3-20-15,0 9 20 16,0 4 1-16,0 4-1 16,0 2 0-16,5 1 1 15,2-3 5-15,1-3-6 16,1-5-18-16,2-3 11 0,3-5-12 15,4-4 19-15,3 0 54 16,7-6-45-16,5-13 27 16,5-9-27-16,3-11-8 15,5-8 36-15,5-7-17 16,1-4-7-16,-2 0-7 16,-6 7-5-16,-8 11 10 15,-11 10-11-15,-10 13-1 16,-9 10-11-16,-2 5 6 15,-4 2-105-15,0 6-125 16,-11 24 5-16,-6-2-258 16,-1-1-413-16</inkml:trace>
  <inkml:trace contextRef="#ctx0" brushRef="#br0" timeOffset="73069.63">26390 7715 649 0,'0'0'247'0,"0"0"-58"16,0 0-40-16,0 0 9 16,0 0 14-16,0 0-9 15,0-39-54-15,4 38-37 0,-1 0-10 16,0 1-48 0,1 0-14-16,5 0 15 0,0 2-15 15,0 10 16-15,3 3-16 16,-2 4 0-16,-2 6 1 15,2 2 5-15,-3-1-6 16,1 1 10-16,0-4-10 16,2-3 8-16,-3-7-8 15,1-3 0-15,-1-4 16 16,5-5-6-16,5-1 40 16,5 0 2-16,5-8-29 15,6-7-5-15,3-8-13 16,4-4 8-16,4-4-2 15,4-3-11-15,5-1-12 16,2 3 12-16,-3 1 1 0,-9 5-1 16,-8 8 0-16,-12 5 0 15,-12 6-17-15,-10 7-11 16,-1 0-146-16,-18 11-41 16,-46 20-24-16,4-1-160 15,-2-2-418-15</inkml:trace>
  <inkml:trace contextRef="#ctx0" brushRef="#br0" timeOffset="76396.73">31253 7617 88 0,'0'0'94'0,"0"0"-71"0,0 0-7 16,0 0 11-16,0 0-17 16,0 0 142-16,0 0-15 15,0-21-35-15,0 18 4 16,0-1 1-16,0 1 8 15,0 0-6-15,0-1-37 16,0 1-21-16,0 0-17 16,0 2 42-16,0 1-30 15,0 0-8-15,0 0-3 16,0 0-11-16,0 0 8 0,0 0 6 16,0 0-15-1,0 0 27-15,0 0-50 0,0 0-13 16,0 0 7-16,0 4 6 15,3 6-1-15,0 1 7 16,0 5-6-16,0 0 30 16,0 3-22-16,-2 1-7 15,-1 1 26-15,2-3-21 16,-2 0 1-16,1-2-7 16,1-2 6-16,0-2 5 15,0-5-11-15,-1-2 0 16,2-2-8-16,2-2 19 15,6-1 20-15,8 0 95 16,9-5-69-16,11-9-25 16,9-8-29-16,6-3 14 15,7-7-12-15,3-4-5 16,4-2 6-16,-4-1-7 0,-5 3 2 16,-10 4 4-16,-6 4-5 15,-12 6 7-15,-11 6-2 16,-5 6-5-16,-9 4-1 15,-6 6-24-15,0 0-120 16,-8 3-46-16,-26 24-1 16,1-2-86-16,3-2-306 0</inkml:trace>
  <inkml:trace contextRef="#ctx0" brushRef="#br0" timeOffset="86510.68">11886 8922 25 0,'0'0'52'0,"0"0"-42"16,0 0 112-16,0 0-11 0,0 0 91 16,0 0-73-16,0-31 15 15,0 27-25-15,0-2-7 16,0 2 29-16,0 0 3 16,0 1-12-16,0 0 1 15,0 2 4-15,0 1-19 16,0 0-49-16,0 0-2 15,0 0-34-15,0 0-17 16,0 0 24-16,0 0-16 16,0 0-11-16,0 0 2 15,0 1-14-15,0 9 14 16,0 3 8-16,3 2-13 16,0 2 19-16,1-1-29 0,1-4 2 15,-1-3 10-15,-1-4-12 16,0-2 6-16,-1-1-6 15,4-2 1-15,3 0 34 16,10-5 10-16,6-9-6 16,7-8-14-16,2-5-6 15,2-6-4-15,-3-2-15 16,-5 0 1-16,-6 1 28 16,-5 6-29-16,-4 4 0 15,-5 7 0-15,-2 7 1 16,-2 3-1-16,-1 4-14 15,3 2-75-15,0 1-65 16,3 0-99-16,0 5-130 0,0 5-129 16,-6-1-324-16</inkml:trace>
  <inkml:trace contextRef="#ctx0" brushRef="#br0" timeOffset="91164.23">14464 9528 101 0,'0'0'9'15,"0"0"297"-15,0 0-103 16,0 0-119-16,0 0-5 16,0 0 32-16,0 0 11 15,-15 0 4-15,15 0-34 16,0 0-25-16,0 0 8 15,0 0-28-15,0 0-11 16,0 0 2-16,0 0 7 16,0 0 9-16,0 0-12 15,0 0-19-15,0 0 21 16,0 0-28-16,0 0-16 16,3 0 15-16,7 0 17 15,4 0 42-15,7 0-2 0,4 4-34 16,4 2 27-16,6-1-31 15,1 2-4-15,1-1-11 16,2 1-1-16,0-2 10 16,-2 1-8-16,-1-2-12 15,-3-1 32-15,-2 0-33 16,-1 0-1-16,-2 0 6 16,1-2-6-16,-1 1 2 15,2-1-8-15,0 0 6 16,-1 1 13-16,1-1-19 15,2 2 0-15,-3-2 9 16,4 2-2-16,3-1-5 0,2-1 16 16,2-1-18-16,6 0 34 15,-1 2-31-15,1-2 3 16,-4 1 5-16,-2 0-11 16,-4 1-1-16,-5-1 0 15,-5 1 1-15,-1-1-7 16,0 0 7-16,2 1 0 15,2-1 4-15,0-1-3 16,4 0 1-16,3 2-1 16,1-2-1-16,2 0 11 15,0 0-11-15,-2 0-5 16,-1 0 5-16,-5 0 0 16,-4 0 0-16,-3 0 0 0,-2 0 1 15,-4 0 1-15,0 0-2 16,0 0 0-16,3 0 5 15,1 0-5-15,1 0 0 16,5 0 4-16,1 0-4 16,0 0 0-16,3 0-1 15,-4 0 1-15,-1 0 0 16,-2 0 0-16,-4 0-1 16,-4 0 1-16,-1 0 1 15,-3 0 0-15,4 0-1 16,-2 0 0-16,1 0 6 15,-1 0-6-15,4 0-1 16,-2 0 1-16,4 0 0 16,-2 0 0-16,-1-3-9 15,1 0 21-15,-4-1-5 0,2-2-7 16,-2 2 0 0,1-3 0-16,1 1 0 0,2-1 0 15,2 0-6-15,-2 0 12 16,4 0 0-16,-4-2-6 15,0 2 0-15,-1 0 0 16,-3 2 0-16,0-1 0 16,-1-1 0-16,-1 0 6 15,-1-2-15-15,0-2 6 16,1 0 3-16,-1-2-6 0,3-1 6 16,-3 1 0-1,1-1 0-15,-1-1 1 0,1-1-1 16,-2-1 0-16,-2-1-3 15,0 0-7-15,-2-2 10 16,-2 0-8-16,0 2 7 16,-4-2 2-16,1 2 4 15,-1 1-5-15,1 1 0 16,-2 0-6-16,0 1 6 16,0-2 0-16,0 2 0 15,0-4-15-15,0 1 8 16,-3 0 7-16,-2-1-5 15,-3 1 4-15,1 2 1 16,0 1-6-16,-2 1-2 16,0 0 8-16,-3 1-6 0,0-1 5 15,0 1 2-15,-1 0 2 16,0 1-3-16,-1 0-10 16,-4 0 4-16,1 1 6 15,-3-2 0-15,0 1-1 16,1 1 7-16,-2 0 1 15,1-1-7-15,0 3 0 16,-1-1-3-16,0 2 3 16,-2 0-5-16,0 1 4 15,-1 2 2-15,-2-1 0 16,1 2-1-16,-4-1 0 16,3 1-4-16,-1-2 4 15,0 2 0-15,2-3 0 0,2 2 0 16,2-1 0-1,1-1-3-15,3 2 3 0,-1-1-5 16,2 2 5-16,-4-1-7 16,1 1 7-16,-1 1 0 15,0 0 0-15,-1 1 0 16,1-1 0-16,0 0-4 16,-1 1 4-16,1 1-10 15,-1 0 9-15,1-2-8 16,0 1 8-16,-2 1-6 15,1-2 7-15,-2 2-3 16,1-1 3-16,-2 2-7 16,2-1 6-16,-1 1-7 15,3 0 7-15,-1-2 0 16,1 1-5-16,1-1-4 16,-2 1 10-16,0 0-10 0,-3-1 10 15,-1-1 1-15,1 2-1 16,0 0 0-16,0-1 0 15,0 1 6-15,1 1-6 16,0-1-7-16,-4 1-2 16,0-2 9-16,-3 2 0 15,-1 0 0-15,0 0 2 16,-2 0-5-16,2 0 3 16,-1 0 0-16,-1 0-2 15,2 0 2-15,-2 0 0 16,-1 0-1-16,0 0 2 0,4 0 4 15,-1 0-5 1,1 0-2-16,0 0 1 0,4 0 1 16,0 0-7-16,2 0 7 15,0 0 0-15,3 0 0 16,3 0-1-16,0 0 1 16,2 0-9-16,-2 0 9 15,0 0 0-15,-3 0 0 16,-1 0 0-16,-2 0 1 15,0 0-1-15,-3 0 0 16,2 0 0-16,-2 0 0 16,5 2 0-16,2-2 1 15,1 0-1-15,2 1-2 0,1-1 1 16,-2 0 1 0,3 1-7-16,-4 2 7 0,4 0-1 15,-4 0 1-15,2-1-1 16,-1 1 1-16,2 2 0 15,-1-1 0-15,0 0 2 16,0 2-2-16,-1 0-5 16,3-1-2-16,-3 2 7 15,3 0 0-15,-1 2 0 16,-1-1 0-16,1 3-8 16,0 1 8-16,-4-1 0 15,3 0 3-15,2 1-3 16,-2-1-1-16,4 0 1 15,-2 2 0-15,0-1 2 16,1 1-2-16,1 0 0 16,2 0-6-16,0 0 6 15,3-2-1-15,1 0 1 0,1 2 0 16,0-1 0-16,0 1-6 16,3 1 6-16,-2-1-3 15,2 1 3-15,0-1 0 16,0 1 0-16,0 0 0 15,0-1 0-15,2-1 0 16,-1 3-1-16,2-4-8 16,0 1 9-16,0 1-10 15,0 0 9-15,0 0 2 16,3 1-1-16,0 0 0 0,0-1 0 16,0 0 11-16,0 0-11 15,0-2-5-15,0 1 5 16,0-1 0-16,1-1 1 15,1 1-2-15,1-1 2 16,0 0-6-16,2 0 5 16,3-2-11-16,0 1 11 15,3-1-9-15,2-1 9 16,-1 1 0-16,4-1 1 16,3-2 8-16,4 1-9 15,1-2 1-15,3 0 12 16,4-1-8-16,-3 0-5 15,-1 0 0-15,-4-2 0 16,-6 0 2-16,0 2-2 16,-5-1-34-16,-1-1-10 0,0-1-66 15,14 0-127 1,-2-11-262-16,-1-6-371 0</inkml:trace>
  <inkml:trace contextRef="#ctx0" brushRef="#br0" timeOffset="92230.38">16770 8864 212 0,'0'0'365'0,"0"0"-75"16,0 0-90-16,0 0-28 0,0 0 3 16,0 0-7-16,0 0 30 15,0-40-46-15,0 38-54 16,0 2-17-16,0 0-49 15,0 0-7-15,-4 0-4 16,-2 7-20-16,0 6 17 16,-2 6-17-16,2 3-1 15,1 2 22-15,3 0-21 16,2-2 0-16,0-3 7 16,2-4-7-16,8-3 5 15,2-4-6-15,4-5 0 16,6-3 22-16,4 0-2 0,7-13-3 15,7-10 5 1,4-7-15-16,6-9 2 0,6-8-9 16,2-3 8-16,0-1-10 15,-9 7 2-15,-13 10 0 16,-14 12 0-16,-11 11-1 16,-8 5 0-16,-3 5-5 15,0 1-31-15,0 0-9 16,-6 11-77-16,-21 17-83 15,2-1-297-15,-2-3-272 0</inkml:trace>
  <inkml:trace contextRef="#ctx0" brushRef="#br0" timeOffset="94724.71">20041 9268 95 0,'0'0'25'0,"0"0"315"0,0 0-84 16,0 0-76-16,0 0-16 16,0 0 1-16,0 0 27 15,0 1-23-15,0-1-29 16,0 0-16-16,0 0-29 15,0 0-7-15,0 2-34 16,0-2-26-16,0 0-9 16,3 1-19-16,6 1 0 15,10 0 2-15,11 3 20 16,10-1 9-16,26 3-17 16,30 1-13-16,30 2 29 15,16 0-21-15,-1-1 4 16,-17-2 5-16,-37-3-9 15,-22-1 5-15,-23-3-14 0,-7 0 2 16,1 0 13-16,1-2-15 16,6-8 0-16,-6-1 6 15,-2-3-4-15,-1 1-2 16,1 1 0-16,-1 3 1 16,3 2-4-16,0 6 3 15,2 1-24-15,2 0-50 16,17 4-140-16,-11 4-348 15,-5-3-471-15</inkml:trace>
  <inkml:trace contextRef="#ctx0" brushRef="#br0" timeOffset="95392.92">24651 9557 970 0,'0'0'189'0,"0"0"-134"16,0 0 0-16,0 0 56 15,0 0 70-15,90 8-29 16,-43-5-6-16,26 2-67 16,32 0-26-16,34-2 23 15,19 0-23-15,6-3-15 16,-8 0-3-16,-21-3-21 16,-18-10 18-16,-27 1-32 15,-32 0 0-15,-24 6 21 16,-11-1-21-16,-5 0 0 15,0-1 6-15,-3 1-6 0,-6 3-19 16,-4 1-102 0,6 2-113-16,-3-1-295 0,3 1-444 0</inkml:trace>
  <inkml:trace contextRef="#ctx0" brushRef="#br0" timeOffset="96377.29">29201 9547 679 0,'0'0'352'16,"0"0"-201"-16,0 0-98 15,0 0 1-15,0 0 36 0,0 0-19 16,0 0-47 0,78-11 29-16,-36 11-34 0,11 0 23 15,21 0-19-15,31 0 6 16,40 0 11-16,22-1-29 15,2-15 1-15,-8-1 46 16,-22 1 12-16,-12 5-36 16,-11 4-8-16,-10 0-20 15,-23 2 25-15,-21 2-30 16,-20 0 0-16,-10 2 6 16,0-1-7-16,-1 1 1 15,-3-1-1-15,-8 1 9 16,-10 0-1-16,-3-1-8 0,-7 2-55 15,0 0-48-15,-5 0-153 16,-9 0-68-16,-4 0 41 0</inkml:trace>
  <inkml:trace contextRef="#ctx0" brushRef="#br0" timeOffset="158279.79">14513 4649 346 0,'0'0'214'0,"0"0"-116"16,0 0 10-16,0 0-12 15,0 0-11-15,0 0-22 16,0-14-2-16,0 14-15 16,0 0-30-16,0 0-4 15,0 0-11-15,0 0 28 16,0 0 6-16,0 0 22 16,0 0 22-16,0 0-18 15,0-1 6-15,0-1-3 16,0 1-23-16,-6-3-8 0,-1 1-32 15,-2 0-1-15,-3 0 12 16,1 1-11-16,1 2-1 16,0 0 0-16,-1 0 1 15,1 0 1-15,-1 0-2 16,2 0 0-16,-1 0 0 16,2 5 1-16,1 1-1 15,-1 1 0-15,-2 1 1 16,1 1 12-16,0 2-13 15,-3 0 23-15,0 1 21 16,0-1-22-16,-1 2 19 16,1-1 1-16,-1 1-24 15,1 0 16-15,-2 1-14 0,1 2-19 16,-1-1 35-16,-1 2-36 16,2 2 9-16,0 3 10 15,1 1-17-15,-1-1 26 16,0 3-21-16,1 1-6 15,-1 1 14-15,-1 0-15 16,1 3 9-16,0 0 9 16,-1-1-2-16,-2 1 14 15,2 0-11-15,1-2-18 16,-1 2 17-16,3-1-18 16,0 4 0-16,0 2 7 15,1 3-5-15,1 2 9 0,-1-1-11 16,-2-2 0-1,1 0 12-15,1-1-11 0,-2 1-1 16,0 1 1-16,0 0 9 16,2-1-5-16,1-1-5 15,0 1 0-15,0 0 6 16,3 1-6-16,0-1-6 16,0-2 6-16,3-1 1 15,-1-2 7-15,2 1-8 16,1-1 0-16,-1-1-2 15,2 2 2-15,-1-1-3 16,-1 1 3-16,1 2 1 16,-1-3-1-16,-1-1 0 0,2 1 0 15,-1-2 3 1,2 5-3-16,0 0 0 0,0 1 0 16,0 0 1-16,0-3-1 15,3 2 0-15,0-3 0 16,-1 0 6-16,-2 4-6 15,0-3-14-15,0 0 14 16,0-2 2-16,-5-2 5 16,-1-2-7-16,0-1 0 15,0-2 0-15,2 0 0 16,1 0 0-16,0 1 0 16,-2 2 1-16,2 4 0 15,0 3-1-15,0 0 1 16,-2 1 1-16,0 0-2 15,0 2-1-15,-2 2 1 0,-1 0-1 16,0-1 1 0,0-2-1-16,-1 0 2 0,4-1 13 15,-2-1-14-15,3 2 0 16,-1 4 1-16,2 2 0 16,-1 3 0-16,1 2-1 15,-2 0 0-15,1 2 8 16,-4 0-8-16,2 1 0 15,-3-1 5-15,-1 0-5 16,0 4 0-16,0 0-1 16,1 5 2-16,1 2-4 15,3 2 3-15,2-1-8 0,3 2 2 16,0-1-13-16,0-2 7 16,0 1-24-16,0-3 36 15,-1-2 0-15,-2 1 0 16,-2 1 0-16,1 1 2 15,-5 0-2-15,6 1 0 16,-2-1-1-16,2 10 4 16,0-7 5-16,0 5-8 15,3 0-19-15,0 3 7 16,0 3 12-16,0 0 9 16,0-1-5-16,0-10 6 15,0 6 4-15,5-3-14 16,2-3 0-16,3-2 7 15,3 0-7-15,0-2 0 16,3-2-6-16,0-1 0 0,1 2 5 16,0-1 1-16,2 1 0 15,0-1 0-15,1 0 1 16,1 2-1-16,1-1 0 16,-1-1 0-16,5-1 5 15,-1-2-5-15,2-3 1 16,1-5-7-16,-1-1 6 15,3-3-22-15,-1 0 2 16,4-2-33-16,3 0 33 16,3 0 3-16,4 1-3 15,4-1 20-15,2-1-22 16,0 2 14-16,3-4 0 16,-1-2 16-16,-3-1-2 15,-1-7-6-15,-3 0-14 16,-4-6 13-16,0-2 1 0,-1-3 0 15,1 1 0-15,3-3 0 16,2 1 16-16,6 0-16 16,3 1 0-16,1 1 16 15,3 2-16-15,2 1 6 16,-3-1 3-16,-2-1-3 16,-4-2 8-16,1-2 6 15,-2-4-19-15,0-4 32 16,3-2-32-16,3-3 13 15,0 0 8-15,1 0-3 16,-2 0 5-16,3-6-18 0,-1-4 1 16,0-1 28-1,-1-3-18-15,4-1-6 0,0-2 0 16,-1-2-10-16,2-1 16 16,-3-2-17-16,0 1 0 15,-5-2 2-15,-2 1-2 16,-3-2 0-16,-2 0 12 15,-3-2 0-15,0-4 7 16,-4 0-6-16,0-4-12 16,-2-3 23-16,-2 2-23 15,2-2 8-15,-1 1 6 16,0-1-14-16,1 0 13 16,0 2-14-16,2 1 1 15,-3 0 17-15,0 1-17 0,-4 1 0 16,1 0 9-16,-1-2-4 15,-3-1 3-15,0-4-9 16,1 0 1-16,-2-2 11 16,0 0-12-16,2-1 0 15,1 1 2-15,-1 0 5 16,0 0-1-16,1 0-6 16,1-3 0-16,1-2 6 15,-1-4-6-15,1 1 0 16,-3-3 4-16,-3 1-3 15,-2 3 12-15,-5 0-12 16,-1 3-1-16,-2 1 27 16,0 1-26-16,1-3 15 0,2 0-8 15,4-4-8-15,1-2 1 16,0-3-2-16,1-3 3 16,-2 2-10-16,-2 2 8 15,-4 2 0-15,-3 4 0 16,-2 0 1-16,-1 0 5 15,-1 0-6-15,-1-1 1 16,-1-2 8-16,1 0-9 16,4-1 0-16,-1 1-1 15,5 0-6-15,-3 2 0 16,3 2 6-16,-5 2 2 16,1 0-13-16,-5 1 6 15,-3-2-9-15,-5-1 2 16,-1-2-10-16,0-3 13 15,-3-4-6-15,-9 0 16 0,-1-1 4 16,1 1-4-16,-1 0-5 16,-1 0 4-16,2 3-4 15,-4-2-39-15,0 1 26 16,-3-1-32-16,0 3 16 16,-1 0 28-16,0 0 6 15,1 2-8-15,0 2 8 16,3 1 2-16,1 1-2 15,0-1-57-15,5 1 56 16,-1-3-7-16,-1-1 8 0,3 0 0 16,-1-2-36-1,0 2 36-15,1 2-2 0,-2 1 8 16,1 3-6-16,1 4 0 16,-2-2 0-16,-1 5 0 15,0-2 0-15,-2 1 0 16,-1 0-2-16,-2 0-2 15,4-1-3-15,-2-1 7 16,6-1-8-16,1 0 2 16,2-1 5-16,2 1-5 15,0 0-51-15,-1 0 30 16,-1 3 27-16,-2 0 0 16,-3 1 0-16,-3 1 0 15,1-3 7-15,-4 0-5 16,1-4-2-16,1-1-10 0,-1-2 10 15,4 3 0-15,-2 0-5 16,-1 1 5-16,2-1 0 16,-5 2-24-16,-3-1 23 15,0 3 1-15,-3-2-14 16,-1 1-24-16,-2 1 29 16,5-1 7-16,-1 2 2 15,3 1 0-15,3 3-1 16,1-2 12-16,1 2-7 15,-2 0-4-15,1-1 0 16,-3 1 13-16,-4-1-13 16,-2 0-1-16,-5-2 0 15,-4 0-11-15,-7-1-2 0,-1 0 12 16,-5-3-8-16,0-1-5 16,1 1 14-16,1 0-15 15,1 4 15-15,4 2-23 16,-1 4 12-16,1 1-2 15,0 4 14-15,-2-1 10 16,-3 1-10-16,0 1 0 16,-1-1 12-16,1 4-11 15,-2-2 14-15,-3 2-15 16,-2 0-18-16,0-1 18 16,-1 4 1-16,0 1 0 15,-2 1 5-15,-3 2-5 16,-3 1-1-16,-1 0-16 15,3 0 16-15,1 0-4 16,0 1 4-16,2 2 0 0,-1 1 5 16,1 0 12-16,-4 4-9 15,-1 1-8-15,1 3 1 16,-1 2 11-16,1 0-12 16,-2 0 0-16,-7 0 2 15,-1 3-2-15,-15 1 14 16,-14 1-14-16,-12 2 9 15,-3 3 0-15,22 1-9 16,23 2-7-16,24 1 6 16,4 5-100-16,-19 31-107 15,15-4-147-15,-1 3-221 0</inkml:trace>
  <inkml:trace contextRef="#ctx0" brushRef="#br0" timeOffset="162227.24">15359 13159 400 0,'0'0'664'16,"0"0"-436"-16,0 0-170 0,0 0-45 15,0 0 10-15,0 0 87 16,-5 0 36-16,5 0-47 16,0 0-33-16,0 0 8 15,3 0-27-15,7 0-12 16,3 0-1-16,8 0-18 16,7-1 28-16,11-4-19 15,10 0-9-15,20-2 33 16,23 3-20-16,22 0 10 15,6 3 2-15,-7 1-10 16,-12 0 27-16,-28 0-21 16,-16 2-18-16,-17 1 3 15,-7-1-20-15,-2 0-1 16,1 0 2-16,-4-2-3 16,-12 1-1-16,-8-1-53 0,-8 0-52 15,0 0-15-15,-20 0-98 16,-29 0-171-16,3-5-254 15,-2-2-128-15</inkml:trace>
  <inkml:trace contextRef="#ctx0" brushRef="#br0" timeOffset="162788.75">15311 13243 360 0,'0'0'633'16,"0"0"-254"-16,0 0-229 15,0 0-96-15,0 0 8 16,0 0 49-16,0 0-39 16,10 42 36-16,-8-15-39 15,-2 5-6-15,0 7-10 16,0 3 7-16,0 5-27 16,-2 5 11-16,0 7-9 15,2 5-17-15,0 2-2 16,0-1-14-16,4-4 5 15,2-9-7-15,0-7-26 0,0-10-16 16,-1-8-14-16,-2-7-1 16,2-8-60-16,-2-3-120 15,0-9-156-15,0 0-390 16,-3 0 183-16</inkml:trace>
  <inkml:trace contextRef="#ctx0" brushRef="#br0" timeOffset="163112.88">15277 14081 809 0,'0'0'285'15,"0"0"-171"-15,0 0 1 0,0 0 72 16,96 0 5-16,-57 0-59 16,8 0-39-16,8 0-17 15,18 0-18-15,20 0-20 16,16 0-14-16,-9 0-19 15,-20 2 13-15,-21-1-18 16,-12 1 8-16,8 1 19 16,3-2 5-16,4 0 1 15,-11 1-9-15,-10-1-12 16,-10 1 8-16,-9-1-20 16,-6 0-1-16,-7 1 0 15,-3-1-15-15,-3 2-45 16,-3 0-35-16,3-1-110 15,0 0-146-15,0-2-398 16,1 0-13-16</inkml:trace>
  <inkml:trace contextRef="#ctx0" brushRef="#br0" timeOffset="163607.54">16545 13177 1172 0,'0'0'397'15,"0"0"-267"-15,0 0-123 16,0 0 31-16,0 0 116 16,0 76 2-16,-1-38-29 15,-5 8-38-15,0 7-33 16,-2 6 17-16,-2 11-19 15,1 15-13-15,-3 14 9 16,0-9-23-16,3-17-8 0,3-20-6 16,3-18-12-1,-3 3 21-15,2 2-13 0,-1-2-9 16,2-10 11-16,0-10-11 16,2-5 0-16,1-9 0 15,0-2-28-15,0-2-17 16,0-17-60-16,4-7-129 15,2-1-500-15</inkml:trace>
  <inkml:trace contextRef="#ctx0" brushRef="#br0" timeOffset="164407.42">14427 13559 1106 0,'0'0'540'15,"0"0"-425"-15,0 0-63 16,0 0 5-16,0 0 46 15,0 0-9-15,0 0-35 16,5-14-24-16,33 14-11 0,23 6-4 16,6-2 20-1,8 0-30-15,2-1-10 0,-14 1-21 16,0-1-8-16,-11 0-4 16,-15 0-1-16,-15-1 20 15,-11 0-1-15,-8-2 10 16,-3 1 5-16,0-1 40 15,0 0-24-15,0 0-16 16,0 0-41-16,2 0-81 16,-1 0-106-16,2 0-174 15,0-1-296-15,-3-5 42 0</inkml:trace>
  <inkml:trace contextRef="#ctx0" brushRef="#br0" timeOffset="164713.6">14867 13450 945 0,'0'0'350'0,"0"0"-148"16,0 0-35-16,0 0 35 15,0 0-25-15,0 0-74 16,0 0-49-16,-10-14-35 16,21 21-19-16,6 6 34 15,7 6 18-15,5 0-10 16,3 2-13-16,1 2-15 15,-2-3-7-15,-4 1-7 16,-4-3 0-16,-9 0 12 16,-8 1-12-16,-6-1 0 15,-1 3 24-15,-21 0 9 0,-7 4 4 16,-10 0-9-16,-3 2-20 16,-1-2-5-16,0 2-3 15,4 7-98-15,9-6-144 16,13-8-571-16</inkml:trace>
  <inkml:trace contextRef="#ctx0" brushRef="#br0" timeOffset="166529.74">20299 4668 570 0,'0'0'224'0,"0"0"-208"16,0 0-16-16,0 0-13 0,0 0 13 15,0 0 0-15,27 79 31 16,-17-67 82-16,2-3 27 16,-3-3-24-16,-3-2-20 15,-3-1-41-15,-1-2-19 16,-1 1-20-16,-1 2-15 16,0 0 15-16,0 4 8 15,0 3 0-15,-1 1 21 16,-2-1-24-16,1-1-4 15,1-3-5-15,1-4 2 16,0-3 49-16,6 0 99 16,17-1 31-16,15-17-80 0,25-14-76 15,21-14-5-15,1-4 1 16,-10 1-17-16,-11 2 6 16,-16 8-7-16,1-5-15 15,-3 2 15-15,-10 8-15 16,-12 10 0-16,-9 10 0 15,-6 5 0-15,-6 6 0 16,-3 3-68-16,0 0-89 16,-3 0-148-16,-21 13-5 15,0-1 11-15,5-4-456 0</inkml:trace>
  <inkml:trace contextRef="#ctx0" brushRef="#br0" timeOffset="167513.1">25169 4374 986 0,'0'0'336'16,"0"0"-207"-16,0 0-43 16,0 0-26-16,0 0 23 15,0 0-16-15,0 0-51 16,13 3-16-16,-10 15-3 16,0 14 3-16,-2 7 2 15,3 6-2-15,-4 4 0 16,1-3 0-16,1-6 6 0,2-7-7 15,2-9 1 1,3-10 0-16,3-8 4 0,7-6 72 16,9-6 28-16,14-16-6 15,12-14-51-15,21-16 5 16,22-20-17-16,-8 3-33 16,-8 7 24-16,-20 10-10 15,-22 19 1-15,-3 3-6 16,-7 5-3-16,-9 10-4 15,-11 8-4-15,-6 5-56 16,-3 2-99-16,-9 9-346 16,-9 6 177-16,1 1-353 0</inkml:trace>
  <inkml:trace contextRef="#ctx0" brushRef="#br0" timeOffset="168314.96">29880 4488 990 0,'0'0'218'16,"0"0"-108"-16,0 0-34 15,0 0-23-15,0 0-40 16,0 0-11-16,0 0-4 15,10 9-13-15,-12 15 15 16,-6 7 13-16,-2 6-5 16,1 2 0-16,0 1-8 0,7-3 1 15,2-5 4-15,0-5-4 16,20-6-1-16,8-7 45 16,12-7 75-16,25-7 2 15,23-11-39-15,22-25-47 16,5-12 13-16,-5-7-25 15,-23 5-8-15,-29 11-4 16,-16 8-3-16,-11 3-9 16,-3 3-7-16,-4 1 7 15,-4 4 3-15,-10 10-3 16,-10 6-44-16,0 4-170 16,-30 11-108-16,-6 8-235 0,-1 0 166 15</inkml:trace>
  <inkml:trace contextRef="#ctx0" brushRef="#br0" timeOffset="190870.64">10752 15611 671 0,'0'0'811'16,"0"0"-583"-16,0 0-57 0,0 0 33 16,0 0-33-1,0 0-70-15,2-20-7 0,-2 20-34 16,0 0-16-16,0 0-12 16,-5 4-19-16,-6 10-11 15,-3 9-2-15,-6 10 0 16,-5 4 14-16,-2 7-14 15,2-2 0-15,1 1-1 16,6-5-30-16,3-7-25 16,3-7-26-16,7-10-78 15,2-9-86-15,3-5-51 16,0-14 57-16,0-16-155 16,0-10-151-16,0-4 259 15,0 2 134-15,0 5 153 0,0 10 349 16,-7 9-2-16,1 7-67 15,0 6-64-15,5 2-20 16,1 1 3-16,0 2-48 16,0 0-74-16,0 0-12 15,9 0-32-15,7 6 47 16,2 8 19-16,4 5-18 16,2 7-23-16,1 2-14 15,0 4-32-15,0 4 12 16,2 1-24-16,-2-1-40 15,5 1-30-15,16-2-143 16,-7-9-291-16,0-11-549 0</inkml:trace>
  <inkml:trace contextRef="#ctx0" brushRef="#br0" timeOffset="191135.93">12187 15607 795 0,'0'0'1051'16,"0"0"-820"-16,0 0-144 16,0 0-15-16,0 0-14 15,0 0-21-15,0 0-31 16,-104 73 4-16,71-25-10 15,-1 4-7-15,1 2-58 0,2-2-87 16,-5 3-105-16,6-16-244 16,6-13-411-16</inkml:trace>
  <inkml:trace contextRef="#ctx0" brushRef="#br0" timeOffset="191307.47">11893 15748 618 0,'0'0'991'0,"0"0"-720"15,0 0-175-15,0 0-6 16,0 0-7-16,0 0 7 16,0 0-42-16,93 15-25 15,-54 6 9-15,1 5-32 16,-1 2-58-16,8 11-95 0,-9-6-179 16,-7-9-442-16</inkml:trace>
  <inkml:trace contextRef="#ctx0" brushRef="#br0" timeOffset="191569.77">13254 15681 1727 0,'0'0'369'15,"0"0"-294"-15,0 0-38 16,0 0-7-16,0 0-16 16,0 0 12-16,0 0-16 15,-73 74-3-15,43-42-7 16,-1 1-32-16,2-1-36 16,-8 2-135-16,9-9-321 15,5-9-258-15</inkml:trace>
  <inkml:trace contextRef="#ctx0" brushRef="#br0" timeOffset="191735.33">13006 15716 1674 0,'0'0'322'16,"0"0"-216"-16,0 0-5 0,0 0-42 16,0 0-33-16,0 0 28 15,100 67-38-15,-61-37-16 16,3 1-55-16,15 0-140 15,-10-7-207-15,-8-9-820 0</inkml:trace>
  <inkml:trace contextRef="#ctx0" brushRef="#br0" timeOffset="191998.62">14324 15630 766 0,'0'0'1169'15,"0"0"-955"-15,0 0-150 16,0 0-22-16,0 0-2 16,0 0-12-16,0 0-28 15,-5 32 0-15,-5 1 0 16,-8 8-17-16,-4 4-29 15,-1 1-55-15,-16 11-58 16,10-11-187-16,3-13-263 0</inkml:trace>
  <inkml:trace contextRef="#ctx0" brushRef="#br0" timeOffset="192186.12">14148 15670 720 0,'0'0'1107'15,"0"0"-915"-15,0 0-126 16,0 0-54-16,0 0 21 16,0 0 10-16,91 65-18 15,-54-37-25-15,2-1-4 16,1 0-114-16,14-1-125 16,-12-7-316-16,-8-5-619 0</inkml:trace>
  <inkml:trace contextRef="#ctx0" brushRef="#br0" timeOffset="192417.5">15125 15688 578 0,'0'0'1161'16,"0"0"-900"-16,0 0-195 15,0 0-21-15,0 0-21 16,0 0-2-16,0 0 27 16,-70 95-27-16,37-53-22 15,-2 1-25-15,-12 12-139 16,8-12-137-16,8-10-306 0</inkml:trace>
  <inkml:trace contextRef="#ctx0" brushRef="#br0" timeOffset="192606">14918 15708 1026 0,'0'0'828'15,"0"0"-712"-15,0 0-77 16,0 0 55-16,0 0-7 16,77 80-34-16,-43-50-31 15,7 0-22-15,8-3-1 16,1-2-126-16,15-8 11 15,-16-7-250-15,-13-7-1040 0</inkml:trace>
  <inkml:trace contextRef="#ctx0" brushRef="#br0" timeOffset="193422.81">9888 15546 713 0,'0'0'867'0,"0"0"-629"16,0 0-128-16,0 0-30 15,0 0 26-15,0 0-35 16,0 0-36-16,-7 51-34 15,1 10 16-15,0 22-3 16,3 20-14-16,3 4 11 16,0-21-11-16,0-22-12 0,0-27 4 15,0-10-100-15,0 5-138 16,-5-9-247-16,1-9-187 0</inkml:trace>
  <inkml:trace contextRef="#ctx0" brushRef="#br0" timeOffset="194150.86">9879 15477 995 0,'0'0'317'0,"0"0"-155"0,0 0-61 16,0 0 8-1,0 0-54-15,0 0-36 0,0 0-10 16,100-13-2-16,-54 14-6 16,5 4 30-16,7-2-13 15,20-2 2-15,22-1 9 16,27 0-11-16,12-9-6 16,-2-6 5-16,-12-2-9 15,-10 0 36-15,-5 2-5 16,1 2 2-16,-1 2 25 15,-1 1-25-15,0 2-18 16,4 3-6-16,7-2-9 16,10 4 27-16,2 0-8 15,1 3-1-15,-6 0-3 16,-8 0-9-16,-3 0-8 0,-6 0-6 16,0 2 1-16,-4-2-3 15,1 0 2-15,1 0-12 16,2-2-2-16,1-7-13 15,-3-4-3-15,-3 0-5 16,-5 0-6-16,-8-1 41 16,-16 3-12-16,-11 1 5 15,-16 3 7-15,-3 1 0 16,11-1 0-16,19-1 6 16,21-2-5-16,15 0 41 15,6 2-19-15,-8 0-1 16,-6 3 7-16,-10 2-12 15,2 0-11-15,-4 2-6 16,-1-2 8-16,-3 0-3 16,-13 0-5-16,-15-1 0 0,-13 1 0 15,-5 0 0-15,6-1 0 16,7 0 0-16,6-3 7 16,-3 2 2-16,-2-1-9 15,0 0-11-15,3 0 1 16,0 2-15-16,2 1-6 15,2 2-6-15,0 1-37 16,-1 0-13-16,-2 0-69 16,-3 0-66-16,4 4-53 15,-16 0-108-15,-11-2-253 0</inkml:trace>
  <inkml:trace contextRef="#ctx0" brushRef="#br0" timeOffset="194513.9">16348 15083 134 0,'0'0'747'0,"0"0"-426"16,0 0-80-16,0 0-27 16,0 0-48-16,0 0-38 15,0 0-22-15,6-1-47 16,-4 1-31-16,-1 0-17 0,4 0-4 15,1 0 6 1,1 5-13-16,-2 2 0 0,-1 0 1 16,-2 0-1-16,-1-2 0 15,-1-1-1-15,2-1 2 16,-2-3 0-16,1 0-1 16,-1 0 2-16,2 0 5 15,-2 0 0-15,1 0 1 16,1 0-8-16,1-3-38 15,4-1 11-15,3-2-40 16,7 2-80-16,2-1-28 16,0 1-138-16,-8 0-299 0</inkml:trace>
  <inkml:trace contextRef="#ctx0" brushRef="#br0" timeOffset="194790.15">15880 15145 123 0,'0'0'550'0,"0"0"-361"16,133 0-14-16,-65 0-29 16,5 2-21-16,0 1-47 0,-2 1-78 15,1 0-10-15,-18-1-179 16,-18-2-347-16</inkml:trace>
  <inkml:trace contextRef="#ctx0" brushRef="#br0" timeOffset="196495.59">9699 16412 71 0,'0'0'94'0,"0"0"109"15,0 0 9-15,0 0-85 16,0 0 38-16,0 0 31 15,0 0-19-15,15 13-28 16,-4-13 1-16,0 0-47 16,4 0-24-16,0 3-37 15,6-2-5-15,4 1 23 16,5-2 3-16,9 0-25 16,9 0-18-16,21-5-14 0,25-5 15 15,26 0-20-15,7 4-1 16,-7 4 17-16,-10 2-11 15,-15 0-6-15,1 0-1 16,2-1-31-16,5-6 18 16,6-3-2-16,17 0 16 15,6 0 0-15,5 2 10 16,5-1 22-16,5 2 25 16,10 1 0-16,6 3 2 15,3 2-23-15,-1 1-11 0,-8 0 19 16,-10 3-27-1,-6 3-16-15,-4-2 9 0,-4-1-8 16,-2-3 9-16,0 0-11 16,-6-3 0-16,-5-9 3 15,-4 0-3-15,-10-2-9 16,-9 1 8-16,-9 2 2 16,-7 0 3-16,2 2-4 15,-14 2 0-15,-8 3-3 16,11-1 3-16,13 3-5 15,15-1 5-15,16 1 1 16,-2 2 6-16,-7 0-7 16,3 0-6-16,2 0 5 15,-1 0 1-15,-6 0 0 16,-18 0 5-16,-20 0-5 0,-17 0 6 16,-4 0-6-16,7 0 0 15,8 0 5-15,7 0-5 16,-1 0-6-16,13-3 6 15,14-2 9-15,-7 2 3 16,-8 0 1-16,-10 2-12 16,-17 1 10-16,1 0-11 15,0 0-1-15,-9 0 1 16,-6 0 0-16,-4 0 0 16,1 0-6-16,-1 0-25 15,0 0 17-15,0 1-24 16,-5 1-2-16,-7-2-28 15,-6 0-88-15,-8-3-234 0,-8-7-613 16</inkml:trace>
  <inkml:trace contextRef="#ctx0" brushRef="#br0" timeOffset="197042.13">16429 15263 72 0,'0'0'1145'0,"0"0"-955"0,0 0-145 16,0 0 75-16,-18 88 65 15,3-26-41-15,-1 22-1 16,-4 20-63-16,2 10-4 16,2-2-33-16,4-10-4 15,-1-14-13-15,2-16-17 16,5-20 7-16,0-13-1 15,2-11-13-15,1 3 16 16,1-1-18-16,1-1-34 16,1-8 20-16,0-8-43 15,0-8-48-15,0-6-66 16,0-15-189-16,3-6-803 0</inkml:trace>
  <inkml:trace contextRef="#ctx0" brushRef="#br1" timeOffset="201509.19">16580 15134 123 0,'0'0'627'15,"0"0"-277"-15,0 0-127 16,0 0-2-16,0 0-19 15,0 0-39-15,0 0-42 16,-5 0-31-16,5 0-28 16,0 0 7-16,0 0-47 15,0 0-6-15,0 0 4 16,0 0-10-16,0 0 0 16,0 0-7-16,10 0 3 0,5 0 5 15,14 0-11-15,10 0 0 16,13 0 6-16,18 0-6 15,21-1 0-15,16-2 0 16,-8 0 2-16,-20 0 5 16,-22 2-7-16,-14-1-7 15,0 1 7-15,3-1 0 16,1 1 0-16,-12 0 0 16,-5-1 1-16,-4 2 3 15,-4-1-4-15,-4 1-34 16,1 0-13-16,-2 0-24 15,1 0-44-15,-1 0-52 0,1 1-103 16,-1 2-44 0,-5-3-303-16</inkml:trace>
  <inkml:trace contextRef="#ctx0" brushRef="#br1" timeOffset="202215.3">17599 15093 234 0,'0'0'656'16,"0"0"-397"-16,0 0-72 16,0 0-18-16,0 0 10 15,0 0-46-15,0 0-45 16,1 0-26-16,-1 0-43 0,0 5 13 16,0 8 49-1,0 4-20-15,0 6 4 0,0 2-25 16,0 8-9-16,0 3 26 15,0 5-11-15,0 5 1 16,-3 0-33-16,-3 2-13 16,-1 3 16-16,-3-1-17 15,-1 2 0-15,3-2 0 16,-1-3 9-16,1-4-12 16,1-3 3-16,0-2-1 15,-1-2-10-15,-2-3 11 16,3 0-6-16,-1-3-32 15,2-5 27-15,1-1 10 16,1-6 1-16,3-1-6 16,-1-4-5-16,2-3 6 0,0-1-7 15,0-2 6-15,0-1-4 16,0-2 3-16,0 0 7 16,-1-2-5-16,-2-1 4 15,-3-1 1-15,-5 2 0 16,-5-2 0-16,-6 1 0 15,-4 1 6-15,-5-1-6 16,-9 2 0-16,-4 0 3 16,-6 1-2-16,-5-1 6 15,-4 0 15-15,-8-2-6 16,-2 1 8-16,-2-2-6 16,-4 0-17-16,4 0 28 15,2 0-20-15,5 0-8 0,4 0 15 16,5 8-15-16,4 3 11 15,5 2-12-15,0 2 0 16,7-1 4-16,5-1-4 16,8-3 0-16,8-3 1 15,8-2-1-15,5-4 10 16,5-1-10-16,0 0 0 16,0 0 4-16,10 0-4 15,6-7-46-15,14-7-70 16,-4 2-170-16,-4-1-518 0</inkml:trace>
  <inkml:trace contextRef="#ctx0" brushRef="#br1" timeOffset="203214.62">16991 15369 23 0,'0'0'984'0,"0"0"-667"0,0 0-28 16,0 0-66-16,0 0-91 15,0 0-75-15,0 0-18 16,-15 0-33-16,0 18-6 15,-5 4 28-15,-6 6-3 16,-2 5 16-16,0 2 16 16,2 2-36-16,1-2 13 15,2-1-34-15,6-3 2 16,3-4 1-16,5-5-3 16,4-4-45-16,4-5-60 15,1-4-95-15,4-9-103 16,12 0-24-16,3-7-279 0</inkml:trace>
  <inkml:trace contextRef="#ctx0" brushRef="#br1" timeOffset="203536.76">17165 15426 523 0,'0'0'344'0,"0"0"-101"15,0 0-36-15,0 0-8 16,0 0-19-16,0 0-73 16,0 0-46-16,3-6-40 15,-17 20-21-15,-5 6 50 16,-6 7-12-16,-1 3 29 16,-3 2 4-16,0 2-20 15,0 0 1-15,1 1-18 0,0-1-18 16,2-3 14-16,7-1-30 15,1-6 1-15,4-6-1 16,6-3-33-16,3-6-66 16,4-3-96-16,1-6-88 15,9-2-32-15,10-12-22 16,3-3-462-16</inkml:trace>
  <inkml:trace contextRef="#ctx0" brushRef="#br1" timeOffset="203866.88">17315 15434 652 0,'0'0'302'0,"0"0"-79"16,0 0-84-16,0 0-59 15,0 0-6-15,0 0 35 16,0 0-2-16,-42 54-26 15,28-33 18-15,-2 2-5 16,0 1-4-16,1 1-20 16,-1 3-10-16,-2 2 11 15,-2 1-31-15,2 1-9 16,-1-2-4-16,1-1-14 16,2-4-7-16,3-4-6 0,0-4 6 15,6-3-14-15,1-2-36 16,0-6-73-16,3 0-61 15,0-5-145-15,-1-1-212 16,-1 0-241-16</inkml:trace>
  <inkml:trace contextRef="#ctx0" brushRef="#br1" timeOffset="204415.41">16773 15460 750 0,'0'0'507'0,"0"0"-393"16,0 0-15-16,0 0 70 15,0 0-25-15,86 13-47 16,-56 5 2-16,2 4-34 16,5 5-2-16,1 2-38 15,4 2-4-15,2-1-1 16,1 0-19-16,0-3 5 15,-6-3-6-15,-5-4 2 16,-9-5-10-16,-7-5-11 16,-6-3-41-16,-7-5-30 0,-5-1-33 15,0-1-64-15,-15 0-76 16,-3-5-273-16</inkml:trace>
  <inkml:trace contextRef="#ctx0" brushRef="#br1" timeOffset="204813.35">16639 15623 780 0,'0'0'370'0,"0"0"-133"0,0 0-51 16,0 0-25-16,0 0-28 16,0 0-43-16,96-10-9 15,-65 19-8-15,5 4-26 16,2 4 14-16,3 3-27 16,3 3-9-16,1 4 6 15,1 2-25-15,1 0-6 16,0 1 0-16,-3-2 10 15,-4-3-5-15,-7-4-5 16,-4-4 0-16,-10-4 0 16,-6-4 0-16,-4-3 0 0,-6-5-1 15,-2-1-36 1,-1 0 13-16,0 0-42 0,0-11-111 16,0-2-178-16,-4-2-322 15</inkml:trace>
  <inkml:trace contextRef="#ctx0" brushRef="#br1" timeOffset="206464.09">17287 15385 199 0,'0'0'728'0,"0"0"-516"15,0 0-45-15,0 0-30 16,0 0-3-16,0 0-9 16,0 0-38-16,-2 0 15 15,2 0-29-15,0 0-20 16,0 0-3-16,6 0-5 0,6-4-6 16,2-6-31-16,3-3-2 15,6-4 5-15,2-2-11 16,4-4-8-16,1-1 7 15,-2 1 1-15,0 4-9 16,-3 3 8-16,-1 5-14 16,-4 5 3-16,-1 5 5 15,-1 1-25-15,-3 0 8 16,1 1-7-16,-1 11-1 16,1 2 15-16,0 1-11 15,0 1 26-15,0-1-14 16,2-1-10-16,-3-2 11 15,1-4-23-15,0-4-16 16,0-4 6-16,1 0-6 16,0-1 44-16,0-13-22 0,2-5 17 15,-1-3 15-15,0-5 0 16,-2-3 8-16,-1-1 11 16,0-1-9-16,-3 2 50 15,-1 5 39-15,-1 7-77 16,-3 6 4-16,1 7-25 15,1 0-1-15,0 5-21 16,1 0-15-16,2 0 17 16,-1 0-9-16,1 0 6 15,1 5 21-15,-1 2 1 16,3 1-18-16,-2 1 1 16,3-1-17-16,1-1 34 15,1-2-18-15,0-3-7 16,1-2 24-16,2 0-11 0,0-2 12 15,1-9 0-15,1-3 2 16,-2-4 8-16,-2-3 22 16,-1-2 4-16,-5 2 45 15,-2 4-29-15,-4 5-2 16,-2 4-17-16,-2 6-32 16,-3 2-2-16,0 0-42 15,0 0-131-15,0 2-19 16,0 6-102-16,0-4-455 0</inkml:trace>
  <inkml:trace contextRef="#ctx0" brushRef="#br1" timeOffset="209843.05">15456 4639 1144 0,'0'0'390'16,"0"0"-214"-16,0 0-91 15,0 0-6-15,0 0 19 16,0 0-25-16,8-3 45 16,-8 2-9-16,0 1-17 15,0 0-30-15,0 0-29 16,0 0-17-16,0 0-16 16,0 0 1-16,0 0-12 0,0 4 7 15,0 9-11-15,0 7 15 16,4 8 2-16,2 6-1 15,3 3-1-15,0-2 1 16,2-3 8-16,2-5-9 16,0-4 0-16,5-9 0 15,0-6 1-15,9-8 11 16,7 0 9-16,14-22-3 16,24-21 26-16,32-24-32 15,36-28 6-15,26-11-9 16,2 2-8-16,-6 15 2 15,-28 24-3-15,-33 21 0 16,-29 18 6-16,-26 10-6 16,-13 7 0-16,0 2 0 15,-5 2 0-15,-6 0-1 0,-11 3-5 16,-8 2-19-16,-3 0 4 16,0 0-52-16,-8 0-34 15,-11 0 5-15,-29 12 2 16,1 1-300-16,-1-1-375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12T17:24:28.68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6012 15847 704 0,'0'0'303'15,"0"0"-164"1,0 0-104-16,0 0 59 0,0 0 16 16,0 0-20-16,0 0-39 15,12-40-23-15,-8 37-27 16,1-1 14-16,1-1-14 15,2 4 0-15,2-2 9 16,-1 3-10-16,3 0-1 16,4 0 0-16,2 3-5 15,3 7 5-15,4 3 1 16,2 3-8-16,1 1 7 16,1 1 1-16,-1-2-9 0,-4 0 1 15,0 0-5-15,4-5 11 16,-1-2 2-16,0-5 0 15,6-3 0-15,1-1 1 16,-1 0 0-16,3-10-1 16,-2-1-12-16,-4-3 11 15,0-1-8-15,-2 0 9 16,-1-2-1-16,4 2 1 16,-1-1 0-16,0 2-1 15,4 1 2-15,1 2 2 16,1 0-3-16,2 1-1 15,-2 2-5-15,4-1 6 16,1 1 0-16,-1 0-1 0,0 3 2 16,1-1 1-1,0 0-2-15,-2 2-4 0,0 1-3 16,-2 2 5-16,-3 1 2 16,-4 0 0-16,-3 0-2 15,-1 5 1-15,-1 4 1 16,2 0 0-16,-1 1 10 15,3 0 2-15,2 1-4 16,2 1 3-16,1 1-9 16,2 0 4-16,2-2-6 15,-4 0 0-15,1-2 4 16,-3-3-4-16,-5-3 0 16,3-3 0-16,0 0 0 15,1 0 12-15,3-5-12 16,2-5 0-16,1-3-7 0,2-2-3 15,-3-1-11-15,2 0 10 16,-5-3 2-16,-3-1 9 16,-4 2 0-16,-1-2 0 15,0 2 11-15,4 1-1 16,-1 1-4-16,6 2 0 16,1 1-6-16,2 5 0 15,3 0 0-15,-1 4-6 16,-3-1 5-16,-2 4 1 15,-2 1-2-15,-4 0 2 16,-3 0-1-16,0 0 0 16,1 1-7-16,-2 6 8 15,1 2 6-15,4 0-6 0,0 6-6 16,4 0 6-16,0 4 1 16,0 0 0-16,0 2-1 15,-2 1 0-15,-1-1-1 16,-3-3 1-16,-2-2-17 15,-1-4-31-15,-2-2 11 16,2-6 35-16,2-1-4 16,0-3 6-16,1 0 2 15,0 0-2-15,0 0-1 16,-3-4 0-16,3 0 1 16,1-2 1-16,2-1-1 15,3-1-7-15,3-2 5 0,-1-3-9 16,4-1-13-1,-2-3 11-15,1 1 11 0,-2 0 2 16,-1-1-1-16,1 1-2 16,-2 1-4-16,2 0 7 15,2 3-1-15,-1 1 1 16,6 1 0-16,-1 1 1 16,1 4-1-16,-1 3 0 15,-5 2-2-15,-2 0 2 16,-6 0-6-16,-5 5 6 15,-2 4 0-15,-3 3-1 16,-2-1 0-16,0 1-1 16,2 1 0-16,3 0 2 15,2 1-1-15,2-1 1 16,4-1 0-16,1-1 1 0,2-1-1 16,4-2 0-16,0-1 1 15,1-4-1-15,-1-1-23 16,-1-2-2-16,1 0 11 15,-1 0 12-15,0 0 2 16,3-4 0-16,2-3 2 16,1-2-1-16,0 1-1 15,1-3 0-15,-3 1 0 16,-2-1 10-16,-4 0 6 16,-1-1-3-16,-3 2 26 15,-2 2-1-15,-1 1 1 16,3-1-8-16,3 3-20 15,1 1-2-15,9 0-9 0,-3 2 0 16,1 2 6-16,-1 0-6 16,-6 0-2-16,-4 2 1 15,-3 7 1-15,-6 3-1 16,-2-1 0-16,2 2 1 16,-3 0 5-16,3-3-5 15,3-2-2-15,0-3-4 16,4-3 4-16,0-2-6 15,4 0 8-15,-2 0-2 16,-1-7 1-16,1-3 1 16,-1 0-1-16,-3-3 0 15,0 1 1-15,0-3 0 16,1 3 0-16,-1-1 0 0,2 2-1 16,-2 0 1-16,-3 2-9 15,-2-1 8-15,-3 3-5 16,0 0 6-16,-4 0-1 15,0 1 2-15,-2-1 6 16,3 0-7-16,-1 0 0 16,-1-1 3-16,2 0-2 15,0-4 0-15,1 2 8 16,-2-1 8-16,-1-1 24 16,1 1-18-16,-1 1-16 15,-4 1 2-15,0 3-9 16,-3 1 0-16,-3 3-23 15,-3 2-76-15,0 0-95 16,-4 0-335-16</inkml:trace>
  <inkml:trace contextRef="#ctx0" brushRef="#br0" timeOffset="3009.94">12231 15498 23 0,'0'0'590'16,"0"0"-479"-16,0 0-26 15,0 0-27-15,0 0-15 16,0 0 34-16,0 0-11 15,0-1-9-15,0 1 21 16,0-2-7-16,3 2-22 16,0 0-14-16,4-1-35 15,-1 0 15-15,1-1-15 16,1 1-9-16,1-1 8 0,-2 1-4 16,1-1 4-16,-1 0 1 15,-1-1 0-15,3 0 3 16,-3 0-3-16,0-1 0 15,2-1 3-15,-1 0-3 16,-1-1 0-16,1 0-1 16,-1 1 0-16,-1-2 0 15,2 0 1-15,-2 1 0 16,-2-1 0-16,0 0 0 16,0-1 0-16,0 1 0 15,-2 1 0-15,1 0 6 16,-1 1-6-16,1-1 1 15,1 0 9-15,1 0-10 16,-1-1 0-16,1 0-1 16,3 0 1-16,-1 1 0 0,0-1 0 15,2 2 0-15,-2 0 0 16,-1 2 0-16,1-1-8 16,-3 2 8-16,4-1 0 15,-2 2-1-15,-2-1 1 16,1 2-5-16,2 0 4 15,0 0 1-15,3 0-2 16,0 0 1-16,0 0 1 16,1 0 0-16,-2 0 0 15,-1 0-3-15,-2 0-4 16,-2 0 6-16,0 0-5 16,3 0 4-16,0 6 2 15,1 1 0-15,2 2-1 16,1-1 1-16,1 0 0 15,0 1 1-15,0-1-1 0,-2-1 2 16,0 0-2-16,-1 2 5 16,-2 1-5-16,0 0 0 15,-2 3 0-15,-1-1 0 16,0 1 0-16,2-2 0 16,0-1 2-16,1-2 2 15,2 0-4-15,0-3-6 16,0-2 5-16,1-1 1 15,2-2-23-15,1 0 5 16,-2 0-8-16,4 0 4 0,-1-8-17 16,1-3-14-1,0-2 25-15,1-1 8 0,0-3 7 16,0-1 12-16,1 1-16 16,-2 1-5-16,2 1 2 15,-4 2-15-15,2 2 34 16,-5 3-8-16,0 1 7 15,-2 2 2-15,0 4 0 16,-1 1-1-16,-1 0 1 16,1 0 0-16,0 0 1 15,1 3-1-15,-1 3 0 16,2 2 2-16,-4 2 8 16,2-1 9-16,2 3-14 15,-2-1-4-15,0 0 11 16,1 2-12-16,1 0 0 0,0 0 9 15,0-1-8-15,-2 1 0 16,2-3 0-16,2-2 0 16,0-1 11-16,5-2-12 15,0-3 0-15,4 0 6 16,1-2-3-16,2 0 4 16,1 0-7-16,0 0-12 15,-1-6 5-15,0-4-21 16,-1-3 2-16,-3-2 13 15,-1 0 12-15,-1-4 1 16,-2 2-1-16,0 2 1 16,1 2 32-16,-3 2-8 15,4 2 1-15,-1 2 2 0,1 3-6 16,2 0-13-16,0 3-7 16,-1-2 0-16,-1 3 14 15,2 0-15-15,-2 0 11 16,0 0-1-16,0 0-9 15,-1 1 8-15,3 3 11 16,1 1-7-16,0 0 13 16,1 1-24-16,-1-1-1 15,-4 1 0-15,1-1 0 16,-4 1 0-16,-1-2-1 16,2-1 1-16,-2 1 9 15,-1-2-10-15,3-1 0 16,3-1 2-16,-2 0-1 15,3 0 0-15,-1 0-1 16,-1-5 1-16,0-4 5 0,-3-2-6 16,0-3-2-16,-5-4 1 15,-1-2 1-15,-1-3 1 16,-2-1 12-16,-3 2-12 16,0 0 29-16,3 5-28 15,1 5 4-15,-2 3-5 16,1 2 0-16,-2 2 0 15,2-1-1-15,0 1-3 16,2-3 1-16,-1 3-9 16,2-1-10-16,3 0 13 15,0 1-2-15,2-1-5 16,2 2-1-16,0-1-11 0,2 1-1 16,0 0-20-16,-2 0 24 15,0 1 12-15,-3-1 1 16,2 2 9-16,-5 0 2 15,1 0 0-15,2 1 11 16,-2 1 15-16,1-2-14 16,4 2-5-16,-4 0-7 15,6 0 0-15,-2 0 0 16,1 0 0-16,1 6 2 16,-3 1-2-16,0 3-5 15,1 0 5-15,-1 1 1 16,0 3 10-16,0-1 5 15,-3 3-16-15,6-3 15 0,-5 1-15 16,-1-1-1 0,3-4-8-16,-1-2-7 0,0-3 5 15,1-2-5-15,4-2-16 16,0 0 9-16,1 0-32 16,0-5-41-16,1-6-16 15,-3-2 3-15,0-2 40 16,-5-3-12-16,1-2 71 15,-3 1 10-15,0 4 78 16,0 2-17-16,-1 3 12 16,2 5-26-16,0 0-17 15,1 4-20-15,4 0-7 16,-4 1 6-16,2 0-9 0,-2 0 1 16,1 0 25-1,-3 0-5-15,2 0-8 0,-3 0 2 16,1 2-15-16,-2 5 12 15,4 3-12-15,-2 1 0 16,-1 4 9-16,1-1-8 16,2 3 8-16,-1-2-9 15,0-1 1-15,1-1-2 16,-1-2-3-16,-3-1-35 16,-1-1-6-16,-2-3 1 15,1-4 20-15,1 1 22 16,-1-3 2-16,2 0 6 15,5 0-6-15,2-1 1 16,4-6 5-16,2-2-6 0,3 1 2 16,-1-1-4-16,0 2-2 15,-2 1 4-15,-5 2 0 16,-3 3 0-16,-1 1-2 16,-4 0 2-16,0 0-5 15,-2 0 3-15,3 2 4 16,1 5 11-16,0 2-4 15,1 1 4-15,2 1 14 16,1 1-11-16,3 2-9 16,-1-2 6-16,-1-1-12 15,1-1 13-15,-1-1-14 16,0-3 0-16,-1-5 14 16,3-1-14-16,-1 0 0 0,2 0 0 15,1 0 1-15,2-9 4 16,-1 2-5-16,0 0 0 15,-2 3 1-15,-1 1-1 16,-1 2 0-16,-1 1 0 16,-3 0 0-16,4 3 25 15,-2 5-2-15,4 2 7 16,-1 1 25-16,4 1-13 16,2-2-3-16,3-2-13 15,0-2 2-15,1 0 9 16,2-4-19-16,-4 0-18 15,1-2 16-15,-4 0-15 16,-3 0 6-16,-1 0 33 16,-4 0 2-16,0 0 17 15,-3 0-7-15,-3 0-11 0,0 0-8 16,-1 0-31-16,-1 0-1 16,0 0 5-16,-1 0-6 15,0 0 0-15,2 0-27 16,-2 0-40-16,1 0-10 15,4 0-42-15,1 0-21 16,-2 0-18-16,1 0-166 0</inkml:trace>
  <inkml:trace contextRef="#ctx0" brushRef="#br0" timeOffset="4969.7">15719 15121 307 0,'0'0'527'0,"0"0"-340"15,0 0-72-15,0 0-28 16,0 0-35-16,0 0-16 16,0 0-4-16,30-3-26 15,-17 3-4-15,3 0 7 16,2 3-8-16,1 1 42 15,1 2-27-15,1 1-16 0,0 3 10 16,-2 0-10-16,0 1 0 16,-3 0 0-16,-2 1 0 15,-2-1 5-15,0-2-5 16,-3-1 0-16,0-2 1 16,2-3-1-16,0-2 0 15,2-1 0-15,1 0 7 16,3-3-2-16,1-8-5 15,0-5 0-15,1-1 2 16,-1-3-2-16,-2 2 0 16,-2 3 2-16,-7 3-1 15,-2 5 30-15,-2 4-2 16,0 3-29-16,0 0 0 16,3 0-11-16,2 5 11 15,2 3-1-15,-1-1 2 0,1 0 7 16,-1-2-8-16,0-4 0 15,3-1 14-15,-3 0-14 16,1 0 6-16,3-10 6 16,-2 0-11-16,-2 0 25 15,-2 0 13-15,-2 5 50 16,-4 0-7-16,-1 4-47 16,0 1-35-16,0 0-64 15,-10 0-184-15,0 0-81 16,-1 0-670-16</inkml:trace>
  <inkml:trace contextRef="#ctx0" brushRef="#br0" timeOffset="6065.77">16659 13964 563 0,'0'0'129'0,"0"0"-4"15,0 0 2-15,0 0-50 16,0 0-19-16,0 0 43 15,15-73-37-15,-14 68 24 16,2 4-12-16,-3 1-14 16,0 0 40-16,0 0-21 15,0 0-30-15,0 1-36 16,-7 12-15-16,-2 7 1 0,-1 5 0 16,2 5-1-16,0 5 25 15,2 6-7-15,0 3 7 16,-1 7 5-16,-4 13 2 15,1-1-7-15,-1 3-8 16,-2 3-16-16,2-10 19 16,0 9-20-16,3-3-7 15,1-2 7-15,2 1 2 16,2-2 5-16,2 2 3 16,-1-4-1-16,0-2 9 15,0-4-16-15,-1-9-1 0,-2-6 5 16,1-3-6-1,-2-5 0-15,-2-3 0 0,1-2 0 16,1-3 5-16,2 0-5 16,-1-3-12-16,2 0 4 15,1-5-22-15,2 0-46 16,-1-2-55-16,-1-3-131 16,-2-7-352-16</inkml:trace>
  <inkml:trace contextRef="#ctx0" brushRef="#br0" timeOffset="7595.68">5696 14876 212 0,'0'0'101'0,"0"0"-60"16,0 0 149-16,0 0-67 16,0-85 27-16,0 71-19 15,0 4-18-15,1 4 55 16,-1 3-48-16,2 3-33 0,-2 0-14 16,0 0-5-1,0 0-10-15,0 0-30 0,0 5-25 16,0 10 10-16,0 8 16 15,0 9 33-15,1 7-20 16,4 5-19-16,-2 8 2 16,7 2 3-16,-4 3 4 15,2 2 23-15,-1 3-28 16,2 0 2-16,0 14 11 16,-3-6-2-16,6 2-5 15,-5 12-24-15,-4 4-9 16,-1-4 24-16,-2-10-24 15,0-15 0-15,0-17 9 16,0 2-7-16,0 0 7 16,0-10-9-16,0-11 0 0,0-7 3 15,0-7-3-15,3-6-8 16,-2-3-8-16,2 0-27 16,0 0-11-16,9-18-43 15,-3 0-131-15,-3-1-358 0</inkml:trace>
  <inkml:trace contextRef="#ctx0" brushRef="#br0" timeOffset="16682.38">5472 17585 133 0,'0'0'82'0,"0"0"117"0,0 0-56 16,0 0-58-16,0 0 16 15,0 0 5-15,1 6-7 16,-1-6-22-16,0 0 20 16,0 1 23-16,0-1-24 15,0 0-12-15,0 0-3 16,0 0-11-16,0 0 0 16,0 0-21-16,0 0-12 15,0 0 9-15,0 0-24 16,0 0 8-16,0 0 3 15,0 0-6-15,0 0 11 16,0 0-10-16,0 0-6 16,2 0 23-16,7-4-23 15,0-6-9-15,6 0-3 0,-2-4-10 16,2 0 12-16,2-3-6 16,-1-1 4-16,6-2 17 15,-1-2-20-15,2 1 6 16,-3-2 2-16,0 3-5 15,-1 1 10-15,-5 2-7 16,-1 5-7-16,-2-1 17 16,-1 2-22-16,-1 1 5 15,0 1-4-15,0-2-1 16,3 1 6-16,0-5-7 16,4-2 1-16,-1 0 1 15,1-2-2-15,-5 5 0 16,0 4 0-16,-7 5 7 0,-1 3 11 15,-3 2-13-15,0 0-4 16,0 0 15-16,0 0-16 16,0 0-7-16,0 0-26 15,0 0-67-15,0 13-117 16,4 0-119-16,1-2-284 0</inkml:trace>
  <inkml:trace contextRef="#ctx0" brushRef="#br0" timeOffset="20713.59">15688 17637 130 0,'0'0'631'0,"0"0"-378"15,0 0-174-15,0 0-48 16,0 0-30-16,0 0 76 0,0-6 10 16,0 6-19-16,0-1 12 15,0 1 17-15,0-3 2 16,0 0-32-16,1-1-38 16,3-1 21-16,1-1-11 15,4 1-24-15,1-3-3 16,3 0-5-16,3 1-7 15,1-3 5-15,0 1 1 16,-1-1 5-16,-1 0-10 16,-2 1 1-16,0-1 46 15,0 0-7-15,-4 0-3 16,1 2 13-16,1-1-17 16,-2 1 6-16,1 0-28 0,3 0-12 15,0 1 18 1,-1 0-18-16,1-1 6 0,-1 1-4 15,0-2 5-15,0 1-2 16,0-1-4-16,-1 1-1 16,0-1 20-16,-2 2-5 15,3 0 1-15,-2 0 1 16,2 1-15-16,-1-1 17 16,-2 2-18-16,1-1-1 15,-3 2 10-15,1 0-9 16,-2-2 6-16,-1 2 3 15,-1 1-9-15,-3 0 16 16,-1 2-11-16,0-1-5 0,0 2 10 16,0 0-10-1,0 0-1-15,0 0 0 0,0 0-1 16,0 0 0-16,0 0-29 16,0 0-50-16,3 0-74 15,2 0-174-15,1 0-289 0</inkml:trace>
  <inkml:trace contextRef="#ctx0" brushRef="#br0" timeOffset="30154.34">5754 14555 717 0,'0'0'290'0,"0"0"-105"15,0 0-124-15,0 0-19 16,0 0 9-16,0 0 39 0,0-26-12 16,0 24-44-16,0 0-10 15,0-1 13-15,6 0-15 16,2 0 23-16,6 0-39 16,3 0-4-16,7 0 4 15,4 2-6-15,11 0 0 16,5-1-1-16,9 2 2 15,7-3 3-15,17-1-4 16,23-6 0-16,18-4-1 16,1-3 1-16,-22 0 0 15,-25 5 0-15,-26 2 2 16,-1 1 5-16,7-1-7 16,6-1-3-16,11 0 3 0,-2 0 0 15,0 2-1 1,3 1 1-16,-1 2-6 0,1 2-1 15,0 1 7-15,6 0-15 16,11 3 8-16,14 0-31 16,14-1 2-16,1-1 10 15,-8-2-15-15,-11-2 32 16,-9-1-7-16,-2 0 5 16,-1-3 11-16,-1 0 0 15,-2-1 0-15,6-1 0 16,0-1 1-16,3 0 6 15,3 2-7-15,-2 1 0 16,-1 1 6-16,-14 1-6 0,-15 4 0 16,-13 0-1-1,-2-1 3-15,10 3 5 0,8-3-7 16,10 1-1-16,-2 0 0 16,0 0 1-16,0 1 0 15,13 0 0-15,16 3 1 16,19 0 6-16,6 0-7 15,-5 0 0-15,-4 0 14 16,-20 4-14-16,-2-1 0 16,-7-2-1-16,-2 1 2 15,-5-2 10-15,-11 0-11 16,-11 0 0-16,13 0-1 16,17-4 1-16,13-2 0 15,19-1 7-15,-13 2-6 0,-15 4 23 16,-3 0-24-16,-16 1 1 15,-17 0 4-15,-11 0-5 16,-3 0 0-16,8 0 0 16,11 0-1-16,10 0-5 15,13 1 6-15,16 0 0 16,23 1-13-16,9-1 13 16,-5 2-10-16,-12 0 10 15,-15 0-8-15,-6 1 1 16,-7 0 7-16,-4 1-8 15,-4-1 7-15,1 0-5 16,3-1 0-16,3-2 6 16,4-1-23-16,2 2 17 0,2-1-1 15,-4 1 4 1,-17-1-6-16,-15 0-2 0,-16-1-23 16,-8 0-5-16,4 0-1 15,2 0 9-15,3 0 2 16,-6 0 15-16,-3-4 13 15,1-1 1-15,1 0 0 16,6 1 2-16,5 1-2 16,6 2 0-16,1-1 0 15,2 2-10-15,-3 0 10 16,-3 0-20-16,-4 0-1 16,-4 0 20-16,-3 0 2 15,-5-1 3-15,1 0-3 16,2-1 10-16,0-1 18 15,6 2-19-15,4 1-3 0,4 0 0 16,4 0-6-16,2 0-1 16,0 0 0-16,-4 0 0 15,-4 1-1-15,-9 2 1 16,-2 0 0-16,-5-2 1 16,0-1 0-16,1 0-1 15,3 0 0-15,2 0 0 16,4 0 2-16,4 0-2 15,4-1 0-15,0 0 0 16,4-1 0-16,-2 1-7 0,-4-1-4 16,0 1-3-1,-4-2 12-15,-3 0-14 16,-7 0 9-16,-4-1 7 0,-5-2 0 16,-4 2 5-1,-2-2-5-15,-1 1 0 0,2 1-13 16,-1-1 13-16,2 1-78 15,-5 1 11-15,1 1 15 16,-4-1 26-16,-3 1-10 16,-5 2 22-16,-5 0 13 15,-2 0 1-15,-1 0-1 16,0 0 0-16,0 0 1 16,0 2 7-16,-1 6-7 15,-2 3 0-15,1 2 8 16,2 3 10-16,0 2-4 0,0 2 3 15,0 2-4-15,-3 1-2 16,-3 3-1-16,-2 2 10 16,-3 4 31-16,0 2-28 15,-2 1 1-15,3 3 1 16,2 0-6-16,2 1 7 16,4 1-25-16,2 0 11 15,0 1 12-15,0 0-24 16,2 0 0-16,1-2 11 15,-3 1-10-15,0-2 1 16,0-1-2-16,-8-1 1 16,0 1 2-16,-1-3-3 15,0-2 0-15,2-4 1 0,2 1-1 16,2-3 1 0,2 3-1-16,1 1 0 0,0 3 5 15,0 1-5-15,0 1-2 16,1-1 1-16,-1-1-5 15,0-7-17-15,0-2-4 16,0-2-23-16,0-7 35 16,0-1-7-16,0-4-19 15,0-1-19-15,0-3 29 16,3 1-19-16,0-1 16 16,0 0 10-16,-1-2 22 15,2 2-8-15,-4-2 10 16,0-1 0-16,0 0 0 15,0 0 0-15,0 0 1 16,0-1 0-16,-6 0 19 0,-6 1-14 16,-4-2-5-16,-4 1 0 15,-5-1 7-15,-5 0-8 16,-6 1-8-16,-1-1-8 16,-3 1 14-16,1-1-7 15,-2 2 9-15,2 0 7 16,-3-1 6-16,0 1 13 15,-6 0-6-15,0 1 9 16,-5-1 25-16,-1 1-27 16,-3 0-8-16,1 0-12 15,0 1-4-15,1-1-2 16,3 2 6-16,4-1 8 0,0 1 18 16,2 1-7-16,-3-1-10 15,-2 0 10-15,-1-2 22 16,-3-1 8-16,-2-1-14 15,-3 1-20-15,-1 0 23 16,-1 0-33-16,-1 1-11 16,-1 2 9-16,1-1-10 15,-1 2 1-15,1 0-1 16,0 0 1-16,2 2 7 16,2-1-8-16,-1 0 1 15,-1-1 7-15,0 0-7 16,-2 0 6-16,0-2-7 15,-1 1 7-15,-2-3-2 0,-2-1-5 16,-1-2-7 0,-2 0-5-16,-14 0-10 0,-14-9 6 15,10-1 8-15,8 0 8 16,11 2 3-16,13 2-3 16,-5 2 0-16,-7-2 2 15,3 4-2-15,4 1-3 16,-3 1 3-16,-12 0-5 15,-15 0-2-15,7 0-8 16,7 0-5-16,-3 0 20 16,4 0-1-16,-4 0 0 15,3 0-19-15,9 0-31 16,9-3 42-16,-6 0 1 0,-7-1 3 16,1 1 5-1,1 0 0-15,5 2 0 0,-1 1-3 16,1 0 3-16,-4 0 0 15,-1 0 0-15,-4 1-4 16,6 2 4-16,-2-1 1 16,5-2 1-16,2 0-2 15,0 0 7-15,-2 0-6 16,-1 1-1-16,-6 0 1 16,0 4 14-16,-3-1 1 15,4 2-16-15,-1-1 7 16,2 3-6-16,0-1 5 15,4 0-6-15,1 0 0 16,4 1 0-16,-1 0 0 16,-1-1 0-16,1 0-1 0,-1-1 1 15,-3 0 2-15,2-1-2 16,-1-2 0-16,0 2 18 16,2-3-1-16,0 3 0 15,1 2 4-15,0 0-20 16,1 1 11-16,1 1-12 15,-1-2 1-15,3 1 2 16,-1-1-3-16,-1-1 0 16,4-1 11-16,-2 3 5 15,-1-4 18-15,2 2-23 16,0-1-11-16,1 0 17 16,0-1-17-16,-1 2 0 15,-2-1 1-15,2 1-1 0,-3-1 12 16,3 2-12-16,0 2 0 15,0-3 2-15,2 3-2 16,2-2-1-16,-1 2 1 16,0-1 0-16,0-1 3 15,-2 2-3-15,0-2 0 16,1 0 2-16,-4 0-2 16,2-2 0-16,0 1-1 15,1 0 2-15,3-1 4 16,2 1-5-16,-3 1 0 15,3 2 6-15,1-1-6 16,-3 2-6-16,1 0 6 16,2 1 0-16,0-1 2 15,4 1-2-15,0-1 0 0,5 0 0 16,-1-3 0-16,4 0 0 16,-1-1-1-16,-2-2 2 15,-1 2-2-15,-3-2-14 16,-2 2-2-16,-4-1 17 15,-3 0-7-15,1 0 7 16,-1-1 0-16,1 0 16 16,9-1 8-16,-1 0-6 15,7 0-8-15,2 0 18 16,0 1-20-16,4 2-2 16,3 2 0-16,2-1 4 15,2 3-3-15,2-1-7 16,2-2 0-16,3 0-1 0,2-3 1 15,1-3-1 1,1-1-53-16,-3 0-71 0,-3-7-58 16,2-8-117-16,5-6-526 0</inkml:trace>
  <inkml:trace contextRef="#ctx0" brushRef="#br0" timeOffset="39101.41">16682 13992 591 0,'0'0'205'16,"0"0"-11"-16,0 0-63 15,0 0-44-15,0 0-59 16,0 0-8-16,0-7-17 16,0 7 4-16,0 7-7 15,0 6 33-15,0 3 5 16,-1 3 7-16,-5 5-19 16,0 3 21-16,-4 5 8 15,-5 5-10-15,-2 8 6 0,-5 6 0 16,-2 5-18-16,-6 16 42 15,6-4-42-15,2 3-11 16,1-2-7-16,9-10-9 16,-3 5 7-16,3-6-13 15,3-6 0-15,-1-8 3 16,2-8-3-16,4-8 0 16,-1-8-2-16,2-4-40 15,2-6-84-15,1-10-66 16,0 0-93-16,0-3-74 0</inkml:trace>
  <inkml:trace contextRef="#ctx0" brushRef="#br0" timeOffset="39530.26">16717 13964 172 0,'0'0'375'15,"0"0"-176"-15,0 0-140 16,0 0-18-16,0 0 32 0,0 0 95 15,0 0-45-15,-38 76-40 16,24-40-17-16,0 6-3 16,1 7-8-16,1 16 73 15,-3 20-48-15,-2 18-28 16,1 9 5-16,4-8-16 16,3-11-25-16,3-13-2 15,2-15-13-15,1-13 17 16,0-16-18-16,1-8 0 15,1-3 0-15,1-1-1 16,0-4-45-16,0-10-69 16,0-10-85-16,7-1-29 15,-1-16-283-15</inkml:trace>
  <inkml:trace contextRef="#ctx0" brushRef="#br0" timeOffset="43926.51">21301 13415 168 0,'0'0'528'0,"0"0"-360"16,0 0-34-16,0 0 38 15,0 0-58-15,0 0-74 16,0 0-8-16,-1 0-32 16,1 0 0-16,1 1 11 15,4 6 12-15,-2 0 7 16,0 5-9-16,-2 2 8 15,-1 3 32-15,0 6-3 16,0 3 7-16,0 7 1 16,-1 3-25-16,-5 7-2 0,0 3-7 15,-1 7-20-15,-1 3 19 16,-2 5-30-16,-2 3 0 16,-2-1 6-16,1-1-5 15,-2-3-1-15,3-5-1 16,2-4 2-16,4-7 3 15,3-8-5-15,1-8-1 16,2-9-31-16,0-6-46 16,0-7-39-16,0-5-54 15,0 0 56-15,-3-35-43 16,0 1-423-16</inkml:trace>
  <inkml:trace contextRef="#ctx0" brushRef="#br0" timeOffset="44230.7">21361 13666 209 0,'0'0'139'15,"0"0"60"-15,21-75-19 16,-15 46-2-16,0 2 14 16,-5 6-25-16,-1 7 7 15,0 5-19-15,0 7-34 16,0 2-38-16,-1 0-83 15,-9 16-7-15,-1 10 7 16,-1 8 0-16,-1 8 0 16,2 8 10-16,4 7-10 15,-2 5 57-15,5 3-46 16,2 2-9-16,0-5 11 0,1-2-13 16,1-4 0-16,-3-6-9 15,-2-4-116-15,-12-4-91 16,2-13-142-16,-3-12-689 0</inkml:trace>
  <inkml:trace contextRef="#ctx0" brushRef="#br0" timeOffset="46299.16">21174 16129 113 0,'0'0'95'16,"0"0"425"-16,0 0-371 15,0 0-49-15,0 0-44 0,0 0 3 16,0 0 5-16,2 2 4 15,-2-2 22-15,0 0-10 16,0 0 5-16,0 0 33 16,0 0-17-16,0 0-5 15,0 0-8-15,0 0-11 16,1-1 26-16,1-7-69 16,0-6-26-16,1-3 26 15,-2-5-10-15,1-2-6 16,1-5 5-16,0-4-12 15,0-3 15-15,1-2-13 16,2-2-13-16,0 1 20 16,0-1-19-16,0 1 8 15,0 0 7-15,1 0-14 0,-1-1 14 16,0 1-16-16,-1-2 1 16,-2 0 8-16,1-1-8 15,-1-1 5-15,1 3 0 16,0-3-4-16,-1 2 14 15,0 0-16-15,0 1 1 16,0 0 5-16,-2 1-6 16,1-1 0-16,1 0 0 15,-2-2 1-15,-1 0 7 16,0-1-8-16,0 1 0 16,0 1 4-16,0 4-4 15,0 2 0-15,0 1 0 16,0 1 1-16,0-3-1 0,3-1 0 15,4 1 0-15,1-3 4 16,3 3-4-16,0-1-1 16,0 2 1-16,-1 0 0 15,-1 1-1-15,-1 2 1 16,-2-1 0-16,0 0-5 16,0 0 5-16,-2-1 0 15,-3 0 0-15,-1 1 1 16,0 3 0-16,0 4-1 15,0 4 1-15,0 3-1 16,-5 6 0-16,0 6-22 16,1 6-21-16,-2 1-83 15,-14 11-209-15,2 8-172 0,-4 1-331 16</inkml:trace>
  <inkml:trace contextRef="#ctx0" brushRef="#br0" timeOffset="47437.12">16470 16003 462 0,'0'0'412'16,"0"0"-188"-16,0 0-100 15,0 0-70-15,0 0-15 16,0 0-3-16,0 0-16 16,-1 2 9-16,1-2 24 15,0 0 27-15,0 0 16 16,0 0-18-16,0 0 6 16,0-10 38-16,1-7-54 15,6-9-42-15,-1-6-17 16,0-9-9-16,1-7 16 15,-4-18-16-15,1-23 0 16,-2-24 11-16,-1-7-2 0,-1 9-2 16,0 24-7-16,0 31 0 15,0 15 21-15,-1 6-3 16,-4-5 11-16,1-2-2 16,-3-6-14-16,2 6 3 15,1 3-16-15,1 7 1 16,0 4 5-16,-1 4-6 15,3 4 0-15,-1 2 0 16,1 2 1-16,-1 0-1 16,-2 4-26-16,1-1-20 15,-3 4 18-15,0 2-32 16,-4 7-94-16,-1 5-206 16,2 8-265-16</inkml:trace>
  <inkml:trace contextRef="#ctx0" brushRef="#br0" timeOffset="67690.95">17259 15758 329 0,'0'0'92'0,"0"0"266"15,0 0-173-15,0 0-51 16,0-9-8-16,0 8-27 15,0-1 4-15,0 2-45 16,0 0-28-16,0 0 8 16,0 0-9-16,0 0 10 15,0 0 8-15,0 0-24 16,0 0 25-16,0 0-26 16,0 0-14-16,0 0 18 15,0 0-7-15,4 0 1 16,8 0-2-16,7 0-18 15,5-1 22-15,9 0-10 0,5-2 1 16,4-2 34 0,3 1 4-16,6 0 13 0,1-2 10 15,5 2-25-15,-2 0 8 16,6-1-33-16,2 0-23 16,4 1 30-16,2-2-23 15,1 2 4-15,3 1 13 16,-3 0-12-16,0 2 12 15,-1-1-23-15,-2 2-1 16,3 0 24-16,-1 0-17 16,-1 0-8-16,1 0 15 15,1 0-15-15,-3 0 6 16,-3 0-6-16,0 0 0 16,-2 0 6-16,-1 0-6 15,1-4 0-15,0-1 1 0,-3 1-1 16,-2-2 11-16,-4 2-11 15,-3-1 0-15,-1 2 1 16,-2 1-1-16,-3 0-1 16,1 1 1-16,-1-1 0 15,-2 2 0-15,2-1 0 16,2 1 0-16,0 0 0 16,3 0 0-16,0 0 0 15,-2 0 0-15,-1 0 1 16,-7 0-1-16,-2 0 0 15,-2 0 0-15,-2 0 3 16,-4 0-3-16,0 0-1 0,-4 0 1 16,0 0 0-16,0 0 1 15,4 0-1-15,2 0 1 16,5 0 8-16,1-2-9 16,-2 2-5-16,-2 0 4 15,-4 0 2-15,-5 0 3 16,-6 0-4-16,-4 0-4 15,-5 0-2-15,-6 0 6 16,-2 0-30-16,-1 0-8 16,0 0-36-16,0 0-9 15,0 0-34-15,-1 0-66 16,-10 0-92-16,-13 0-78 16,5 0-214-16</inkml:trace>
  <inkml:trace contextRef="#ctx0" brushRef="#br0" timeOffset="68184.63">20330 15455 514 0,'0'0'316'16,"0"0"-102"-16,0 0-19 15,0 0-46-15,0 0 33 16,0 0 7-16,0 0-34 0,-18-33-62 16,18 33-16-1,0 0-24-15,0 0 17 0,0 0-33 16,0 0-14-16,0 0 5 16,14 4-8-16,6 4-4 15,7 3 9-15,5 1-24 16,2 1 27-16,0-2-28 15,1 2 0-15,-4-2 4 16,-1 0-4-16,-3 0 0 16,-6-1 0-16,-5-1-7 15,-7-2 1-15,-3-1-4 16,-3-1-8-16,-3 1 17 16,0 1-5-16,0 3 6 15,-4 3 0-15,-7 0 0 16,-4 3 2-16,-3 4-2 0,-5 1 0 15,-7 3-1-15,-5 1 1 16,-5 1 0-16,-6 1 0 16,-2-2 9-16,-1-1-6 15,2-2-3-15,-3-2-45 16,11-4-117-16,14-8-443 0</inkml:trace>
  <inkml:trace contextRef="#ctx0" brushRef="#br0" timeOffset="69183.96">18710 14809 1264 0,'0'0'331'0,"0"0"-124"15,0 0-89-15,0 0-36 0,0 0-16 16,0 0-20 0,0 0-26-16,0 30-19 0,0 4 89 15,0 9-45-15,0 6-17 16,0 0 4-16,0-2-23 15,1-4 2-15,2-2-11 16,2-4 1-16,1-5-8 16,0-2-48-16,2-6-118 15,9-6-96-15,-1-6-320 16,0-10-491-16</inkml:trace>
  <inkml:trace contextRef="#ctx0" brushRef="#br0" timeOffset="69534.02">19053 14936 1051 0,'0'0'294'15,"0"0"-63"-15,0 0-81 16,0 0-60-16,0 0-36 16,0 0-14-16,0 0-18 15,-18 54 12-15,9-25-5 16,3 1-22-16,2-3-7 15,4-2 0-15,0-2 8 16,16-4-10-16,8-4 2 16,3-7-20-16,3-5 11 15,-2-3-10-15,-2-4 7 16,-6-14 12-16,-6-8 0 16,-7-7 3-16,-7-1 11 0,-4-5 11 15,-20 3 23 1,-9 5-21-16,-5 8 8 0,-4 10-13 15,1 9-22-15,5 4 12 16,10 10-12-16,9 10-117 16,17 11-135-16,20-6-293 15,9-8-413-15</inkml:trace>
  <inkml:trace contextRef="#ctx0" brushRef="#br0" timeOffset="69744.46">19774 14716 1528 0,'0'0'330'0,"0"0"-155"16,0 0-88-16,0 0-3 15,0 0-32-15,0 0-42 16,0 0 7-16,-113 81-17 16,66-32 0-16,-2 6-4 15,3 2 4-15,0-4-60 16,4-5-113-16,0-7-108 15,8-13-245-15,11-13-276 0</inkml:trace>
  <inkml:trace contextRef="#ctx0" brushRef="#br0" timeOffset="69924.98">19281 14465 1124 0,'0'0'220'0,"0"0"65"16,0 0-108-16,0 0-47 15,0 0-99-15,0 0-17 16,0 0 4-16,-22 83-8 16,31-2-10-16,4 19-1 15,5 1-113-15,-6-26-229 16,-3-25-568-16</inkml:trace>
  <inkml:trace contextRef="#ctx0" brushRef="#br0" timeOffset="70261.08">19651 14925 798 0,'0'0'411'15,"0"0"-258"-15,0 0-121 16,0 0-20-16,0 0 33 16,0 0-18-16,0 0-9 15,87 28-18-15,-66-28-5 16,-2-4-53-16,-2-13-3 15,-7-7 5-15,-7-2 40 16,-3-3 16-16,-3 5 58 16,-14 7 81-16,-8 9-9 15,-5 8-2-15,-1 0-30 16,0 18-48-16,2 7 19 16,7 5-33-16,10 2-21 0,5 2 1 15,7-1-10 1,4-5 2-16,17-4-8 0,9-5-28 15,7-7-4-15,17-8-55 16,-8-4-115-16,-10 0-315 0</inkml:trace>
  <inkml:trace contextRef="#ctx0" brushRef="#br0" timeOffset="71109.81">20158 14895 874 0,'0'0'201'15,"0"0"-39"-15,0 0-46 16,8-84 28-16,-8 61-34 15,-10 6 8-15,-11 7-43 16,-11 9-46-16,-9 1-7 16,-6 18 32-16,0 15-13 15,2 8-17-15,7 7-16 16,12 1 4-16,10-3-12 16,13-7-11-16,3-10-22 15,11-10-55-15,13-13-3 16,12-6 37-16,6-5 28 15,3-21 26-15,2-10-18 0,-2-8 18 16,-6-2 5-16,-8 2 20 16,-11 7 44-16,-9 12 17 15,-9 14 41-15,-2 11-8 16,-10 5-97-16,-12 25-21 16,-1 11 0-16,0 7-1 15,7 1-34-15,6-4-99 16,10-2-133-16,0-12-74 15,10-14-315-15</inkml:trace>
  <inkml:trace contextRef="#ctx0" brushRef="#br0" timeOffset="71584.53">20572 14637 1267 0,'0'0'402'16,"0"0"-278"-16,0 0-97 15,0 0-7-15,-103 89 8 16,66-55 10-16,4-3-9 16,3-3-16-16,9-5-12 15,5-8 16-15,8-5-17 16,5-5 0-16,3-5 33 16,0 0 70-16,0-5 35 15,8-6-69-15,1-2-61 16,3 0 16-16,-5 3-24 15,-1 4 0-15,-1 0 6 0,-2 5-6 16,-1-1-1 0,0 2-17-16,-1 0-7 0,-1 0 24 15,0 0-18-15,0 0 10 16,0 0 7-16,0 0-10 16,0 0 6-16,0 0 6 15,0 0 0-15,0 0 7 16,0 0-7-16,-1-5 0 15,-8-4 8-15,-6-8-1 16,-9-4-6-16,-4-6-1 16,-9-4 2-16,-4 1 8 15,-5 4-10-15,3 5-6 0,1 9 5 16,11 11 1-16,10 1-89 16,21 40-164-16,0 0-287 15,19 0-240-15</inkml:trace>
  <inkml:trace contextRef="#ctx0" brushRef="#br0" timeOffset="71929.62">20866 14672 816 0,'0'0'230'0,"0"0"-10"16,0 0 93-16,0 0-44 15,0 0-167-15,0 0-71 16,0 0-9-16,-118 9-7 0,76 15 12 16,10 5-21-16,5 4-5 15,12 0 5-15,10 0-6 16,5-2-20-16,8-1-3 16,14-2-26-16,6-2 23 15,2-5-5-15,-4-3-17 16,-4-4 27-16,-7-4-2 15,-11-2 10-15,-4 0 13 16,-6-1 0-16,-19-2 53 16,-11 3-11-16,-8-4-21 15,-5-3 8-15,-12-1-29 16,11-11-36-16,12-11-306 0</inkml:trace>
  <inkml:trace contextRef="#ctx0" brushRef="#br0" timeOffset="75864.09">20551 17608 1039 0,'0'0'482'15,"0"0"-313"-15,0 0-15 16,0 0 8-16,0 0 4 16,0 0-56-16,0 0-19 15,0-30-18-15,0 27-25 16,0-1-5-16,9-2-12 16,4-5-25-16,8-5 10 15,12-7-16-15,9-9-1 16,12-6-11-16,19-18-20 15,24-28-4-15,-6 1-31 16,-9 6-10-16,-20 9 30 16,-24 24 21-16,-7 8 26 15,-4-1 3-15,-11 13 20 0,-11 10 12 16,-4 7 11 0,-1 3-13-16,0 4-8 0,0 0-25 15,0 0-45-15,0 0-64 16,2 2-144-16,2 4-343 15,4-6-583-15</inkml:trace>
  <inkml:trace contextRef="#ctx0" brushRef="#br0" timeOffset="79251.03">22407 13285 639 0,'0'0'146'0,"0"0"-77"16,0 0-17-16,0 0 3 15,0 0-10-15,0 0-23 16,0 0 10-16,78-51-19 0,-61 45 4 15,-3-1-4-15,2 0-6 16,1 0-7-16,2-1-11 16,2 0-50-16,2-2-13 15,2-3-7-15,-3-1 18 16,-1-3 2-16,-2-1 44 16,-1-3 17-16,-4-4 23 15,-2 0 2-15,1-1 40 16,-1-4-35-16,1 0-20 15,0 1-4-15,1-1-6 16,0 0 0-16,-1 2-20 16,1 1 20-16,-2 0 1 15,1 1-1-15,-3-1 0 0,3 0 8 16,0 2 10-16,0 1 8 16,4 1-11-16,-2 0-15 15,1 3 14-15,-1 0-14 16,-3 1-5-16,-3 1 5 15,-3-2 1-15,-2-2 7 16,2-5 6-16,-4-3-4 16,1-2 13-16,-2-5-22 15,1-2-1-15,-1-3 8 16,1 2-8-16,-1 1 1 16,1 7-1-16,2 5 8 15,-1 5-7-15,3 2-1 0,1 3-22 16,1-1 21-1,0-1-24-15,2-2 7 0,2-3 6 16,1-1 12-16,5-4-7 16,4 1 7-16,4-1 0 15,2 2 3-15,2 1-3 16,0 4-6-16,0 1 6 16,-3 2 0-16,-4 1 3 15,-6 1-3-15,-2-1 0 16,-8-3 1-16,-1-4-1 15,-4 0 0-15,-2-3 18 16,0-3-18-16,0 1 17 16,-5-2-16-16,1 1 1 0,1 0 21 15,3 1-22 1,0 0 1-16,4 1-2 0,11-2 1 16,3-2-2-16,3 0-5 15,1-3 6-15,-2 3 3 16,2 2-3-16,-3 2 0 15,-2 2 0-15,-2 2 0 16,-5 2 8-16,-2-1-8 16,-2 3 0-16,-2 0 30 15,-2-2 0-15,-2 2-12 16,0-2-8-16,0 1 7 16,-2-1-1-16,-7 1-16 15,3-1 1-15,0 1 4 16,0 1-4-16,3 1-1 15,3 1 1-15,0 3-1 0,0 2-23 16,14 1-26-16,5 0 1 16,4 2 16-16,2-4-6 15,-3 1 25-15,-4-4 13 16,-6-3 1-16,-7-3 27 16,-5-6 40-16,0-1-29 15,-6 0 35-15,-5 0-34 16,1 4-1-16,1 3-14 15,4 4-14-15,4 5 0 16,1 4-11-16,0 0-13 16,0 1 6-16,6 0-15 15,-2-2 9-15,-2 0 13 0,-2-4 9 16,0 0 4-16,0-4 10 16,0-2 9-16,0 3 14 15,0-1-34-15,0 0-11 16,0 3-1-16,10 0-10 15,5-1-22-15,0 1 12 16,0-1-19-16,-1-1 23 16,-1-1-6-16,-3-1 21 15,-2 0 1-15,-3-3 1 16,-1 0 25-16,-4 2 7 16,0 1-13-16,0 2 8 15,0 2-21-15,0 2 0 16,0 1-6-16,0 0-1 15,3 1-7-15,7 0-27 16,6 0-40-16,3 2 25 0,1-2-10 16,-2 1 47-16,0-2 12 15,-6 0 2-15,-3 1 21 16,-3 0 1-16,-3 2-13 16,-1 2 23-16,-1 4-34 15,1 2 1-15,1 3-1 16,0 0-19-16,4 0-92 15,0 7 78-15,1 4-13 16,-2 0 17-16,-3-1-25 16,-2-1 22-16,-1-3 19 15,0-1 12-15,0 1 1 16,0 2 0-16,0 6 1 16,2 3 7-16,7 6-8 0,0 4-6 15,1 2-4-15,0 4-69 16,-5-2-34-16,-5-5 9 15,-2 0 31-15,-15-6 47 16,-7-3 26-16,-2 0 66 16,-2-2 8-16,3 2-45 15,2 3-11-15,7 3-18 16,6 3 9-16,7 5-12 16,3 3 3-16,0 1-1 15,11 4 1-15,0-4-18 16,-2-1 17-16,-5-6-9 15,-1-3 10-15,-3-5 6 16,0-3-4-16,0-1 13 0,-3-1 43 16,-1 3 4-1,-1 3-39-15,2 4-15 0,3 1 0 16,0 2 2-16,0 1-10 16,8-2-1-16,-1-2 1 15,-1-1 1-15,-6-3 1 16,0-2-2-16,0-3 7 15,0 0 0-15,-7 1-7 16,4 0 0-16,3 3 1 16,0 3-1-16,7 6-1 15,10 3-1-15,3 2-6 16,-3 0-1-16,-2-2-11 0,-9-6-15 16,-6-5 12-1,0-7 6-15,-2-4 17 0,-8-1 44 16,-2-3-10-16,4 4-10 15,5 4-24-15,3 3 1 16,2 6-2-16,20 2 1 16,6 5-65-16,1-2-78 15,-2-2 20-15,-6-5 31 16,-11-9 64-16,-8-4 28 16,-2-7 140-16,-5-1 90 15,-7 0-93-15,2 0-53 16,1 0-57-16,9 8-27 15,5 22-80-15,14-2-105 16,3 1-95-16</inkml:trace>
  <inkml:trace contextRef="#ctx0" brushRef="#br0" timeOffset="79379.69">24033 11534 697 0,'0'0'192'0,"0"0"-76"15,0 0-73-15,0 0-43 16,0 0-88-16,0 0 40 15,0 0-57-15,70 106-102 16,-41-75-142-16</inkml:trace>
  <inkml:trace contextRef="#ctx0" brushRef="#br0" timeOffset="79505.35">24148 11712 183 0,'0'0'338'0,"0"0"-65"16,0 0-55-16,0 0-121 15,0 0-57-15,0 0-40 0,0 0-93 16,-56-17 21-1,73 37-55-15,13 8-78 0,-3-7-104 16,-7-4 51-16</inkml:trace>
  <inkml:trace contextRef="#ctx0" brushRef="#br0" timeOffset="82900.27">24148 11712 2 0,'46'82'255'0,"-54"-85"-4"16,0-3-29-16,2 1-77 16,3 2-25-16,3 3-100 15,1 0-20-15,15 0-119 16,6 4 63-16,3 3-3 15,-1-1 31-15,-4-5-24 16,-3-1 52-16,-6 0 87 0,-1-8 59 16,-4-9 30-1,-1-5-40-15,1-1-42 0,3-3 12 16,4 1-71-16,5-1-20 16,6 3-15-1,3 0-24-15,2 1-10 0,-2 2-14 16,-3-1 15-16,-7-4 31 15,-6-3-8-15,-5-4 10 16,-6-4 1-16,0-3-1 16,0-2 1-16,0 0-1 15,-3-1 1-15,2 2 4 16,1 1-5-16,0 2-1 16,0 1 1-16,0 1 0 0,4 2-1 15,2 0 1 1,4 2 0-16,1 2 4 0,7 2-4 15,6 4-2-15,7 3-33 16,7 3 0-16,3 4 27 16,0-2 7-16,-8 1-10 15,-8-2 11-15,-13-3 9 16,-10-8 27-16,-2-4 19 16,-20-6-11-16,-7-4 20 15,-4 0-3-15,1 3-40 16,6 7 22-16,8 9-43 15,11 11 0-15,5 6 0 16,11 5-241-16,10 0 103 16,6 0 41-16,-4 0-60 15,-8 0 105-15,-6-10 52 0,-9-8 16 16,0-8 20-16,-16-4 29 16,-4-2 26-16,-1 3 7 15,4 4-48-15,2 5-3 16,7 7-40-16,4 4-6 15,4 5-2-15,0 3-117 16,13 1-6-16,2 0-18 16,0 0-1-16,-3-3 32 15,0-4 4-15,-5-3 107 16,-2-4 41-16,-2-3 76 16,-2-1-45-16,1-1-6 15,-1 4-22-15,5 2 15 16,6 5-59-16,3 4-52 0,9 4 24 15,3 0-61 1,0 0 80-16,-2-2 9 0,-5-3 15 16,-7-5 68-16,-7-5 123 15,-5-2-37-15,-1 0-30 16,0 2-85-16,0 5-37 16,2 8-17-16,16 2-58 15,10 6 51-15,12 15-29 16,7 6 10-16,0 3-6 15,-5-2-97-15,-12-5-13 16,-15-6 52-16,-15-9 2 16,-7-6 88-16,-19-2 73 15,-8 0 17-15,3-2 3 16,5 2-36-16,7 0-35 0,8 6-22 16,8 15-7-16,3 8 4 15,2 9-24-15,8 3-43 16,1 6-1-16,0-2-66 15,-5-4-42-15,-3-7 92 16,-3-9 67-16,0-7 20 16,0-8 78-16,-6-3 60 15,0 0-11-15,-1 1-82 16,4 4-29-16,3 7-9 16,0 2 9-16,3 5 3 15,9 2-19-15,0 0 0 16,1-1 9-16,-2 1-7 15,1-3-2-15,0 1 9 0,-5-2-8 16,1-2 9 0,-5 1-10-16,-2-2 0 0,-1 2 5 15,0 0-5-15,-4 2 0 16,-2 2 2-16,1 1-2 16,2 1 5-16,3 3-5 15,0-2 0-15,0 2-7 16,2-3 7-16,2 0-1 15,1-3 1-15,-2-2 1 16,-3-6 1-16,0-1-2 16,0-3 1-16,0 1 7 15,-3 0-8-15,-2 4 2 16,5 3 11-16,0 5-12 0,5 4 7 16,14 7-8-1,8 6 2-15,6 2-4 0,1 3 7 16,-1-5-5-16,-5-5 1 15,-10-11 6-15,-6-10-7 16,-8-8 16-16,-4-6 37 16,0-2 104-16,-3-1-27 15,-10 2 3-15,-2 3-59 16,0 5-54-16,5 7-20 16,5 10-12-16,5 9-39 15,2 7-51-15,13 7-68 16,7 1-27-16,2-1-4 15,-3-8 94-15,-8-8 76 16,-7-12 25-16,-6-10 6 0,-1-6 168 16,-16-4 60-16,-4-2-70 15,-1 3-44-15,3 5-69 16,1 8-32-16,10 8-13 16,8 13-7-16,3 9-7 15,29 19-39-15,2-4-74 16,3 2 8-16,-4-7-22 15,-15-20 105-15,-7-4 30 16,-11-15 6-16,-7-11 99 16,-16-5 89-16,-3-2-20 15,1 0-58-15,2 4-65 16,6 11-35-16,8 9-10 16,7 12-8-16,2 6-8 0,12 5-2 15,14 2-30-15,2 0-17 16,3-1 31-16,-6-5 12 15,-6-10 4-15,-6-7 18 16,-7-7-5-16,-5-7 5 16,1-1 0-16,1 3 21 15,1 3 3-15,8 9-5 16,5 5-7-16,8 8-6 16,11 9 12-16,8 5-18 15,12 4-34-15,2 0 16 16,2-5-50-16,-4-7 23 15,-10-10 12-15,-13-9 17 16,-10-12 15-16,-11-6 1 16,-6-4 0-16,-3-2 42 15,3-1 6-15,5 2-11 0,5 4-29 16,6 4-8-16,6 5-1 16,8 4-44-16,3 2-3 15,2 1-3-15,-3-2-23 16,-4-4 41-16,-5-4 21 15,-7-6 12-15,-7-4 6 16,-3-3 0-16,-5 0 30 16,-1 0 26-16,0 0-34 15,2-2-6-15,2 2-22 16,4 0-16-16,3 0-9 16,1 5-27-16,2 3-12 15,-4-1-5-15,-4-2 15 16,-4-3 53-16,-5-2 1 0,0 0 68 15,-3-2-22-15,1-7 6 16,3 0 5-16,1 1-17 16,2 1-40-16,4 3-6 15,5 0-49-15,4-1-40 16,5 1 34-16,3-3-29 16,-1-6 1-16,-2-8 71 15,-4-7 18-15,-9-9 55 16,-7-8 72-16,-5-7 4 15,0-6-44-15,0-1-31 16,-2 1-43-16,-1 3 7 16,3 5-20-16,0 8 0 0,0 5 0 15,9 6-36-15,5 3-74 16,-4-2-4-16,2 1-16 16,0-4 76-16,-4-4 25 15,-2 0 29-15,-3-6 9 16,0 0 24-16,-2-3 34 15,3 1 22-15,1 1 0 16,1 4 9-16,1 3-57 16,7 4-1-16,-1 5-11 15,5 4-5-15,2 3-10 16,0 0-14-16,1 0-13 16,-4-2 11-16,-3-4-17 15,-6-5-14-15,-8-5-2 0,0-5-68 16,-8-7 84-16,-14-1 18 15,-3-5 1-15,0 0 13 16,2 3 20-16,5 3 15 16,11 12-20-16,7 7-28 15,0 10 0-15,16 7-64 16,11 5-118-16,1 4 73 16,-1-2-45-16,-5-1 53 15,-8-4 80-15,-9-6 21 16,-5-6 132-16,-5-5-70 15,-16-6 38-15,-3 0 52 16,-1 1-50-16,0 0-39 16,4 6-36-16,7 6-14 15,5 7-7-15,8 4-6 16,1 3-51-16,1 0-137 0,10-2 39 16,-1-3-8-16,-1-8 157 15,-8-5 14-15,-1-9 71 16,-7-4-41-16,-8-3-11 15,-1 0 36-15,4 4-14 16,4 4-10-16,7 7-17 16,1 5-28-16,12 5-13 15,13 5-77-15,6 4-40 16,1 0 60-16,-2 0-32 16,-5-4 92-16,-10-6 10 15,-6-6 118-15,-6-6 24 16,-3-1-15-16,0-3-56 0,-7 5 23 15,2 6-69-15,5 6-16 16,0 6-9-16,12 7-115 16,6 3-17-16,4 0-14 15,-1 0 67-15,-6 0 44 16,-4-4 35-16,-7-10 51 16,-4-7 76-16,0-4 5 15,-12-3-40-15,0 3-9 16,0 5-47-16,6 9-1 15,6 8-35-15,0 3-109 16,12 12-3-16,6 10-12 16,1 2-12-16,-2-3-26 15,-7-2 28-15,-10-8 95 0,0-7 39 16,-10-4 56 0,-5 0 109-16,-1 0-12 0,5 0-42 15,5 0-75-15,4 8-23 16,2 14-18-16,5 9 5 15,13 8-24-15,7 7 16 16,4 1-28-16,-2 0 11 16,-4-5 24-16,-8-6-3 15,-6-7 3-15,-9-6 1 16,0-5 0-16,-7-4 17 16,-7 2 28-16,-2 3-3 15,4 7-23-15,7 12-18 16,5 10 16-16,13 10-17 0,16 7-13 15,10 2-1 1,4 0-96-16,-2-6-90 0,-7-9 2 16,-10-14 24-16,-15-16 174 15,-9-13 30-15,-11-9 348 16,-17-10-35-16,-5-7-124 16,2 2-55-16,4 6-88 15,12 9-67-15,9 2-9 16,6 21-25-16,10 11-75 15,17 10-18-15,5 3-120 16,10 14-60-16,-10-6-89 16,-9-15 50-16</inkml:trace>
  <inkml:trace contextRef="#ctx0" brushRef="#br0" timeOffset="82990.03">27380 12315 146 0,'0'0'381'0,"0"0"-51"16,0 0-84-16,0 0-104 0,0 0-113 15,0 0-29-15,-14 11-78 16,62 29-21-16,-2-3-103 15,-2 0-162-15</inkml:trace>
  <inkml:trace contextRef="#ctx0" brushRef="#br0" timeOffset="83109.71">27601 12509 506 0,'0'0'356'16,"0"0"-112"-16,0 0-92 16,0 0-63-16,0 0-56 15,0 0-33-15,0 0-236 16,23-11 155-16,7 35-133 15,-2-2-173-15</inkml:trace>
  <inkml:trace contextRef="#ctx0" brushRef="#br0" timeOffset="84499.99">27757 12547 317 0,'0'0'244'15,"0"0"7"-15,0 0-78 16,0 0-80-16,29-79-54 16,-13 68-19-16,4 0-20 15,0-2-1-15,4 1 1 16,1-4 30-16,-2-4-28 15,-1-3-2-15,-1-3 10 16,-6-5-10-16,-2-5 10 16,-4-2-10-16,-3-2 0 15,1 0 9-15,0-1-9 16,0 4 2-16,4 2 17 16,3 2 7-16,2 3-5 15,0 2-5-15,0 2-5 0,2 1 15 16,-1-1-26-16,-3 0 1 15,0-1 7-15,-4-3-2 16,-5-4 4-16,-5-4 11 16,0-6-8-16,-6-1 40 15,-9-1-25-15,1 3 7 16,3 3-6-16,5 8-20 16,6 4-1-16,0 5-8 15,3 5-8-15,11 2 7 16,5 1-28-16,0-1 15 15,-4-4 14-15,-2-4 7 16,-8-6 1-16,-5-6 8 16,0-5 14-16,-11-1 52 0,-4 3-37 15,8 3 0-15,4 9-17 16,3 9-28-16,12 7-16 16,16 5-72-16,8 4-4 15,4 2 18-15,-1-3 39 16,-5-6 20-16,-7-8 15 15,-10-9 50-15,-6-8 34 16,-4-8 40-16,-4-2-54 16,0-2-9-16,0 4-52 15,3 6-7-15,4 8 4 16,6 10-6-16,13 10-35 16,11 6-79-16,11 2-27 0,2 3 87 15,-3 4-18-15,-9-7 14 16,-14 0 58-1,-18-25 54-15,-9-15 39 0,-19-14 15 16,-15-5-56-16,-5-2-7 16,3 8-40-16,11 10-3 15,12 14 12-15,13 12-14 16,11 10-70-16,23 7-96 16,7 0 10-16,3 0 148 15,-5 0-27-15,-9 0 12 16,-12-10 23-16,-12-14 81 15,-6-8 9-15,-6-7-10 16,-12 0-50-16,-1-1 15 0,4 5-24 16,3 3-21-1,4 5 23-15,7 6-23 0,1 5 0 16,0 2-6-16,5 0-48 16,5 0 33-16,-3-5 9 15,-1-2 12-15,-4-5 17 16,-2-6 1-16,0-1 2 15,-8-3 12-15,-1 1-31 16,2 4 23-16,6 6-18 16,1 3-5-16,4 4-2 15,9 3-7-15,2 1-2 16,3-2 10-16,0 0 1 16,-3-1 0-16,0-3-1 15,-3-6-14-15,-2-4 12 16,0-2-18-16,-2-2 2 0,-3-1 16 15,-2 0-10-15,-3 0 11 16,0 2-14-16,0 0-2 16,0 2 17-16,0 0-10 15,0 0 9-15,0-1 1 16,0-1 1-16,0 2-1 16,0 0 0-16,0 0-19 15,0 3 9-15,0 1-25 16,0 2 6-16,0 2 17 15,3 3 7-15,1 0 5 16,3 1 0-16,-2-1-14 16,-2-1 13-16,-2-2-6 15,-1 0 6-15,0-3 1 0,0-4 0 16,-10-1 0 0,-6-1 0-16,-4-2-14 0,4 3 8 15,1 1 6-15,4 5 0 16,4 0 0-16,2-1 0 15,4 0 0-15,1 0-4 16,0-1-40-16,1 1-6 16,8 3-17-16,2 0 31 15,4 2-19-15,-2-2 19 16,2 1-6-16,-3-1 7 16,-1-2-16-16,-4-1 31 15,-3 1-14-15,-2 1 5 0,-2 4 6 16,0 6-24-1,0 10 5-15,-6 2 18 0,-3 2-208 0</inkml:trace>
  <inkml:trace contextRef="#ctx0" brushRef="#br0" timeOffset="94971.99">30310 15426 1468 0,'0'0'490'15,"0"0"-256"-15,0 0-68 16,0 0-72-16,0 0-42 15,0 0-23-15,-18 24-23 16,2 13 22-16,0 12 21 16,0 9-33-16,4 4 3 15,2 0-19-15,8 0 0 0,2-4 2 16,0-6-2-16,12-5-43 16,2-5-32-16,2-9-75 15,1-14-173-15,-3-10-345 16,-5-9-450-16</inkml:trace>
  <inkml:trace contextRef="#ctx0" brushRef="#br0" timeOffset="95146.52">30094 15608 886 0,'0'0'313'0,"0"0"15"15,0 0-45-15,0 0-142 16,0 0-102-16,117 4-11 0,-23 12-28 15,23 4-34-15,-11-2-67 16,-9-7-96-16,-37-4-283 16,-31-7-483-16</inkml:trace>
  <inkml:trace contextRef="#ctx0" brushRef="#br0" timeOffset="95407.82">30757 15658 1227 0,'0'0'305'15,"0"0"-168"-15,0 0-3 16,-94-3 20-16,60 20-72 15,4 6-26-15,6 8-12 16,8 5-25-16,13 2-19 16,3-1-7-16,12-5-54 0,12-7 14 15,6-8-54-15,3-11 16 16,0-6 53-16,-7-13 19 16,-5-18 13-16,-10-8 58 15,-11-7 55-15,-5-3 28 16,-20 3-55-16,-5 8-42 15,-4 9 6-15,2 16-26 16,3 13-24-16,6 2-105 16,11 36-165-16,9-3-316 15,3-1-507-15</inkml:trace>
  <inkml:trace contextRef="#ctx0" brushRef="#br0" timeOffset="96288.47">30868 15650 1264 0,'0'0'367'0,"0"0"-138"15,0 0 20-15,0 0-89 16,0 0-88-16,0 0-61 16,0 0-11-16,60 12 0 15,-40 13-12-15,0 4 12 16,-8 4-34-16,-6-2-12 15,-6 0-25-15,0-5-4 16,-9-7 0-16,-7-5 18 16,-3-8 56-16,-1-6 1 15,2 0 0-15,4-11 18 16,8-9 1-16,6-7-5 0,2-3-14 16,21-3-2-16,10-3 1 15,6 1-12-15,2 6 13 16,-5 6 3-16,-7 7 20 15,-8 12-2-15,-6 4-14 16,-8 6-6-16,-4 15-1 16,-3 9 0-16,0 5 0 15,0 2 19-15,-9-2-10 16,-1-7-9-16,3-5-1 16,2-9-25-16,2-10 9 15,3-4 17-15,0-8 0 16,6-16 14-16,13-9-14 15,6-5 0-15,4-3 11 0,4 3-10 16,-1 4 22-16,-6 9 21 16,-6 8 14-16,-10 10 19 15,-1 7-69-15,-3 1-8 16,-2 19-1-16,1 7-2 16,-4 7 2-16,-1 2 1 15,0 2-21-15,0-4 2 16,0-3-83-16,5-7-55 15,5-6-64-15,5-11-45 16,21-9-1-16,7-23-351 16,-1-7 42-16,-3-1 576 15,-20 9 15-15,-4-2 332 0,3-1 69 16,-4 2 79 0,-3 2-181-16,-8 12 30 0,-3 8-123 15,-4 3-126-15,-17 16-95 16,-7 12 0-16,-1 9 0 15,4 7 2-15,6 2-4 16,8 1-15-16,8-5-106 16,3-7-50-16,10-9 0 15,12-14 71-15,3-12 73 16,2-9 29-16,-3-21 1 16,-5-13 80-16,-6-6 55 15,-10-6 60-15,-3 1-47 16,-1 5-35-16,-11 8-45 0,-3 13-23 15,6 11-31 1,0 14-15-16,6 3-124 0,3 14-160 16,18 17-49-16,9-1-221 15,7-7-554-15</inkml:trace>
  <inkml:trace contextRef="#ctx0" brushRef="#br0" timeOffset="96594.65">32000 15560 1109 0,'0'0'408'0,"0"0"-98"16,0 0-152-16,0 0-52 16,0 0-55-16,-113 9-1 15,76 22-26-15,-1 8-14 16,5 5-10-16,4 2-4 16,5 0-76-16,9-4-5 0,6-5-56 15,9-10-87-15,0-8 14 16,12-13 61-16,4-6 135 15,4-15 18-15,-7-14 119 16,-4-10 137-16,-8-7-4 16,-1-2-10-16,-11 3-89 15,-9 6-49-15,-5 9-21 16,1 9-46-16,3 11-37 16,6 9-12-16,7 1-124 15,15 24-160-15,15-1-107 16,9 2-190-16</inkml:trace>
  <inkml:trace contextRef="#ctx0" brushRef="#br0" timeOffset="96924.77">32193 15665 1162 0,'0'0'480'16,"0"0"-211"-16,0 0-104 15,0 0-57-15,0 0-52 16,-88-16-25-16,55 37-19 15,0 10-9-15,5 6-6 16,8 6-12-16,7 1-82 16,12-3-59-16,1-6-56 15,10-9-64-15,11-12 50 16,9-11 101-16,4-3 88 16,1-18 37-16,-3-15 150 15,-6-9 93-15,-7-6 95 0,-10-4-86 16,-9-1-75-16,0 5-63 15,-14 9-13-15,-8 11-56 16,-6 14-31-16,-2 12-14 16,-1 2-62-16,4 24-78 15,15 23-139-15,9-6-277 16,3-6-396-16</inkml:trace>
  <inkml:trace contextRef="#ctx0" brushRef="#br0" timeOffset="97359.6">32475 15579 1348 0,'0'0'491'0,"0"0"-201"0,0 0-83 15,0 0-95-15,0 0-97 16,0 0-15-16,0 0-22 16,-48 46 12-16,30-3-70 15,5 0-18-15,6-2-39 16,7-6-57-16,0-7-9 15,17-10 9-15,8-11 58 16,8-7 100-16,5-13 36 16,3-17 13-16,-2-8 82 15,-3-3 1-15,-6 2 94 16,-6 5-6-16,-11 9 2 16,-4 13 2-16,-6 9-92 15,-3 3-96-15,0 17-37 0,0 13 21 16,0 4 10-1,0 2-56-15,7-2-33 0,9-7 39 16,3-10 0-16,3-9 43 16,2-8 13-16,-3-10 42 15,-2-16 23-15,-5-12 11 16,-6-9-10-16,-6-5-14 16,-2 0-34-16,-3 2-9 15,-13 8-9-15,-6 12-11 16,-37 19-49-16,7 8-250 15,-6 3-810-15</inkml:trace>
  <inkml:trace contextRef="#ctx0" brushRef="#br0" timeOffset="98147.49">30280 16219 734 0,'0'0'495'0,"0"0"-331"16,0 0 80-16,0 0 1 15,0 0-81-15,0 0-65 16,0 0-33-16,-7-4-5 16,10 4-5-16,11 0-26 15,12 0 17-15,19 0-11 16,23 0 4-16,29 0-6 16,33 0-10-16,22 0 1 15,12 7-10-15,13 2-14 0,5 3 35 16,17-4-23-1,13-2 1-15,3-6 4 0,0 0-11 16,-9-10-5-16,-13-6 10 16,-16 1-6-16,-28 1 25 15,-39 7-18-15,-33 2 2 16,-28 3 15-16,-15 2-6 16,2 0-6-16,-2 0-9 15,-4 0-8-15,-12 0 11 16,-11 0-12-16,-5 0-27 15,-2 0-59-15,-3 0-78 16,-16 3-53-16,-34 11 18 16,2-1-397-16,-1-4-658 0</inkml:trace>
  <inkml:trace contextRef="#ctx0" brushRef="#br0" timeOffset="99943.69">17136 10519 656 0,'0'0'377'16,"0"0"-160"-16,0-80-74 16,0 46-22-16,0-1 59 15,0 1-15-15,0 3-14 16,0 6 0-16,0 7-34 15,0 12-4-15,0 6-97 0,0 9-10 16,0 36-12-16,0 26 6 16,0 3 0-16,0-4 5 15,4-12-5-15,10-20-17 16,5-5-12-16,11-7 6 16,7-16 17-16,21-10 6 15,23-41 0-15,25-35 0 16,5-21 1-16,-4-11 8 15,-16 5-9-15,-32 30 1 16,-18 17 6-16,-19 19-6 0,-11 12-1 16,-4 4 8-1,-1 5-8-15,-6 10-41 16,0 6-117-16,-37 51-44 0,0 2-76 16,-4 0-378-16</inkml:trace>
  <inkml:trace contextRef="#ctx0" brushRef="#br0" timeOffset="102503.84">5429 17887 899 0,'0'0'549'0,"0"0"-376"16,0 0-123-16,0 0-17 16,0 0 43-16,0 0 40 15,0 0-34-15,0 0-50 16,0 0-6-16,0 0 11 16,0 0 19-16,0-1 28 15,0-4-34-15,3-3-11 16,4-9-11-16,4-9-19 15,4-5-3-15,7-11-6 16,3-2 0-16,5-2 10 16,0-1-10-16,4 2-1 15,-4 3 1-15,-6 8 0 16,0 5 1-16,-9 8-1 0,-3 6-16 16,-5 5 15-16,-2 5-27 15,-4 2-5-15,1 3-17 16,-2 0-59-16,1 0-69 15,4 1-172-15,1 11-168 16,-2-3 31-16</inkml:trace>
  <inkml:trace contextRef="#ctx0" brushRef="#br0" timeOffset="104186.35">29805 16023 948 0,'0'0'582'15,"0"0"-360"-15,0 0-53 0,0 0 31 16,0 0-45-1,0 0-50-15,0 0-25 0,0-43-40 16,0 43-18-16,0 0-16 16,0 8 3-16,2 11-3 15,1 12 3-15,0 10-6 16,-3 7 21-16,0 3-18 16,0 1-5-16,-4 4-1 15,-4-3 6-15,1 1 3 16,1-4-9-16,1-3 0 15,2-6 3-15,0-4-3 16,0-9 0-16,0-8-1 0,2-6-19 16,1-6-38-16,0-3-53 15,-2-5-64-15,-2-2-28 16,0-12-157-16,-3-5-749 16</inkml:trace>
  <inkml:trace contextRef="#ctx0" brushRef="#br0" timeOffset="104418.72">29515 16425 152 0,'0'0'644'0,"0"0"-427"16,0 0-28-16,0 0 39 15,0 0 16-15,0 0-48 16,16 82-70-16,-2-59-6 0,2-1-34 15,5 2-32-15,0 0-28 16,3-4-12-16,-1-2-14 16,1-5-71-16,12-3-103 15,-6-6-107-15,0-4-338 0</inkml:trace>
  <inkml:trace contextRef="#ctx0" brushRef="#br0" timeOffset="104598.24">30071 16446 157 0,'0'0'890'16,"0"0"-516"-16,0 0-79 16,0 0-108-16,0 0-81 15,0 0-26-15,0 0-34 16,-81 20-9-16,44 7-17 16,-6 5-20-16,-2 8-20 0,-5 5-113 15,-25 25 2-15,14-12-196 16,6-7-706-16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12T17:26:29.17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4038 7857 1294 0,'0'0'342'0,"0"0"-118"15,0 0-34-15,0 0-16 16,-12-18-32-16,12 16-68 15,0 1-23-15,0-1 5 16,0 1-35-16,0-1-6 16,3-2-12-16,9-2 4 15,8-2-8-15,3 1 1 16,6 0 0-16,2 1-12 16,0 3 12-16,-1 3-12 15,-4 0 6-15,-4 0-19 16,-4 9 24-16,-9 6-20 0,-3 5-5 15,-6 7 24-15,0 4-22 16,-9 4 19-16,-15 5 4 16,-7 1 2-16,-5 0 5 15,0-3-6-15,5-5-1 16,1-7-13-16,11-8 1 16,5-5-46-16,7-9-39 15,7-4-13-15,4-7-1 16,19-17-87-16,29-34-187 15,-6 5-109-15,0-1-122 0</inkml:trace>
  <inkml:trace contextRef="#ctx0" brushRef="#br0" timeOffset="351.06">4532 7669 398 0,'0'0'628'15,"0"0"-398"-15,0 0-119 16,0 0-26-16,0 0 27 15,0 0 2-15,0 0-2 16,-75 51-7-16,47-23-6 16,0 3-4-16,1 3-29 15,3 3-5-15,3 1 11 16,8 0-42-16,5 0-8 16,8-4-3-16,0-3 2 15,11-4 1-15,14-5-6 16,5-8-14-16,9-4 27 15,-1-8-27-15,-2-2 4 16,-6-4 1-16,-3-11 2 0,-9-3-1 16,-9-2 1-16,-3 1-8 15,-6-1 34-15,0 4-21 16,0 5 5-16,-7 4-19 16,-1 4-6-16,2 3-30 15,-2 4-91-15,0 10-163 16,3 0-372-16</inkml:trace>
  <inkml:trace contextRef="#ctx0" brushRef="#br0" timeOffset="1504.97">4777 8005 772 0,'0'0'502'16,"0"0"-362"-16,0 0 30 16,0 0 13-16,0 0-46 0,0 0-72 15,0 0-23-15,-24 8-31 16,12 8 22-16,1 4 1 15,-2 5-2-15,3 2 2 16,-2 1 6-16,6 3-25 16,4-1 17-16,2-2-31 15,0-1 9-15,2-6 0 16,11-2-9-16,1-8-1 16,2-6 0-16,2-5 0 15,6 0 3-15,1-14-2 16,-1-7-1-16,-3-7 7 15,-5-3-1-15,-4-3 1 16,-7 0 1-16,-5 2-2 0,0 3 59 16,-6 4-18-1,-9 4 5-15,-6 4 0 0,-1 5-34 16,-5 5-9-16,3 5-9 16,-6 2 2-16,-3 0-10 15,5 9 8-15,1 10-41 16,9 4-57-16,17 19-108 15,1-7-315-15,4-3-385 0</inkml:trace>
  <inkml:trace contextRef="#ctx0" brushRef="#br0" timeOffset="2543.19">4476 8102 715 0,'0'0'223'0,"0"0"-142"15,28-110-18-15,-4 55 5 16,-2 3 32-16,-4 6 28 16,-6 11 26-16,-9 16 96 15,-3 13-23-15,-24 6-98 16,-15 16-79-16,-19 15-35 0,-6 10 9 16,-9 7 26-16,10 2-25 15,9 3-10-15,10-4-3 16,17-5-12-16,15-8-5 15,12-7-88-15,22-12-62 16,36-17 53-16,26-7-98 16,1-23-113-16,-3-5-78 15,-16-5-229-15,-26 4 569 16,-4 2 51-16,-6 5 538 16,-20 18-10-16,-10 11-228 15,-27 14-204-15,-13 20 2 16,-8 10 40-16,-1 7-47 15,7 2-48-15,12-2-34 0,18-6-9 16,12-7-22 0,15-10-117-16,24-14 8 0,16-14-79 15,8-4-60-15,4-25-32 16,-4-14-46-16,-8-7 216 16,-12-4 132-16,-17 6 233 15,-15 11 111-15,-11 17 144 16,-19 16-235-16,-21 4-147 15,-12 26-34-15,-8 8 21 16,2 6-57-16,7 7-27 16,11-1-9-16,26 8-80 15,11-12-249-15,3-14-500 0</inkml:trace>
  <inkml:trace contextRef="#ctx0" brushRef="#br0" timeOffset="3363">5757 7751 1043 0,'0'0'401'0,"0"0"-133"15,0 0-67-15,0 0 16 16,0 0-91-16,0 0-64 16,0 0-10-16,24-55-42 0,1 48-4 15,6 1 2-15,5 2-8 16,2 3 16-16,-1 1-16 15,-1 1-2-15,-3 16-8 16,-8 5 10-16,-7 8-1 16,-11 5 0-16,-7 6 1 15,-3 3-1-15,-22 1 0 16,-8 0 1-16,-7-4 2 16,-5-2-2-16,5-9-6 15,7-6 5-15,9-8-18 16,12-9-29-16,9-7-39 15,3 0 36-15,18-23-8 0,17-11-139 16,9-12 19 0,19-21-10-16,-2-1-6 15,2-2 8-15,-4 3 51 0,-17 19 136 16,-1 5 126-16,-16 15 55 16,-12 14 31-16,-10 9 34 15,-3 5-44-15,-13 0-95 16,-11 15-79-16,-12 10-13 15,-1 8 48-15,-2 6 5 16,5 2-13-16,5 3-6 16,7-2-12-16,13-2-12 15,9-2-17-15,0-4-8 16,24-6 18-16,7-4-18 0,11-8-14 16,7-8-14-1,-4-8-34-15,1 0-51 0,2-24-93 16,-12-3-136-16,-9 1-256 0</inkml:trace>
  <inkml:trace contextRef="#ctx0" brushRef="#br0" timeOffset="3698.1">6528 7875 1433 0,'0'0'526'0,"0"0"-327"16,0 0-51-16,0 0-46 16,0 0-48-16,0 0-33 15,0 0-14-15,-13 22-7 16,1 3 55-16,3 5-36 15,-4 4-2-15,1 5 7 16,3-1-17-16,-3 0 3 16,9-3-7-16,0-3 3 15,1-3-12-15,2-6-35 16,0-5-87-16,0-7-149 16,0-10-457-16</inkml:trace>
  <inkml:trace contextRef="#ctx0" brushRef="#br0" timeOffset="9394.87">7383 7830 446 0,'0'0'951'0,"0"0"-701"15,0 0-44-15,0 0-14 16,0 0-63-16,0 0-19 15,5-76-75-15,8 64 5 16,8 2-37-16,3 2-3 16,1 2 9-16,5 3-9 15,-4 3-1-15,-1 0 0 16,-4 15-7-16,-8 6-2 16,-6 7 10-16,-7 6 0 15,-1 6 0-15,-23 2 1 16,-9 3-1-16,-10 0 0 15,-3-2 9-15,-2-6-1 0,6-5-8 16,9-8-10 0,13-7 0-16,11-10-14 0,9-7-34 15,7-3-14-15,23-22 13 16,19-14-88-16,23-21-5 16,14-23-45-16,-6 2 25 15,-12 10 7-15,-20 13 120 16,-18 25 45-16,-5 5 113 15,-4 3 86-15,-14 14 30 16,-5 8-37-16,-2 3-74 16,-5 9-78-16,-14 15-22 15,-2 11 11-15,-6 7-7 0,3 6 36 16,-1 2-21-16,7-1-16 16,6-4 1-16,8-4-15 15,4-3-6-15,4-6-1 16,21-7-32-16,10-7-29 15,23-14-104-15,-7-4-334 16,-5 0-538-16</inkml:trace>
  <inkml:trace contextRef="#ctx0" brushRef="#br0" timeOffset="9695.07">7958 7932 1242 0,'0'0'516'0,"0"0"-374"16,0 0-12-16,0 0-15 15,0 0-8-15,91-7-44 16,-78 18-34-16,-7 7 1 16,-6 3-21-16,0 6 16 15,-6 2 16-15,-10 0-6 16,-4-2-3-16,-1-4-12 15,4-5-20-15,6-6 17 16,8-3-17-16,3-4-12 16,6-5-46-16,22 0 25 15,16 0 4-15,39-25-112 16,-7 0-141-16,-9-2-319 0</inkml:trace>
  <inkml:trace contextRef="#ctx0" brushRef="#br0" timeOffset="10421.12">9129 7702 1234 0,'0'0'400'16,"0"0"-167"-16,0 0-70 0,0 0 20 16,0 0-57-1,0 0-42-15,24-78-39 0,4 69-45 16,6 4 13-16,4 3-13 15,0 2 0-15,-2 0 0 16,-8 14 0-16,-8 10-6 16,-11 9-2-16,-9 8 8 15,-12 9 1-15,-18 0-1 16,-7 1-1-16,-7-5 0 16,0-5 1-16,2-8 0 15,12-6-6-15,8-10-28 16,13-7 0-16,9-10-70 15,7 0-14-15,26-17 91 16,16-16-97-16,11-10-1 16,19-21 15-16,-4 2-7 0,-5-2 45 15,-9 8 72-15,-24 19 90 16,-7 9 117-16,-17 14 15 16,-13 14-66-16,-3 0-82 15,-20 22-63-15,-9 11 43 16,-1 7-12-16,5 8-23 15,4-1 14-15,14 0-27 16,8-2-6-16,2-4-19 16,23-5-53-16,32-1-64 15,-3-11-199-15,-4-12-399 0</inkml:trace>
  <inkml:trace contextRef="#ctx0" brushRef="#br0" timeOffset="10804.1">9854 7868 46 0,'0'0'1389'15,"0"0"-1041"-15,0 0-49 16,0 0-172-16,0 0-67 16,0 0-20-16,0 0-32 15,89-25 5-15,-60 25-13 16,-4 4-18-16,-7 5 17 15,-8-1-4-15,-8 3-1 16,-2 2 6-16,-9 2 4 16,-11 2 32-16,-3 3-7 15,-3 0-3-15,4-1 9 0,5 3-27 16,7-1-8-16,7 4 0 16,3 0-37-16,6 4 4 15,9 1-44-15,3-3-25 16,-3 1 51-16,-6-6-1 15,-5-4 21-15,-4-4 9 16,-7-7 10-16,-14-2 12 16,-11-5 7-16,-6 0-7 15,-10-23-1-15,9 2-132 16,8-4-388-16</inkml:trace>
  <inkml:trace contextRef="#ctx0" brushRef="#br0" timeOffset="11066.4">10580 8013 1373 0,'0'0'408'16,"0"0"-278"-16,0 0-68 15,0 0-48-15,0 0-14 0,83 0-7 16,-66 0-232 0,0 2-401-16</inkml:trace>
  <inkml:trace contextRef="#ctx0" brushRef="#br0" timeOffset="11253.9">11141 8046 1026 0,'0'0'546'0,"0"0"-389"16,0 0-65-16,0 0-33 15,0 0 14-15,81-10-47 16,-63 10-26-16,3 0-95 0,14 9-184 15,-3-3-110 1,-2 0-337-16</inkml:trace>
  <inkml:trace contextRef="#ctx0" brushRef="#br0" timeOffset="11403.49">11574 8065 887 0,'0'0'375'0,"0"0"-114"15,0 0-76-15,0 0-23 16,0 0-56-16,0 0-41 15,0 0-41-15,78 0-24 16,-51 0-62-16,16 0-147 16,-6 2-339-16,-4-1-418 0</inkml:trace>
  <inkml:trace contextRef="#ctx0" brushRef="#br0" timeOffset="11532.15">11950 8039 1179 0,'0'0'384'16,"0"0"-145"-16,0 0-138 15,0 0-51-15,0 0-22 16,99-31-28-16,-34 29-92 16,-7 1-275-16,-2 1-431 0</inkml:trace>
  <inkml:trace contextRef="#ctx0" brushRef="#br0" timeOffset="11658.81">12408 7986 396 0,'0'0'1161'0,"0"0"-782"16,0 0-110-16,0 0-88 15,0 0-80-15,0 0-36 0,0 0-26 16,3-37-39-16,2 37-88 16,-2 0-139-16,0 0-578 0</inkml:trace>
  <inkml:trace contextRef="#ctx0" brushRef="#br0" timeOffset="12845.64">13639 7711 1045 0,'0'0'388'16,"0"0"-80"-16,0 0-81 0,0 0-18 15,0 0-50-15,0 0-59 16,0 0-25-16,10-67-36 16,8 59-23-16,6 3-11 15,9 2 5-15,4 3-11 16,7 0 1-16,2 3-8 16,-6 10 1-16,-6 2-5 15,-7 4-7-15,-13 3 2 16,-9 5 4-16,-5 1 6 15,-17 5-2-15,-18-1 9 16,-11 1 5-16,-8-3-5 16,-2-3 0-16,1-1 0 0,8-6 0 15,10-4-11-15,16-4-66 16,11-7-89-16,10-5-60 16,19 0-28-16,53-32-18 15,-2 0-276-15,1-5-13 0</inkml:trace>
  <inkml:trace contextRef="#ctx0" brushRef="#br0" timeOffset="13193.71">14300 7580 912 0,'0'0'331'0,"0"0"-78"16,0 0 34-16,0 0-72 16,0 0-92-16,0 0-74 15,0 0-27-15,-42-3-7 0,17 22 14 16,-4 5-1-1,-3 4 3-15,-1 5 14 0,0 0-14 16,5 4-4-16,5-2 4 16,10-1-11-16,8-3 4 15,5-1-15-15,8-5-8 16,14-5 19-16,6-4-20 16,4-8 0-16,0-6 6 15,0-2-5-15,-5-5 5 16,-5-10-6-16,-7-4 0 15,-3-2 21-15,-7 1-20 16,-4 2 16-16,-1 4-2 16,0 4-4-16,0 6-11 0,0 4-30 15,0 0-85 1,0 8-173-16,0 7-265 0,0-3-647 16</inkml:trace>
  <inkml:trace contextRef="#ctx0" brushRef="#br0" timeOffset="15668.09">14500 8008 844 0,'0'0'404'0,"0"0"-136"16,0 0-42-16,0 0-40 16,0 0-31-16,0 0-49 15,0 0-53-15,-15 1-34 16,3 15-10-16,-7 4 37 16,-1 5-24-16,-2 5 20 15,1 3-7-15,3 4-20 16,2 0-6-16,5 1-8 15,3-3-1-15,7-1 0 16,1-6-21-16,0-4-41 16,9-7-45-16,22-10-79 15,-1-4-115-15,-2-3-321 0</inkml:trace>
  <inkml:trace contextRef="#ctx0" brushRef="#br0" timeOffset="16179.72">14652 7783 211 0,'0'0'922'15,"0"0"-674"-15,0 0-91 0,0 0-38 16,0 0-44 0,0 0-8-16,0 0-10 0,-63 24-12 15,57-8-26-15,2-2 12 16,4-2-31-16,0-4-3 16,4-4 3-16,8-2-6 15,3-2 5-15,2-2-14 16,-4-10-5-16,-3-4 12 15,-5 0 16-15,-5 2-8 16,0 3 49-16,-6 4 12 16,-9 5-35-16,0 2-16 15,0 5-9-15,5 10 13 0,4 5-14 16,6 0 0-16,0-3-1 16,1-5-23-16,11-6 5 15,4-6 18-15,-2 0 1 16,1-10-1-16,-6-8 1 15,-3-3 0-15,-6-2 17 16,0 3-3-16,0 4 23 16,-11 7-12-16,0 8-25 15,0 5-69-15,3 13-207 16,4 2-383-16</inkml:trace>
  <inkml:trace contextRef="#ctx0" brushRef="#br0" timeOffset="16908.77">15003 8060 660 0,'0'0'698'15,"0"0"-451"-15,0 0-37 16,0 0-29-16,0 0-26 0,0 0-84 16,0 0-55-1,25 12-11-15,-15 6-4 0,2 3 11 16,-6 1-12-16,-3 2-1 15,-3-3 1-15,0 1-25 16,-16-5-40-16,-10-2-60 16,4-4-175-16,3-7-479 0</inkml:trace>
  <inkml:trace contextRef="#ctx0" brushRef="#br0" timeOffset="17697.66">15801 7656 1333 0,'0'0'294'0,"0"0"-64"15,0 0-7-15,0 0-52 16,0 0-64-16,0 0-29 16,0 0-41-16,23-70-11 15,1 70-26-15,2 0-3 16,4 0-6-16,-5 11 9 15,-3 9-8-15,-6 5 7 16,-8 8 1-16,-8 2 0 16,0 5 0-16,-18-1 0 15,-5-1-5-15,-6-2 5 0,1-6 0 16,-2-4 2-16,3-5-2 16,5-5 0-16,7-7-21 15,10-3-38-15,5-6-39 16,4 0-13-16,21-11 84 15,11-13-80-15,8-9-28 16,10-9-4-16,1-10-33 16,3-5 30-16,-4 0 59 15,-8 4 83-15,-12 11 77 16,-15 14 141-16,-9 11 13 16,-10 11 8-16,-4 6-97 15,-18 7-111-15,-7 14-6 16,-4 10 27-16,-3 6 10 0,5 6-17 15,4 1-17-15,8 2-4 16,9-3-23-16,10 0-1 16,0-5 0-16,20-4-38 15,12-6-32-15,7-7-51 16,21-8-104-16,-10-8-265 16,-7-5-352-16</inkml:trace>
  <inkml:trace contextRef="#ctx0" brushRef="#br0" timeOffset="17951.98">16428 7892 1260 0,'0'0'535'0,"0"0"-288"15,0 0-104-15,0 0-53 16,0 0-22-16,0 0-11 15,0 0-7-15,-80 61-25 16,69-36-17-16,4 2 4 16,7 0-12-16,0-1-23 15,7-3-35-15,10-4-56 16,7-8-76-16,10-11-132 16,-2 0-253-16,-7-7-495 0</inkml:trace>
  <inkml:trace contextRef="#ctx0" brushRef="#br0" timeOffset="18298.06">16478 7692 758 0,'0'0'402'0,"0"0"-69"15,0 0-47-15,0 0-56 16,0 0-86-16,0 0-84 15,0 0-42-15,-15 8-12 16,6 3 8-16,2 2-14 16,2-2-5-16,4-1 4 15,1-1 0-15,0-2-28 16,9-1-19-16,7-5 14 0,1-1 9 16,2 0-16-16,-4-11 3 15,-5-5 38-15,-7-3 24 16,-3 3 41-16,-1-1 31 15,-14 6-39-15,-2 4-11 16,0 7-46-16,1 0 0 16,5 11-28-16,11 21-121 15,0-2-174-15,3-3-805 0</inkml:trace>
  <inkml:trace contextRef="#ctx0" brushRef="#br0" timeOffset="18576.31">16644 7984 1058 0,'0'0'663'16,"0"0"-469"-16,0 0-53 15,0 0-54-15,0 0-12 16,0 0-51-16,92 0-18 15,-50 0 6-15,-2 0-12 16,-4 0-22-16,-8 0-25 16,-8-6-47-16,-10-1 22 15,-10-3-1-15,0-1-46 16,-16-2-147-16,-20-7-63 16,3 5-63-16,8-1-259 0</inkml:trace>
  <inkml:trace contextRef="#ctx0" brushRef="#br0" timeOffset="18746.86">16750 7846 611 0,'0'0'513'16,"0"0"-226"-16,0 0 24 16,0 0-87-16,0 0-104 15,0 0-14-15,0 0 17 16,-14 60-54-16,13-31-36 16,1 1-2-16,0 3-31 15,0 1 0-15,0-2-9 16,5-1-79-16,9-1-124 0,-2-9-329 15,1-9-485-15</inkml:trace>
  <inkml:trace contextRef="#ctx0" brushRef="#br0" timeOffset="18997.18">17170 7757 1307 0,'0'0'569'16,"0"0"-296"-16,0 0-102 16,0 0-78-16,0 0-53 15,0 0-23-15,0 0 24 16,12 79-23-16,-10-38 15 16,-1 2-32-16,-1 1 0 0,0-2-1 15,0-2-52-15,0-5-71 16,0-1-46-16,0-9-301 15,0-9-435-15</inkml:trace>
  <inkml:trace contextRef="#ctx0" brushRef="#br0" timeOffset="19189.66">17449 8045 1187 0,'0'0'660'0,"0"0"-487"15,0 0-70-15,0 0-25 16,0 0 19-16,0 0-29 0,31 90-41 16,-31-59-18-16,0-1-9 15,-19-2-11-15,-24 0-24 16,1-7-133-16,3-7-399 16</inkml:trace>
  <inkml:trace contextRef="#ctx0" brushRef="#br0" timeOffset="19708.28">18052 7946 1290 0,'0'0'400'16,"0"0"-238"-16,0 0-79 15,0 0-56-15,0 0-10 16,0 0-8-16,0 0-9 16,74 1-167-16,-57 5-333 15,1-2-576-15</inkml:trace>
  <inkml:trace contextRef="#ctx0" brushRef="#br0" timeOffset="19874.84">18604 7937 1028 0,'0'0'378'0,"0"0"-133"15,0 0-100-15,0 0-84 16,0 0-37-16,90-25-24 15,-70 25-179-15,0 0-406 0</inkml:trace>
  <inkml:trace contextRef="#ctx0" brushRef="#br0" timeOffset="20022.43">19010 7912 730 0,'0'0'487'0,"0"0"-349"16,0 0-7-16,0 0-11 15,0 0-10-15,0 0-87 16,0 0-23-16,80-6-258 16,-71 12-386-16</inkml:trace>
  <inkml:trace contextRef="#ctx0" brushRef="#br0" timeOffset="20151.09">19337 7917 687 0,'0'0'173'0,"0"0"-82"16,0 0-91-16,0 0-26 16,94 0-368-16</inkml:trace>
  <inkml:trace contextRef="#ctx0" brushRef="#br0" timeOffset="20301.7">19826 7935 963 0,'0'0'229'16,"0"0"-135"-16,0 0-54 15,0 0-40-15,0 0-193 16,0 0-644-16</inkml:trace>
  <inkml:trace contextRef="#ctx0" brushRef="#br0" timeOffset="20444.31">20181 7902 1073 0,'0'0'283'15,"0"0"-123"-15,0 0-125 16,0 0-35-16,0 0-312 16,0 0-892-16</inkml:trace>
  <inkml:trace contextRef="#ctx0" brushRef="#br0" timeOffset="20563">20418 7927 1283 0,'0'0'297'0,"0"0"-87"0,0 0-161 16,0 0-49-16,0 0-367 0</inkml:trace>
  <inkml:trace contextRef="#ctx0" brushRef="#br0" timeOffset="21780.74">20794 7579 935 0,'0'0'248'16,"0"0"-43"-16,0 0 80 16,0 0-16-16,0 0-47 15,0 0-82-15,13-20-79 16,4 13-21-16,8-2-19 15,5 4-12-15,5 0 16 16,2 4-18-16,3 1-7 0,-4 0 13 16,-3 7-13-1,-6 10-6-15,-8 6 6 0,-7 4-11 16,-11 3 10-16,-1 5-15 16,-17 1-16-16,-13-1 16 15,-9 0-15-15,-7-5-5 16,-2-4 5-16,2-3-12 15,9-7-51-15,7-3-42 16,15-5-100-16,15-8-111 16,12-1-46-16,11-12-281 0</inkml:trace>
  <inkml:trace contextRef="#ctx0" brushRef="#br0" timeOffset="22051.02">21453 7410 960 0,'0'0'317'15,"0"0"-8"-15,0 0-36 16,0 0-14-16,0 0-107 16,0 0-88-16,0 0-30 15,-92-6 7-15,54 33 13 16,0 8-20-16,4 5-21 16,5 3 17-16,7 3-28 15,9-2 4-15,7 3 2 16,6-2-6-16,0-1-2 15,10-5-9-15,12-3-27 16,5-8 26-16,5-6-24 16,2-6-23-16,2-7-40 15,13-9-112-15,-9-5-263 0,-5-8-226 16</inkml:trace>
  <inkml:trace contextRef="#ctx0" brushRef="#br0" timeOffset="22524.75">21725 7754 880 0,'0'0'336'15,"0"0"-113"-15,0 0-3 16,0 0 0-16,0 0-37 15,0 0-40-15,0 0-84 16,-1-3-28-16,-4 13-10 16,-1 7 28-16,-3 4 9 15,-2 6-18-15,-3 3-27 16,-1 3 26-16,2 4-27 0,-1 1-12 16,2 1 15-16,5-2-15 15,4-2 0-15,3-3 0 16,0-6-24-16,10-3 2 15,14-6-40-15,7-7-75 16,23-10-115-16,-9 0-376 16,-6-12-682-16</inkml:trace>
  <inkml:trace contextRef="#ctx0" brushRef="#br0" timeOffset="22764.11">21554 7861 1099 0,'0'0'342'16,"0"0"-68"-16,0 0-92 16,0 0-27-16,0 0-35 15,88 9-41-15,-45-8-42 16,6 0-8-16,1 1-29 15,-3-2 0-15,7 0-49 16,-15-2-203-16,-10-7-489 0</inkml:trace>
  <inkml:trace contextRef="#ctx0" brushRef="#br0" timeOffset="23365.5">22689 7879 1463 0,'0'0'363'16,"0"0"-169"-16,0 0-79 16,0 0-17-16,0 0-57 15,0 0-41-15,0 0-29 16,67 9-104-16,-40 0-173 15,0-1-360-15</inkml:trace>
  <inkml:trace contextRef="#ctx0" brushRef="#br0" timeOffset="23516.1">23245 7892 637 0,'0'0'270'0,"0"0"-138"15,0 0-64-15,96-2-68 16,-60 2-97-16,-2 0-640 0</inkml:trace>
  <inkml:trace contextRef="#ctx0" brushRef="#br0" timeOffset="23673.68">23789 7905 763 0,'0'0'377'15,"0"0"-225"-15,0 0-94 16,0 0-34-16,0 0-23 16,83-33-2-16,-38 33-38 15,-5 0-187-15,-2 0-395 0</inkml:trace>
  <inkml:trace contextRef="#ctx0" brushRef="#br0" timeOffset="23794.35">24206 7881 730 0,'0'0'263'16,"0"0"-134"-16,0 0-93 16,0 0-16-16,0 0-20 0,102-7-127 15,-69 7-677-15</inkml:trace>
  <inkml:trace contextRef="#ctx0" brushRef="#br0" timeOffset="23935.98">24657 7863 1039 0,'0'0'164'16,"0"0"-105"-16,0 0-37 15,0 0 23-15,116-3-45 16,-76 10-58-16,-4 0-436 0</inkml:trace>
  <inkml:trace contextRef="#ctx0" brushRef="#br0" timeOffset="24062.64">24966 7889 971 0,'0'0'335'16,"0"0"-174"-16,0 0-26 15,0 0-119-15,0 0-16 16,0 0-115-16,0 0-448 0</inkml:trace>
  <inkml:trace contextRef="#ctx0" brushRef="#br0" timeOffset="25361.16">26500 7480 1141 0,'0'0'350'0,"0"0"-86"16,0 0-93-16,0 0 24 15,0 0-47-15,0 0-49 16,0 0-35-16,37-55-42 16,-9 51 3-16,9 4-17 15,11 0-8-15,7 7 0 16,0 10 1-16,-4 4-1 15,-14 6-8-15,-11 4-14 16,-17 4 4-16,-9 5-16 16,-11 0 0-16,-23 2 3 15,-11-3-12-15,-8-2 16 16,-5-4-1-16,1-3-15 16,4-6 6-16,12-4-48 15,14-5-53-15,14-5-94 0,16-10-127 16,17 0-31-16,10-1-176 15</inkml:trace>
  <inkml:trace contextRef="#ctx0" brushRef="#br0" timeOffset="25699.26">27228 7395 713 0,'0'0'401'0,"0"0"-170"15,0 0 53-15,0 0-79 16,0 0-64-16,0 0-69 0,0 0-43 15,-87-35 37 1,51 58-1-16,-4 8 0 0,-3 7-7 16,4 7-30-16,2 4 6 15,7 4 3-15,7-3-22 16,11 1 16-16,9-6-30 16,3-4 0-16,8-6 9 15,16-6-10-15,7-8 0 16,8-7 0-16,8-7 1 15,6-6 12-15,1-1-13 16,-1-1-14-16,-6-13 8 16,-9-3-20-16,-11-1-6 15,-9-2-7-15,-12 3-29 16,-6 4-34-16,-20 6-140 16,-6 4-344-16,-1 3-432 0</inkml:trace>
  <inkml:trace contextRef="#ctx0" brushRef="#br0" timeOffset="32255.73">27530 7860 443 0,'0'0'676'15,"0"0"-473"-15,0 0 6 0,0 0 11 16,0 0-26-16,0 0-16 15,0-47-72-15,0 47-63 16,0 0-42-16,-6 4 5 16,-7 13 4-16,-2 6-5 15,-4 6 5-15,2 5-2 16,2 3-4-16,5 2-4 16,7 3-7-16,3-3 5 15,0-1-30-15,3-3-32 16,12-4-13-16,4-4-21 0,17-3-44 15,-5-7-131 1,-2-7-288-16</inkml:trace>
  <inkml:trace contextRef="#ctx0" brushRef="#br0" timeOffset="32488.11">27265 8097 738 0,'0'0'396'0,"0"0"-241"15,0 0-45-15,0 0 17 16,85-13 46-16,-49 10-74 16,5 3-24-16,0 0-49 0,-1 0-25 15,-4 0-1-15,2 0-215 16,-12 0-164-16,-5 1-380 0</inkml:trace>
  <inkml:trace contextRef="#ctx0" brushRef="#br0" timeOffset="32804.26">27690 8082 189 0,'0'0'696'0,"0"0"-511"16,0 0-36-16,0 0 20 15,0 0-15-15,0 0-100 16,0 0-26-16,-34 25 5 15,20-11-14-15,1 3 0 16,4 1-17-16,4 0 5 0,5-1 0 16,0-2-7-16,2-3-13 15,11-4 12-15,8-3 1 16,3-5 11-16,-3 0-11 16,0-5 0-16,-6-10 27 15,-3-6 24-15,-11-2 54 16,-1-1 2-16,-3 2-37 15,-15 2-35-15,-3 6-35 16,-3 7-9-16,4 5 8 16,5 2-113-16,7 6-113 15,14 15-111-15,14-1-55 16,5-3-449-16</inkml:trace>
  <inkml:trace contextRef="#ctx0" brushRef="#br0" timeOffset="33261.04">27990 8133 789 0,'0'0'357'0,"0"0"-106"15,0 0-107-15,0 0 13 16,0 0-15-16,-60-72-56 16,44 67-4-16,1 5-51 15,0 0-21-15,3 2-10 16,1 12 0-16,3 6-9 15,3 5-49-15,5-2-32 16,0 0 7-16,6-5-19 16,11-5 39-16,3-7 38 0,3-6 25 15,1 0 0 1,0-10 23-16,-4-12 31 0,-5-6 94 16,-1-5-5-16,-8-9-1 15,-3-1-35-15,-3-4-29 16,0-1-22-16,0 3-16 15,0 3-16-15,-2 9 31 16,-1 11-30-16,2 11 8 16,-1 9-33-16,-3 2-16 15,0 17-38-15,-1 13 42 16,-2 7-1-16,4 7 13 16,2 3-26-16,2 2-8 15,0 1-20-15,9-4-18 0,7-2-54 16,4-4-25-1,2-6-109-15,14-1-4 0,-6-9-137 16,-5-8-401-16</inkml:trace>
  <inkml:trace contextRef="#ctx0" brushRef="#br0" timeOffset="33637.03">28233 8249 400 0,'0'0'303'15,"0"0"-46"-15,0 0-13 16,14-78-32-16,-14 50-9 15,0 0-13-15,0 0-48 16,-9 4-44-16,-6 6 4 16,-3 5-45-16,-3 9-38 0,-3 4-19 15,0 0 5 1,0 15-7-16,3 9 2 0,6 3-22 16,5 3-1-16,9-1-60 15,1-5-24-15,6-4 26 16,14-7 20-16,6-8 54 15,4-5-11-15,-1-1-14 16,0-15-18-16,-6-6 12 16,-4-3 38-16,-6 0 6 15,-6 4 51-15,-2 6 69 16,-5 5 33-16,0 7-88 16,0 3-71-16,-11 5-3 15,0 13-7-15,2 6-55 16,2 1-61-16,6 0-87 15,1-3-42-15,9-8-23 0,9-7-69 16,-2-6-357-16</inkml:trace>
  <inkml:trace contextRef="#ctx0" brushRef="#br0" timeOffset="34064.98">28416 8124 652 0,'0'0'603'16,"0"0"-298"-16,0 0-72 15,0 0-125-15,0 0-100 16,0 0-8-16,0 0-9 15,-13 27-7-15,12-5-40 16,1-5-102-16,0-4 39 16,7-5 55-16,8-6 41 15,3-2-6-15,-2-7-16 0,1-13 3 16,-7-6 42-16,-4-3 45 16,-4-2 59-16,-2 1 59 15,0 3-20 1,0 5 21-16,0 7-5 0,0 5-44 15,-2 9-38-15,1 1-77 16,-4 0-15-16,-1 16 0 16,0 5 9-16,-1 7 5 15,2 6-6-15,5 4 7 16,0 4-3-16,0 6 3 16,3 5-13-16,9 1-9 15,0 3 5-15,-1-2-2 16,-8-3-29-16,-3-5-17 15,-5-6 22-15,-16-8 5 16,-9-8 24-16,-7-11 14 0,-3-11 19 16,-5-3 19-16,0-12-19 15,5-13-13-15,10-29-6 16,11 7-58-16,16 0-442 0</inkml:trace>
  <inkml:trace contextRef="#ctx0" brushRef="#br0" timeOffset="34221.56">28988 8126 1075 0,'0'0'670'16,"0"0"-543"-16,0 0-55 0,0 0-72 15,0 0-268 1,0 0-471-16</inkml:trace>
  <inkml:trace contextRef="#ctx0" brushRef="#br1" timeOffset="47270.66">5502 7312 202 0,'0'0'126'16,"0"0"51"-16,0 0-57 15,0 0-78-15,0 0-8 16,0 0 18-16,7 0-8 15,-1 0-13-15,0 0 3 16,6 0 0-16,-1-1 15 16,1-4 11-16,1 3 0 15,4-1-10-15,-1-2-30 16,-1 3-10-16,1-1 4 16,-1 0-3-16,0-1 2 0,3 1 10 15,1-1-4-15,2-2 20 16,4 2-19-16,0-2 0 15,3 1 8-15,0-2-2 16,-1 1 3-16,3-1 1 16,-2 0-14-16,-1-2 12 15,3 2-22-15,-2 2 1 16,0-1 0-16,-2 3-6 16,-4 0 4-16,-1 2-5 15,-3 1 0-15,0 0-1 16,3 0 1-16,0 0-1 15,6 0 1-15,4 0 0 16,2 0 1-16,4 0-1 0,-1 0 1 16,-2 0 4-16,-1 0-5 15,-5 0-1-15,-4 0 1 16,-4 0 0-16,-1 0 0 16,-2 0-1-16,0 0 1 15,1 0 3-15,3 0-3 16,0 0 0-16,1 0 0 15,1 0 0-15,2 0-1 16,-1 0 1-16,3 0 0 16,-2 1 4-16,-2 1-4 15,-1-2 0-15,3 1 0 16,1-1 0-16,0 0 1 16,4 0-1-16,3 0 1 15,1 0 7-15,4 0-8 16,-1 0 0-16,1 0 0 0,-3 0 1 15,1 0 0-15,-3 0 11 16,-2 0-11-16,-1-1 29 16,1-1-22-16,1 1 2 15,-1-1 6-15,-1 1-10 16,1-1 4-16,-1 2-10 16,-2 0 1-16,-1 0 10 15,3 0-11-15,-3 0-1 16,0 0 1-16,4 0 0 15,-1 0 0-15,0 0 0 16,3 0 1-16,0 0 4 16,-2 2-5-16,0-2-5 0,-1 1 5 15,0 1 1 1,0-1 0-16,0 1-1 0,1-1 7 16,3-1-4-16,0 1-3 15,-1-1-8-15,1 2 8 16,-2-1 2-16,-1-1-1 15,-1 0-1-15,-2 0 6 16,-1 0 1-16,-1 0-6 16,2 0 1-16,0 0 17 15,2 0-12-15,2-1 2 16,-1-2-1-16,2 0-7 16,0 2 10-16,-4-1-11 15,1 1 0-15,-1 1 5 0,-4 0-5 16,2 0-1-1,-1 0 0-15,1 0 2 0,3 0 3 16,4 0-4-16,4 0 0 16,1 0 1-16,2 0-1 15,-2-2 0-15,-3 2 0 16,1-1 0-16,-4 0 7 16,-3-1-7-16,-2 0 0 15,-1 0 1-15,0-1-1 16,-2 1 0-16,2 0 1 15,0 1-1-15,3-1 1 16,3 1-1-16,2 0 0 16,0 1 2-16,1-2-2 15,-2-1-1-15,2 2 1 16,0 0 0-16,-2-1 1 0,0 1-1 16,-4 0 0-16,-1-1-1 15,-1 2 1-15,-1 0 0 16,3 0 0-16,1 0 0 15,2 0 1-15,4 0-1 16,-1 0 0-16,1-1 4 16,0 1-4-16,-1 0-2 15,-1 0 2-15,-4 0 0 16,4 0 1-16,-3 0-1 16,-1 0 0-16,0 0 26 15,4 0-10-15,-1 0-2 16,5 0 2-16,0 0-6 15,5 0-1-15,-2 0-8 0,1 0-1 16,-2 0 19-16,-2 0-19 16,-3 0 9-16,-2 0 4 15,6 0 5-15,-1 0 11 16,1 1-13-16,5 3-16 16,0 0 25-16,-2 1-25 15,-3-3 1-15,-4 0 0 16,-6-1-1-16,-8-1-1 15,-10 0-40-15,-7 0-32 16,-5 0-47-16,-14-1-149 16,-5-6-428-16</inkml:trace>
  <inkml:trace contextRef="#ctx0" brushRef="#br1" timeOffset="48939.2">10754 7100 29 0,'0'0'677'0,"0"0"-532"16,0 0-114-16,0 0-21 16,0 0 19-16,0 0 26 15,0 0-6-15,94 0 9 16,-72 0-19-16,5 3 9 15,4 0 0-15,3 1-9 16,5-1 10-16,3 1-24 16,3-1 2-16,1 1 4 15,0 1-21-15,2-1 15 16,-3 0-11-16,1 0 8 16,-1 1 1-16,0-1-7 15,2 0 6-15,1 1-12 16,0-1-10-16,-1 0 20 15,0-1-20-15,2-1 0 0,-4 1 0 16,1-1 0-16,-3-2 11 16,-1 0-11-16,-2 0 1 15,-4 0 16-15,3 0-7 16,-2-5-3-16,-1 3 6 16,-2-1-11-16,-3 1 6 15,1 1-8-15,-1 1 1 16,0 0 7-16,-1 0-8 15,2 0-6-15,0 0 6 16,0 0 0-16,-2 0 1 0,-2 0-1 16,-4 0 2-1,0 0 3-15,-2 0-5 0,0 0 0 16,0 0-1-16,1 0 2 16,3 0-1-16,-1 0 0 15,5 0 0-15,0 0 6 16,-1 0-6-16,1 0-3 15,-1 0 2-15,-7 0 1 16,-1 0 0-16,-5 0 0 16,-4 0 0-16,0 0 5 15,-1 0-5-15,1 0 0 16,0 0-5-16,4 0 5 16,3 0 0-16,1 0-2 15,4 1-6-15,-1 2 8 16,1 0 0-16,-4 0-10 0,-1-2 9 15,-5 2-14-15,-1-2-4 16,-2-1-5-16,-4 2-16 16,3-1-13-16,-2-1-34 15,-4 2-59-15,-4 0-68 16,0 1-126-16,0-2-33 0</inkml:trace>
  <inkml:trace contextRef="#ctx0" brushRef="#br1" timeOffset="49538.6">12960 7136 38 0,'0'0'391'0,"0"0"-194"16,0 0 7-16,0 0-28 15,0 0-1-15,0 0-52 16,0 0-60-16,0-5-27 16,0 5-17-16,0 0-12 15,0 0 12-15,3 5-8 16,2 3 13-16,1 2 2 16,0 1-3-16,-1 3 21 15,1 0-2-15,-1 2-6 16,1 3 10-16,-2-1-19 15,1 0 2-15,1 2-2 0,-2-2-2 16,-1 2-1-16,0 1-2 16,2 1 8-16,-4 6 6 15,2 1 14-15,0 3-18 16,-1 1-7-16,2 1-13 16,-1-2 1-16,0 1-13 15,0-4 1-15,3 1 16 16,0 0-17-16,0-3 2 15,1 1-1-15,1-3 6 16,-2 1-6-16,0-1-1 16,4 0 1-16,-2 0 6 15,-1 0-7-15,-1-1-1 16,1-2 0-16,-2 1-14 0,1-2 5 16,0-1-2-16,-1-2-20 15,-2-4 13-15,0-1-46 16,-3-3-41-16,0-3-49 15,0-3 15-15,0 0 6 16,0-2-12-16,0-1-61 16,2-1 11-16,0 0-41 15,-2 0-134-15</inkml:trace>
  <inkml:trace contextRef="#ctx0" brushRef="#br1" timeOffset="49920.57">13151 7963 121 0,'0'0'283'16,"0"0"-32"-16,0 0 18 0,0 0-107 15,0 0 0-15,0 0-32 16,0 0-17-16,2-11-20 16,-2 11-49-16,0 0 0 15,0 8-25-15,0 7 51 16,0 6 13-16,-2 4-21 15,-1 3-23-15,-2 1-4 16,2 3-21-16,0-2 15 16,-1 3-22-16,1 0-6 15,2 0 13-15,1 0-14 16,0-2 0-16,0-2 0 0,0-3 1 16,0-2-7-1,0-5 5-15,0-2-53 0,-5-4-59 16,1-3-19-16,-2-3-51 15,-2-1 58-15,-1-5-78 16,2 1 8-16,-1-1 5 16,2-1-84-16,2 0-7 15,3 0 30-15</inkml:trace>
  <inkml:trace contextRef="#ctx0" brushRef="#br1" timeOffset="52461.78">13071 8458 48 0,'0'0'105'0,"0"0"58"15,0 0 29-15,0 0 7 16,0 0 12-16,0 0-17 15,35 0-28-15,-33 0-40 16,-2 0-17-16,1 0-35 0,-1 0-34 16,0 0 0-16,0 0-3 15,0 0 2-15,-1 0-17 16,-10 1-6-16,1 1 8 16,-5 1-11-16,-3-2-12 15,-1 2 15-15,-5 0-16 16,-2-2 2-16,-4 2 5 15,-2 0-6-15,-4 0 6 16,-1 1-7-16,-1 1 0 16,-2 0 1-16,-3 0-1 15,4-1 0-15,0 2 0 16,0-2 0-16,1-1 1 16,2 1-1-16,2-1 1 0,-2 0 4 15,-2-2-5-15,0 2 0 16,0 0 0-16,-2 0 1 15,4 1 20-15,-2-1-2 16,2 1-5-16,0 1 17 16,0-1-19-16,0 0 1 15,0 0 2-15,-2 1-6 16,2-3-8-16,-3 1-1 16,3 0 1-16,-1-2 10 15,-2-1-11-15,2 0 0 16,-2 0 0-16,3 0 0 15,-2 0 1-15,0 0-1 16,-1 0 0-16,2 0 7 16,-6 0-7-16,4 0-2 15,-3 0 2-15,-1 0 0 0,1 0 1 16,0 0-1-16,2 0 0 16,3-3 8-16,-2 2-8 15,6 0-2-15,-3 1 2 16,2 0 0-16,0 0 0 15,1 0 0-15,0 0 1 16,-1 0 12-16,-2 4-13 16,-1 0-1-16,-2 0 1 15,2 0 0-15,-4-1 0 16,2 1 2-16,-2-1-2 0,-1 1 29 16,5 2-17-1,-5 0-5-15,2 1 2 0,-2 0-7 16,0-1-1-16,-1 1 0 15,-2-1 0-15,-1-1 13 16,-3 2-14-16,1 0-1 16,0 3 1-16,0-2 1 15,1 4 10-15,0-1 8 16,3 1-13-16,0-1 23 16,1 0-16-16,3 0-12 15,-2-1 9-15,3-2-8 16,1-1-1-16,-1-2-1 15,0-1 1-15,-3-3 13 16,0-1-14-16,0 0 0 16,-1 0 3-16,3 0-2 0,-2 0-1 15,-1 0 0-15,1-2 1 16,2 0 4-16,-2 2-5 16,3 0-1-16,0-1 1 15,1-1 0-15,2 1 11 16,-3-3 2-16,2-2-13 15,-2 0 16-15,-1 1-16 16,-2-1 0-16,-1 1 1 16,-2-1-1-16,-4 1 0 15,-1 0 0-15,-3 1 1 16,-2 0 6-16,2 0-7 16,0-1 0-16,-1 2 15 15,6-1-15-15,-1 1 8 0,3 0-2 16,1 2-5-16,3 0 24 15,1-1-25-15,-1 2 0 16,1 0 8-16,0 0-8 16,2 0-1-16,0-1 0 15,-1-1 2-15,3 1 4 16,-1-1-5-16,-1 1 0 16,-1-2 1-16,1 0 0 15,-1 0-1-15,1 1 10 16,-1-1-3-16,1 1 10 15,3 1-16-15,0 1-1 16,-2-1 15-16,4-1-15 16,-4 2 2-16,-1-1 5 15,-1 1-6-15,-3-1 7 16,1 1-8-16,-4-2 0 0,4 2-3 16,-4 0 3-16,4-1 0 15,2 1 1-15,-2 0-1 16,3-2 6-16,3 2-6 15,-1-1 0-15,1 0-1 16,1 1 1-16,-3 0-1 16,-1 0 1-16,0 0 0 15,-2 0 0-15,5 0 0 16,0 0 0-16,2 0 3 16,1 0-3-16,2 0-1 15,-1 0 1-15,-1 0 0 16,-1 0 1-16,0 0-1 0,0 0 0 15,-2 1 5-15,5-1-5 16,-1 1-6-16,1 1 6 16,3-1 0-16,2 1 1 15,5-2-1-15,0 1 1 16,2-1 4-16,1 0-5 16,-3 1-1-16,0-1 1 15,-3 2-1-15,-4-2 1 16,-2 0 0-16,-3 0 0 15,0 0 2-15,2 0-2 16,0 0-2-16,2-2 1 16,1-2 0-16,3 0 0 15,1 0 0-15,4 0 0 0,3-1 0 16,0 3 1-16,1-1-1 16,0 0 1-16,-1 2-1 15,1-1 1-15,1 1 0 16,-3 1 0-16,7 0 2 15,-1-2-2-15,-1 1 0 16,4-1 0-16,1 0 1 16,-3-1 0-16,2 1-1 15,1-1 6-15,-2 2 8 16,7 0-14-16,0-1 0 16,0 1 15-16,-2-2-8 15,1-1 4-15,-1-2 7 16,-2-1-12-16,1-3 31 0,0-3-27 15,0 1-2-15,1-4 8 16,1-2-10-16,0-4 3 16,1-1 0-16,1-1-8 15,1-3 6-15,-1 1-7 16,-1 1-1-16,2 1 1 16,-2 0 0-16,0 0 0 15,-2 2 0-15,-2-2 6 16,2-1 0-16,1 0-6 15,-2-2-2-15,1 2 2 16,1 0 0-16,-2 2 1 16,2 2-2-16,-1 4 2 15,2 3 4-15,0 1-5 16,0 2 0-16,0-2 1 0,0 0-1 16,0-2-1-16,-1-4 0 15,2 0-1-15,2-4 1 16,-1 1 1-16,1-1 0 15,-2 3-6-15,1 4 6 16,1 0 0-16,0 0 0 16,0-1 0-16,0 0-2 15,0-1 2-15,0-2-3 16,0 0-4-16,0 1 5 16,0-1-4-16,0 2 6 15,0 1 0-15,0 1-2 16,0 3 2-16,-2 1 0 15,1 2 0-15,-1-1 0 0,2 1-1 16,0 0-10-16,0 0-1 16,0 2 12-16,0 2-13 15,0 0 13-15,0 3-1 16,0 0 1-16,0 2-1 16,0 0 1-16,0-1 0 15,0 2 6-15,0 0-6 16,0 0-4-16,0 0 2 15,0 0 2-15,0-1-6 16,0 1 6-16,0-2-2 16,8-2 1-16,3 0-9 15,0-3 10-15,5-3 3 16,-2 1-3-16,-2-3 0 0,-2 1 1 16,-4 1 0-1,-1 3 7-15,-2 1-8 0,-2 3 0 16,1 2 4-16,-2 1-4 15,3-2-1-15,2-2 1 16,3 0-6-16,4-2-11 16,1-2 2-16,4 1-19 15,5-3 6-15,5 0-37 16,6-1-8-16,4-2-14 16,18-9-71-16,-10 3-162 15,-5 0-358-15</inkml:trace>
  <inkml:trace contextRef="#ctx0" brushRef="#br1" timeOffset="59688.45">7067 10376 1577 0,'0'0'374'15,"0"0"-244"-15,0 0-87 16,0 0 5-16,0 0 72 16,0 0-59-16,-4-5-50 15,4 22 6-15,0 10-17 16,0 11 36-16,0 10-4 16,0 7-24-16,0 3 23 15,0 2-10-15,0-1-21 16,0-3 25-16,0-2-25 15,-2-4 0-15,1-3 0 16,1-6-18-16,0-5-34 16,0-9-74-16,0-7-120 15,17-19-138-15,3-1-173 0,2-5-399 0</inkml:trace>
  <inkml:trace contextRef="#ctx0" brushRef="#br1" timeOffset="60034.53">7343 10625 985 0,'0'0'507'0,"0"0"-311"16,0 0-48-16,0 0 70 15,0 0-40-15,0 0-88 16,0 0-61-16,-30-4-23 16,20 34 17-16,-1 8-3 15,5 3-10-15,6 1 11 16,0-2-21-16,8-5-1 0,10-7-8 15,4-5-10-15,8-11-5 16,1-6-10-16,2-6-3 16,-2-6 1-16,-4-16-27 15,-6-8 30-15,-12-6 33 16,-9-4 7-16,0 2 19 16,-21 4 27-16,-10 6 4 15,-8 10 11-15,-6 6-52 16,4 8-6-16,0 4-2 15,10 0-7-15,12 3-1 16,11 5-81-16,8 1-152 16,49-1 53-16,2-2-126 0,6-5-294 15</inkml:trace>
  <inkml:trace contextRef="#ctx0" brushRef="#br1" timeOffset="60343.7">7814 10542 1219 0,'0'0'533'0,"0"0"-443"16,0 0-39-16,0 0 37 16,0 0 19-16,-89 47-7 15,73-11-23-15,8 4-38 16,5 2-23-16,3-2-16 16,15-5-10-16,10-5 10 15,8-8-34-15,6-9 10 0,1-10 12 16,1-3 2-16,-7-16 9 15,-3-12 1-15,-10-10 0 16,-12-6 41-16,-9-4 8 16,-9-3 16-16,-18 4-6 15,-7 5 2-15,-8 11-2 16,-1 12-41-16,1 12-18 16,3 7-1-16,-7 28-115 15,13 7-186-15,6 3-456 0</inkml:trace>
  <inkml:trace contextRef="#ctx0" brushRef="#br1" timeOffset="60687.78">6825 11200 1605 0,'0'0'479'16,"0"0"-417"-16,0 0-55 15,94-3 26-15,-6-5 48 16,37-7-40-16,13 0 7 16,2-2-32-16,-12 1-15 15,-34 4 14-15,-22 2-14 16,-21 4-2-16,-17 2-26 15,2 0-69-15,-6-1 32 0,-5 1-14 16,-13 1-13-16,-10 2 0 16,-2 1-112-16,-42 0-107 15,0 7-72-15,-7 4-126 0</inkml:trace>
  <inkml:trace contextRef="#ctx0" brushRef="#br1" timeOffset="60937.11">6821 11465 960 0,'0'0'498'0,"0"0"-328"0,0 0 89 16,0 0-23 0,0 0-41-16,91-11-38 0,-39-2-61 15,12-3-21-15,5 1-5 16,2-1-12-16,1 1-9 15,1 4-41-15,-3 1-1 16,-4 1-4-16,-7 5-3 16,-9 0-24-16,-7 1-46 15,-9 0-51-15,-10-3-53 16,-9 1-195-16,-6-4-607 0</inkml:trace>
  <inkml:trace contextRef="#ctx0" brushRef="#br1" timeOffset="63969.01">5763 8964 867 0,'0'0'530'0,"0"0"-468"15,0 0-22-15,0 0 61 0,0 0 67 16,0 0-44-1,0 0-84-15,3-77-25 0,16 56-15 16,5 1 0-16,4 0 2 16,5 5-2-16,3 2 0 15,6 3 1-15,7 3-1 16,4 1 1-16,3 2 8 16,5 3-3-16,1 1 1 15,0 0 1-15,1 8-7 16,1 11 11-16,-3 2-11 15,-1 4-1-15,-5 3 0 16,2 2 9-16,-4 0-2 16,0-1-7-16,3-2 0 15,1-1 14-15,0-6-14 16,-2-1 0-16,-4-3 0 0,1-4 0 16,-5-3-2-16,-2-2 1 15,-3-4-27-15,-3-2 1 16,-5-1-42-16,-4 0 9 15,-3-3 24-15,-3-9 15 16,-2-5 20-16,-1-6 1 16,-3-5 0-16,0-6 3 15,-3-6-2-15,1-3-1 16,3-1 6-16,0 0-5 16,0 4 13-16,3 8-14 15,1 5 0-15,2 6-3 16,6 5 3-16,-1 4 0 15,0 4 1-15,-2 5-1 0,-1 3 0 16,0 0 0-16,-2 10 0 16,1 8 6-16,4 6-6 15,0 4 0-15,-1 4 1 16,4 4 1-16,4 2 6 16,-1 0-8-16,0 0 0 15,-2-3 11-15,-1-2-11 16,-3-5-11-16,-2-6 5 15,-1-5-10-15,-2-5-9 16,-3-6-7-16,1-6 0 16,1 0 23-16,0-5 6 15,4-12 3-15,2-4 8 16,3-8-7-16,4-4 0 0,2-5 0 16,2 0 0-16,-1 0 37 15,-3 6 8-15,2 4-5 16,-3 7 0-16,-2 7 0 15,0 6-5-15,0 5-9 16,2 3-26-16,2 0 19 16,4 6-20-16,5 6 0 15,4 5 2-15,-2 3-2 16,2 1 1-16,-3 2-1 16,-1-1 1-16,-3 2 4 15,-1-1-5-15,-6-3 0 16,-7-2 1-16,0-5-1 15,-6-5 1-15,-5-2-1 16,-1-6 1-16,0 0 7 0,3-2-8 16,3-10 1-16,4-6 7 15,3-4-7-15,7-5-1 16,-1-1-11-16,3 3 10 16,-4 2-5-16,-2 8 6 15,-4 8-2-15,0 5 2 16,-3 2-1-16,-3 6 1 15,3 11 0-15,-2 3 0 16,0 3 3-16,4 1-3 16,2 1 0-16,6-4 0 15,1-3 0-15,3-5 0 16,-2-6 0-16,2-4 8 16,-4-3-13-16,4 0 5 0,0-6-10 15,-1-10 3-15,0-2 5 16,1-3 1-16,-4 1 1 15,-1 4 0-15,-5 7 2 16,-4 4-2-16,-6 5-5 16,-2 0 5-16,-2 5 0 15,2 9 2-15,1 0-2 16,3 2 8-16,6-4-2 16,4-2-6-16,8-3 0 15,7-4 4-15,9-3-3 16,5 0 0-16,1-9-1 15,3-7 9-15,-8-6 2 16,-11 0-11-16,-9-2 6 0,-13 3 69 16,-11 4 45-1,-5 3-14-15,-5 4-24 0,-1 2-67 16,-2 4 16-16,-1 1-31 16,0 2-47-16,-1 0-97 15,-12 1-203-15,-1-3-681 0</inkml:trace>
  <inkml:trace contextRef="#ctx0" brushRef="#br1" timeOffset="65367.27">11006 8925 986 0,'0'0'284'0,"0"0"-113"16,0 0-42-16,0 0-46 15,0 0 66-15,0 0-32 16,0 0-65-16,28-48-23 16,-12 38-27-16,1 1-1 15,4 1 2-15,-1 2 4 16,2 4-4-16,0 2-3 15,2 0-9-15,-1 5 8 16,0 12 0-16,-2 3 1 16,-2 6 0-16,-4-1-1 15,-2 0-11-15,-2-3-4 0,-2-4-18 16,0-7 14-16,-2-4-23 16,-1-6 23-16,5-1 19 15,4-4 1-15,4-12 8 16,7-9-8-16,2-3 0 15,2-4 9-15,-5-1-8 16,-1 5 0-16,-6 7 22 16,-5 8-2-16,-4 8 21 15,0 5-42-15,3 3 0 16,2 13-1-16,5 5 1 16,5 3-1-16,0-1 1 15,6-3 0-15,1-6-2 16,3-7-1-16,3-6-15 15,-4-1 17-15,-3-7-7 16,-3-12 8-16,-6-7 0 0,-3-4 1 16,-5 1 34-16,-4 1-4 15,-3 5 5-15,-5 7 61 16,1 8 2-16,-2 5-51 16,3 3-48-16,0 0-5 15,5 2-91-15,3 7 43 16,7 10-28-16,0-5-119 15,-6-3-437-15</inkml:trace>
  <inkml:trace contextRef="#ctx0" brushRef="#br1" timeOffset="68362.25">14531 7900 722 0,'0'0'244'16,"0"0"-135"-16,0 0-63 15,0 0-22-15,0 0 63 16,0 0 2-16,0 0 25 16,0 0 4-16,0 0-16 15,0 0-4-15,0 0 8 16,0 0-24-16,0 0-5 15,0 0-41-15,0 0-2 16,0 0-14-16,-2 6-2 0,-1 3 17 16,-1 3 27-16,-3 4-31 15,-1 4 26-15,-2 3-17 16,-7 7 3-16,-1 3-3 16,-4 5-18-16,-5 3 3 15,0 2-5-15,1 3-19 16,0-3 40-16,8 0-31 15,2-5-7-15,7-7 4 16,3-7-6-16,4-6 1 16,2-8-2-16,0-3 1 15,0-6 18-15,0 1-19 16,0-2 1-16,0 0 8 16,0 0-4-16,0 0-5 15,0-3-33-15,0-8-108 0,0-10-143 16,0 3-348-16,0 0-746 15</inkml:trace>
  <inkml:trace contextRef="#ctx0" brushRef="#br1" timeOffset="69931.06">7118 12523 1264 0,'0'0'405'16,"0"0"-237"-16,0 0-45 15,0 0 25-15,0 0-2 16,0 0-54-16,0 0-2 16,1-25-45-16,-1 41-38 15,-9 10 21-15,-7 14 18 16,-2 6-8-16,-3 8 8 15,4 1-21-15,4-4 9 0,10-5-34 16,3-6 8 0,9-9-16-16,18-7-17 0,12-10-42 15,26-14-52-15,-9 0-136 16,-6-8-502-16</inkml:trace>
  <inkml:trace contextRef="#ctx0" brushRef="#br1" timeOffset="70337.97">7303 12186 1413 0,'0'0'227'0,"0"0"-87"16,0 0 46-16,0 0-50 15,0 0-58-15,0 0-31 16,0 0-26-16,-17-25-5 15,10 35-15-15,1 2 0 16,0-1 21-16,1 1-22 16,4-5 0-16,1-3 2 15,0-1-2-15,0-2 0 16,0 1-18-16,0 1 3 16,3-1 9-16,0 3 6 15,0-1-6-15,-2 0 5 16,-1 2 2-16,0-3 0 15,0-2-1-15,0-1 0 16,0 0 19-16,0 0 0 0,-3-10-4 16,-7-4-6-16,-8 0-9 15,3 4 1-15,-4 4-1 16,-2 6-10-16,7 6 4 16,5 31-99-16,2-4-141 15,7 0-356-15</inkml:trace>
  <inkml:trace contextRef="#ctx0" brushRef="#br1" timeOffset="70594.28">7430 12625 1607 0,'0'0'371'16,"0"0"-273"-16,0 0-57 16,86-17 18-16,-47 10-7 15,7 0-32-15,-1 1-18 16,2 4-4-16,-3-1-103 16,-7 1-153-16,-16 2-142 15,-8 0-171-15,-13 2-170 0</inkml:trace>
  <inkml:trace contextRef="#ctx0" brushRef="#br1" timeOffset="70788.75">7367 12766 844 0,'0'0'288'0,"0"0"-64"16,0 0-6-16,0 0-41 15,0 0 11-15,0 0-4 16,110 43-75-16,-52-43-32 15,5 0-57-15,1-4-14 16,-6-3-6-16,-7 0-37 16,3-4-168-16,-15 3-390 15,-11-2-773-15</inkml:trace>
  <inkml:trace contextRef="#ctx0" brushRef="#br1" timeOffset="71052.06">8271 12233 1300 0,'0'0'743'16,"0"0"-596"-16,0 0 17 16,0 0-56-16,0 0-41 15,0 0-16-15,0 0-35 16,-12 46 94-16,9 1-59 15,0 6-37-15,3 5 11 16,0 2-25-16,0-4-6 16,0-4-58-16,3-5-96 0,8-8-42 15,-1-11-318-15,0-12-440 16</inkml:trace>
  <inkml:trace contextRef="#ctx0" brushRef="#br1" timeOffset="71365.22">8615 12418 1512 0,'0'0'513'0,"0"0"-388"16,0 0-37-16,0 0-51 16,0 0 64-16,0 0-31 15,-52 89-41-15,49-59-7 16,3 1-22-16,2-5-36 15,14-8 4-15,4-5-32 0,5-10-25 16,0-3-7-16,-1-10 31 16,-3-14 53-16,-8-9 12 15,-8-5 71-15,-5-3 39 16,-8 2-39-16,-14 4-3 16,-9 8-22-16,-2 8-27 15,0 11-19-15,5 8-3 16,9 4-130-16,8 14-203 15,8 1-606-15</inkml:trace>
  <inkml:trace contextRef="#ctx0" brushRef="#br1" timeOffset="71988.55">8948 12258 1437 0,'0'0'515'15,"0"0"-343"-15,0 0 8 16,0 0-35-16,0 0-22 16,0 0 1-16,0 0-67 15,0-10-44-15,3 35-7 16,2 14 40-16,1 7-10 16,0 11-22-16,1 3-13 15,0 1-2-15,-4 0-80 16,-3 4-142-16,0-15-269 15,-3-14-1177-15</inkml:trace>
  <inkml:trace contextRef="#ctx0" brushRef="#br1" timeOffset="78296.67">13669 7358 909 0,'0'0'257'0,"0"0"-99"15,0 0-72-15,0 0 20 16,0 0 84-16,0 0-51 16,0-56-42-16,0 45-25 15,4-2-49-15,7-1 25 16,3-1-37-16,2-2-10 15,3-3 18-15,0 1-19 16,-1 0 9-16,3 1-7 16,-1 1 6-16,2 1 2 15,2 3-10-15,2 0 0 16,4 4 0-16,2-1 0 16,2 3 0-16,0 1 0 0,2 4 0 15,0-1 3 1,1 0-3-16,-1 3 0 0,0 0-3 15,1 0 3-15,-1 0 0 16,0 0 0-16,1 0 1 16,0 6 1-16,1-1-2 15,1 2 0-15,2 3 2 16,1 0-2-16,-2 1-6 16,0 2 6-16,-4 1 0 15,-4 0-1-15,-3 3 1 16,-2 3-8-16,-4-1 0 15,-2 6 6-15,-2-1 2 16,-1 1 0-16,0-1 0 0,-1 1 1 16,2-1-1-1,-2 0 0-15,2 0-1 0,1 2 1 16,-1 0-1-16,0 4 1 16,0 0 1-16,-4-1-1 15,-2 2 0-15,-4 2 0 16,-1-1-1-16,-5 4 1 15,0-1-5-15,-1 3 5 16,2 0 1-16,-1 0 4 16,3 0-5-16,1 0 0 15,1-1 2-15,0-2-2 16,-3-1-1-16,-2 2 0 16,-3-3 2-16,0 3-1 0,0 0 0 15,-8 4 0 1,-3-1 3-16,-1 2-3 0,-3-3 0 15,0 0 1-15,0-4-1 16,0-1 5-16,-3-4-5 16,0-2 0-16,-6-3 6 15,-1-2-6-15,-2-2 0 16,-4-1 1-16,-2-3 0 16,-4-1 5-16,-2 0-6 15,-3 1 1-15,0-1 4 16,2 1-5-16,-3-2 0 15,4 0 0-15,-1-3 0 16,1 1 0-16,0-4 0 16,2 2 0-16,-1-3 0 0,1 2 0 15,-1-4 0-15,0 1 0 16,1-3-1-16,1-3 1 16,0 0-1-16,-1 0 1 15,3-1 8-15,-1-9-7 16,3-2-1-16,0-1 6 15,1-2-5-15,1-3 13 16,3-1-8-16,2-2-5 16,2 0 16-16,1-3-17 15,0-1 0-15,4-1 6 16,0 0 1-16,4 1-1 16,1-1-4-16,1-1 7 15,2-2 4-15,1 1-13 16,1-2 0-16,1 2 1 15,-2 2-1-15,0-1 8 0,0-2-8 16,-4 3 0-16,2-3 14 16,-1 1-13-16,2 2 11 15,2 0 7-15,2 0-11 16,3 1 3-16,0 0 7 16,3-2-17-16,-1 0 30 15,-1-1-22-15,-5-2-9 16,4-2 11-16,-5-2-10 15,-1-1 0-15,1-2 12 16,-1 2-11-16,1-2 25 16,3 3-26-16,1 2 0 15,1 2 19-15,3 2-2 16,0 1-4-16,0 3 4 0,6 3-17 16,5 1 25-16,1 0-26 15,4 1 0-15,1-1 1 16,5-1-1-16,0-3-1 15,5 0 1-15,0-3-26 16,-5 2 25-16,1-1-47 16,-9 6-52-16,-14 9-39 15,0 6-203-15,-17 5-670 0</inkml:trace>
  <inkml:trace contextRef="#ctx0" brushRef="#br1" timeOffset="79249.14">11947 8563 398 0,'0'0'663'0,"0"0"-455"15,0 0-83-15,0 0-39 16,0 0-11-16,0 0 16 15,83-57-33-15,-54 55-11 16,4 2 4-16,2 0-29 16,3 9 7-16,2 8-10 15,3 4-7-15,-2 6 8 16,1 5 2-16,-1 7-4 16,-2 4 27-16,-2 4-11 15,-2 3 7-15,-7 3 4 16,-4 2 17-16,-6 1-9 0,-5 4-23 15,-4 10-15-15,-4 16 26 16,-5 21-28-16,0 6 10 16,-5-6 8-16,-8-8-19 15,-5-15 4-15,6-7-15 16,-3-9 7-16,6-14 2 16,5-14-10-16,-1-1 1 15,5 1 9-15,0 7-8 16,0 4 9-16,9-3 1 15,7-2-12-15,7 0 27 0,4-3-19 16,6 0-1 0,5-6 3-16,1-1-9 0,1-5 0 15,2-4-1-15,-3-3 2 16,-3-4 1-16,-3-5-3 16,-7-2-17-16,-5-6-8 15,-7-2-27-15,-7-3-37 16,-5-2-36-16,-2 0-48 15,-2-5-137-15,-10-6-757 0</inkml:trace>
  <inkml:trace contextRef="#ctx0" brushRef="#br1" timeOffset="79512.42">12450 10366 1453 0,'0'0'505'16,"0"0"-364"-16,0 0-39 16,0 0-3-16,0 0-3 15,0 0-56-15,0 0-3 16,10 25-1-16,13-1-21 16,5 4 6-16,5 2-20 15,8-2 0-15,-2-3-1 16,2-2-57-16,0-6-17 15,0-5-105-15,9-11-147 16,-11-1-273-16,-6-1-367 0</inkml:trace>
  <inkml:trace contextRef="#ctx0" brushRef="#br1" timeOffset="79729.85">13276 10019 1633 0,'0'0'390'0,"0"0"-115"16,0 0-154-16,0 0-63 16,0 0 8-16,0 0 39 15,-107 97-6-15,67-53-59 16,1 4-25-16,1 1 4 16,4 1-19-16,3-3-21 0,2 0-79 15,3 5-94-15,5-12-193 16,9-14-1132-16</inkml:trace>
  <inkml:trace contextRef="#ctx0" brushRef="#br1" timeOffset="82180.3">11810 12497 1045 0,'0'0'720'0,"0"0"-593"15,0 0-70-15,0 0 60 16,-6-91 7-16,12 71-7 16,10-1-71-16,6 2-24 15,4-2 0-15,1 2-1 0,7 5-8 16,0 4-10-16,1 7 6 15,-1 3-4-15,-1 1-5 16,-5 16-14-16,-6 8 13 16,-8 7-1-16,-11 7-5 15,-3 7 7-15,-9 2 0 16,-18 0 4-16,-7-3-4 16,-7-4 0-16,-2-6 9 15,6-8-9-15,12-7 0 16,10-11-1-16,9-6 7 15,6-3-18-15,24-12 3 16,28-24-34-16,6-6 6 16,20-20-23-16,-4 1-48 0,-14 5-45 15,-1-4 55 1,-23 18 98-16,-6 4 14 0,-16 14 80 16,-13 11 92-16,-1 10-50 15,-15 3-53-15,-10 12-39 16,-5 13-2-16,3 11 20 15,5 7-30-15,7 7-25 16,10 2 15-16,5 1-22 16,6 1-21-16,17-8-55 15,17-1-65-15,-1-15-197 16,-6-14-461-16</inkml:trace>
  <inkml:trace contextRef="#ctx0" brushRef="#br1" timeOffset="82335.88">12483 12573 1560 0,'0'0'609'16,"0"0"-510"-16,0 0-55 16,0 0 20-16,0 0-8 15,0 0 17-15,0 0-36 16,0 104-37-16,3-66-9 16,7 8-117-16,-2-13-239 15,-1-9-820-15</inkml:trace>
  <inkml:trace contextRef="#ctx0" brushRef="#br1" timeOffset="82539.33">12770 12711 1073 0,'0'0'821'16,"0"0"-690"-16,0 0-73 15,0 0 12-15,0 0 2 16,0 0-43-16,0 0-21 15,60 76 19-15,-69-41-27 16,-9 0-22-16,-4-6-78 16,0-1-157-16,7-8-344 15,3-10-569-15</inkml:trace>
  <inkml:trace contextRef="#ctx0" brushRef="#br1" timeOffset="83011.08">13124 12383 1222 0,'0'0'576'0,"0"0"-415"16,0 0-35-16,0 0-20 15,0 0-35-15,0 0-43 16,93-63-27-16,-63 63 16 15,1 16-17-15,-4 8-2 16,-7 8-14-16,-9 6-17 16,-11 7 14-16,-1 3 1 15,-23 2 17-15,-11-1-2 0,-4-4 3 16,1-5 0 0,1-8 6-16,8-8-6 0,13-9 0 15,13-11-1-15,3-4-76 16,26-20-5-16,19-19-133 15,23-22-9-15,18-24 57 16,-7 3-75-16,-13 13 52 16,-23 18 190-16,-22 27 183 15,-9 6 126-15,-3 5 30 16,-9 13-73-16,-9 0-120 16,-14 21-83-16,-5 11 29 15,0 10-35-15,4 7-38 16,9 3 11-16,12 3-30 15,3-1-61-15,25 0-89 16,7-14-215-16,2-14-521 0</inkml:trace>
  <inkml:trace contextRef="#ctx0" brushRef="#br1" timeOffset="83272.37">13714 12508 1435 0,'0'0'367'15,"0"0"-211"-15,0 0-72 16,0 0-9-16,88-14 6 16,-63 24-52-16,-3 9-1 0,-10 8-27 15,-12 6 0 1,0 3 11-16,-24 2 13 0,-8 2 38 16,-3-4 11-16,2-3-27 15,10-8 8-15,9-5-40 16,14-6-15-16,0-7 0 15,31-4-6-15,13-3-55 16,30-14-102-16,-10-7-315 16,-6-6-598-16</inkml:trace>
  <inkml:trace contextRef="#ctx0" brushRef="#br1" timeOffset="83439.92">14306 12597 1625 0,'0'0'377'16,"0"0"-203"-16,0 0-86 16,0 0-60-16,0 0-26 15,0 0-2-15,0 0-170 16,90 1-360-16,-67 5-561 0</inkml:trace>
  <inkml:trace contextRef="#ctx0" brushRef="#br1" timeOffset="83581.55">14676 12615 405 0,'0'0'1397'0,"0"0"-1213"15,0 0-75-15,0 0-67 16,0 0-27-16,0 0-15 16,109-22-82-16,-78 23-243 15,2 3-622-15</inkml:trace>
  <inkml:trace contextRef="#ctx0" brushRef="#br1" timeOffset="83710.21">15140 12577 1043 0,'0'0'752'0,"0"0"-650"16,0 0-72-16,0 0-30 16,98-24-63-16,-56 22-183 15,-3 2-606-15</inkml:trace>
  <inkml:trace contextRef="#ctx0" brushRef="#br1" timeOffset="83829.88">15453 12539 1726 0,'0'0'580'0,"0"0"-466"15,0 0-15-15,0 0-38 16,0 0-61-16,0 0-31 16,0 0-224-16,39-32-1166 0</inkml:trace>
  <inkml:trace contextRef="#ctx0" brushRef="#br1" timeOffset="84475.16">15920 12186 1482 0,'0'0'335'16,"0"0"-195"-16,0 0-76 15,0 0-38-15,0 0 31 16,100-55-3-16,-54 55 4 0,1 0-42 16,-3 9-10-1,-8 9 4-15,-11 10-10 0,-14 6 0 16,-11 8 0-16,-11 5 7 16,-20 2 14-16,-11 1 12 15,-3-4-2-15,-1-5 9 16,6-7-11-16,7-7-9 15,9-10-20-15,15-10 10 16,9-7-23-16,9 0 13 16,26-19-46-16,15-12-46 15,13-9-35-15,7-10-43 16,5-5-35-16,-8-3 15 16,-11 3 171-16,-12 9 19 15,-16 7 140-15,-14 12 52 16,-10 8-9-16,-4 8-23 0,-7 5-31 15,-13 6-59-15,-7 3-15 16,-7 21-16-16,-2 11 7 16,1 13 15-16,5 8-31 15,10 7-14-15,7 3-9 16,10 0-1-16,3-1-12 16,12-6-16-16,9-6-72 15,22-10-40-15,-6-15-166 16,-1-13-409-16</inkml:trace>
  <inkml:trace contextRef="#ctx0" brushRef="#br1" timeOffset="84702.55">16638 12403 1493 0,'0'0'336'16,"0"0"-152"-16,0 0-112 15,0 0 24-15,0 0 29 16,-50 89-46-16,34-46-18 16,4-1-42-16,6 2-10 15,2-3-9-15,4-5-3 16,0-6-74-16,22-7-132 16,0-11-175-16,2-9-273 0</inkml:trace>
  <inkml:trace contextRef="#ctx0" brushRef="#br1" timeOffset="85151.35">16768 12485 1472 0,'0'0'336'15,"0"0"-90"-15,0 0-96 16,0 0-82-16,0 0-49 16,0 0 14-16,0 0-21 15,52 71-11-15,-36-47-1 16,-2-4-10-16,-4-6-39 15,-1-6-44-15,-2-7-25 16,-1-1 54-16,1-8 29 16,1-11-27-16,1-7-2 15,-1-1 59-15,2 3 5 16,-4 6 74-16,0 8 28 0,-1 7 35 16,-2 3-93-16,1 6-38 15,1 15 1-15,-3 5-6 16,0 4 0-16,-2 3-1 15,0-5 2-15,3-3-8 16,3-5-3-16,3-4-32 16,7-9-7-16,4-6-22 15,5-1 0-15,0-7 10 16,1-13 45-16,-7-7 15 16,-2-6 23-16,-7-4 54 15,-8-3 22-15,-2 4 3 16,-9 5-2-16,-15 5-27 0,-6 10-54 15,-3 4 5-15,0 8-24 16,-4 5-101-16,9 14-202 16,7 1-647-16</inkml:trace>
  <inkml:trace contextRef="#ctx0" brushRef="#br1" timeOffset="85751.74">16917 12475 49 0,'0'0'903'15,"0"0"-801"-15,0 0-42 16,0 0 39-16,0 0 106 16,0 0 13-16,0 0-65 15,18-66-4-15,-18 59-24 16,-11 1-46-16,-5 2 16 16,-5 3-39-16,-2 1-9 0,1 0-9 15,0 0-37-15,5 5 6 16,5 10-7-16,12 9-135 15,0-4-199-15,0-3-1167 0</inkml:trace>
  <inkml:trace contextRef="#ctx0" brushRef="#br1" timeOffset="89032.97">11456 11907 104 0,'0'0'692'0,"0"0"-539"15,0 0 8-15,0 0 72 16,0 0-5-16,0 0-74 16,0 0-46-16,-1 0-34 15,1 0-7-15,7 0-21 16,8 0-7-16,3 0 8 15,7-2-10-15,7 1-8 16,5 0-2-16,8-1-26 16,6 1 27-16,8-1-27 15,20 1-1-15,18-3 9 0,16-2-8 16,4-1-1-16,-10-2 0 16,-11-1 2-16,-11 3 7 15,-12-1-9-15,-12 2-5 16,-13 2 5-16,-3-2 0 15,8 1 1-15,7-1-1 16,10 1 7-16,-1-1-2 16,1 0-5-16,2 2 0 15,1 0 2-15,4 0-2 16,-2-1 0-16,5 2 0 16,-3 1 6-16,-3-1-2 15,1 0-4-15,-2 2 0 16,-2 1-1-16,0-2 1 0,0 2-1 15,-1 0 1-15,-1 0 0 16,3 0 6-16,13 0-6 16,12-1 0-16,11-2-2 15,-8 1 2-15,-19 0 0 16,-22-1 0-16,-15 0 1 16,9-1 6-16,4-1-7 15,6 1 0-15,-2 0 13 16,0 0 5-16,5 1-4 15,15 0-6-15,20 1-2 16,21-3 0-16,5 3-6 16,-9-4-1-16,-27 2-8 15,-29 2 4-15,-18 1 4 0,-7-1 1 16,5 2 0 0,3-1 3-16,5-2-3 0,0-1-1 15,0 0 0-15,7 1 1 16,3 1 0-16,5 1 0 15,6 1 0-15,0 0 8 16,4 0-8-16,-4 0 0 16,-5 0 9-16,-6 0-9 15,-7 0 0-15,-4 0 2 16,-4-2-1-16,0-5 10 16,3-1-11-16,2-2 0 15,2 0 1-15,-2 1-1 0,1 0-1 16,-3 2 1-16,-2 1 0 15,-6 1 1-15,-3-1-1 16,-2 0 0-16,-7 1 2 16,0-1-2-16,-2 0 0 15,-3-1 1-15,3 1 0 16,1 1-1-16,1 1 0 16,4 0-4-16,1 1-5 15,-4 0 9-15,-2 3-1 16,-6-1 1-16,-7 1 1 15,-6 0 4-15,-5 0-5 16,-1 0-3-16,-2 0-8 16,0 4 5-16,0 8 6 15,0 8 5-15,0 6-5 16,0 6 6-16,4 5-6 0,1 2 1 16,1 3 6-16,1 4-7 15,1-1 7-15,-4 3 0 16,2 3-5-16,2 2 8 15,0 4-10-15,3 0 1 16,0 4 11-16,3 2-11 16,0-2-1-16,-1 3 0 15,-4-2 0-15,-3-1 1 16,-3-2-1-16,0-3 1 16,-1-1 4-16,0-3-5 15,3-3-2-15,2-7 2 16,2-4 0-16,2-7 2 15,-2-6-2-15,-2-3 0 0,-1-4-2 16,-1-4 2-16,-1-1-1 16,-4-2 1-16,0-1-2 15,0-2-8-15,0 1-5 16,0-2-1-16,0 0 10 16,0-1 0-16,-6 1-5 15,-4 1 5-15,-4 2 5 16,-5 1-1-16,-5-1 1 15,-6 1 1-15,-4-1-12 16,-6-1 12-16,-8-1-18 16,-5 0 1-16,-3-3-3 15,-7 1 14-15,-3-2 5 0,-2 0 1 16,-1 2 0 0,-1-1 0-16,3 1-6 0,-1-1 5 15,4 0-4-15,1-2-20 16,-3-3 5-16,-1 0-6 15,-3 0 26-15,-6 0-10 16,-1 0 1-16,0-3 9 16,1 0 0-16,2 1 1 15,2 2-1-15,3 0 0 16,2 0 11-16,0 3-11 16,1 4-3-16,1-1 3 15,-4 0 0-15,-1-3 0 16,-3 0 0-16,0-2 1 0,1 0-2 15,-1 2 1 1,4 0-6-16,2 1 5 0,1 2 1 16,2 0 0-16,1 1 0 15,-2 0 1-15,4 0 2 16,-2-2-3-16,1 1 0 16,-3-3-1-16,0-3 1 15,-7 0 0-15,-10 0-1 16,-16 0 0-16,-14 0 1 15,9-3 0-15,21 1 0 16,22 2 3-16,18 0 4 16,-7 0 6-16,-3 0 3 15,-8 0-15-15,6 5 16 16,-2 0-17-16,-1-1 0 16,0 1 6-16,-4-1-6 0,0 0 0 15,-2 2-1-15,-2-2 2 16,4 1 3-16,-2-3-4 15,3 1 0-15,-1-3 12 16,0 2-12-16,1-2 0 16,-1 0 6-16,0 0-6 15,-2 0 4-15,-1 0-4 16,0 0 0-16,-3 0-1 16,0 0 1-16,-2-3 0 15,3 1 0-15,2 1 0 16,0 1 5-16,4 0-5 15,0 0 0-15,-1-1-6 16,2-2 6-16,-1 0 0 16,-1-1 1-16,0-2-1 0,-1 2 6 15,1-2-6-15,2 2-3 16,-1 1 2-16,5 0 1 16,1 2-1-16,5 1 1 15,1 0 0-15,8 0 1 16,1 0-1-16,2 0 0 15,8 0 2-15,1 0-2 16,3 0-1-16,1 0 1 16,5 0 0-16,2 0 0 15,2 0 0-15,5 0 0 16,-1 0 31-16,1 0-13 16,4-5 3-16,0-4 16 15,0-4 4-15,1-4-5 0,4-3-14 16,-2-1-6-16,2-3 17 15,-2 0-15-15,-2 0 3 16,-4-1 1-16,1-2-7 16,-3-1-8-16,0-5-7 15,2-2 2-15,-1-8 10 16,5-6-12-16,2-9-2 16,2-2 2-16,-1-4 0 15,2 4 1-15,-1 1-1 16,-1 8 1-16,-1 2 6 15,0 6-7-15,2 3-1 16,-2 2 1-16,0 1 1 16,3 4 6-16,0-3-7 0,0 2 0 15,0 2 0 1,7 1 0-16,-1 3 0 0,-1 5-1 16,-2 5 2-16,-2 2-1 15,1 5 0-15,-2 2 1 16,1 1 15-16,1 0-16 15,-2-2-8-15,3-3 8 16,-3-1 0-16,4-2 2 16,-4 1-2-16,0-2 0 15,0 3 12-15,0 1-11 16,0 5 8-16,0 2-8 16,0 3 1-16,0 2-2 15,0 1-1-15,0 0-20 0,2 0 21 16,2 0-31-1,7 0-9-15,9 0 16 0,13 0 15 16,24 1-40-16,35-1-112 16,-12 0-335-16,-3 0-794 0</inkml:trace>
  <inkml:trace contextRef="#ctx0" brushRef="#br1" timeOffset="90691.53">18461 12894 1079 0,'0'0'226'0,"0"0"-143"16,0 0 24-16,0 0 62 15,0 0-20-15,0 0-67 16,0 0-66-16,-1-3 18 16,-9 3 2-16,-3 5 14 15,-3-3 15-15,-5 0-11 16,1-2-7-16,-1 0-10 15,3 0-23-15,5 0 30 16,7-4-19-16,5-3 11 0,1-2 11 16,9-2-41-16,13-3-6 15,6 1-1-15,4 2 1 16,-1 2 2-16,-1 5-2 16,-7 4 15-16,-6 0 31 15,-4 0-9-15,-7 6-11 16,-3 9 0-16,-3 7-15 15,0 4 44-15,-4 5-19 16,-14 6-17-16,-7 0 12 16,-10 0-25-16,-8-4-6 15,-24 3 0-15,-36-11-114 16,14-8-148-16,9-13-904 0</inkml:trace>
  <inkml:trace contextRef="#ctx0" brushRef="#br1" timeOffset="92066.85">20348 12018 1083 0,'0'0'292'16,"0"0"-109"-16,0 0-30 16,0 0 20-16,8-79-14 15,7 59-63-15,4 1-2 16,6-1-54-16,4 3-12 0,3 1 14 15,4 5-29-15,2 4-11 16,-2 6 3-16,-1 1 1 16,-4 11-10-16,-6 14 4 15,-6 11 0-15,-9 6 0 16,-8 9 0-16,-2 4-1 16,-11 1 1-16,-12 0 0 15,-4-5 7-15,-5-5-7 16,-2-10 0-16,1-9-6 15,3-8 6-15,8-8-14 16,5-7-34-16,10-4-11 16,7-3 35-16,6-18-180 15,22-9-45-15,13-9 23 0,44-36-52 16,-9 10-130-16,-2 2-364 16</inkml:trace>
  <inkml:trace contextRef="#ctx0" brushRef="#br1" timeOffset="92360.07">21005 11867 704 0,'0'0'381'0,"0"0"-38"15,0 0-75-15,0 0-13 16,0 0-88-16,0 0-49 16,0 0-74-16,-85-48 0 15,47 66 31-15,-1 9-28 16,2 7-7-16,0 8-6 16,9 8-1-16,8 4 3 15,8 3-26-15,12 4-9 16,4 0 22-16,21-4-23 15,9-2 0-15,8-12 0 16,0-10-10-16,0-14 4 0,-4-12 0 16,-4-7-12-16,-4-12 9 15,-6-14-3-15,-9-7 10 16,-7-1-5-16,-4-1-8 16,-4 6-3-16,0 9-20 15,0 9-25-15,-14 11-46 16,4 3-233-16,-2 8-401 0</inkml:trace>
  <inkml:trace contextRef="#ctx0" brushRef="#br1" timeOffset="92682.21">21232 12227 1431 0,'0'0'344'0,"0"0"-82"16,0 0-80-16,0 0-65 15,0 0-28-15,0 0-69 16,0 0-6-16,0 51 15 15,0-22-1-15,0 5-16 0,0 3-9 16,0 0 4 0,0-2-14-16,0-3 5 0,0-5-97 15,8-1-104-15,7-10-198 16,5-6-438-16</inkml:trace>
  <inkml:trace contextRef="#ctx0" brushRef="#br1" timeOffset="92990.38">21534 12325 1420 0,'0'0'403'0,"0"0"-148"15,0 0-68-15,0 0-96 16,0 0-60-16,0 0-8 0,0 0-3 16,-29 54 11-1,27-25-31-15,2-2 0 0,6-2 0 16,13-4-20-16,8-4-12 15,1-8-2-15,2-8 2 16,-1-1 32-16,-10-11 1 16,-4-14-1-16,-12-6 54 15,-3-4 8-15,-11 0 0 16,-15 1-10-16,-10 7-26 16,-6 10 15-16,2 9-41 15,2 8-23-15,9 2-51 16,18 26-122-16,10-3-298 15,1-3-565-15</inkml:trace>
  <inkml:trace contextRef="#ctx0" brushRef="#br1" timeOffset="93254.68">21919 12236 1617 0,'0'0'374'16,"0"0"-119"-16,0 0-127 15,0 0-34-15,0 0-21 16,0 0-50-16,0 0 12 16,-3 70 20-16,-3-26-28 0,3 5 8 15,2 3-33-15,1 4-1 16,0-3-1-16,0 10-85 15,0-13-78-15,0-15-378 0</inkml:trace>
  <inkml:trace contextRef="#ctx0" brushRef="#br1" timeOffset="94438.51">20115 11610 1144 0,'0'0'288'0,"0"0"-80"16,0 0-66-16,0 0-6 0,0 0-36 16,0 0-73-16,90-7-14 15,-23 6-1-15,30 1 9 16,39-2 24-16,17 2-9 15,4 0-10-15,-3-1 26 16,-15-3-15-16,-1-1-6 16,-6-3 18-16,-5 1-24 15,-10 0 17-15,-8 1-20 16,-10 4-16-16,-22 0 18 16,-14 1-24-16,-17 1 0 15,-1 0 0-15,7 0 1 16,9 0 7-16,11 5-8 15,11 4-1-15,-5-4-10 0,-2 2 7 16,-3-2-33 0,-16-1-33-16,-3-1-32 0,-15-2-22 15,-16-1-20-15,-17 0 52 16,-6-1-147-16,0-6-311 0</inkml:trace>
  <inkml:trace contextRef="#ctx0" brushRef="#br1" timeOffset="94761.65">22638 11567 1151 0,'0'0'340'0,"0"0"-105"15,0 0-57-15,0 0-51 16,0 0-38-16,0 0 45 15,0 0-50-15,27 102-27 16,-24-56-11-16,0 4 6 16,0 17-5-16,0 20-1 15,-1 20-17-15,-2 9 3 16,0-5-30-16,0-11-1 16,0-13 8-16,0-4-8 15,0-15-1-15,0-14-10 16,0-20-58-16,0-9-1 0,0-4-75 15,-2-11-52-15,-10-3-314 16,-4-7-497-16</inkml:trace>
  <inkml:trace contextRef="#ctx0" brushRef="#br1" timeOffset="95347.08">19902 11561 894 0,'0'0'322'0,"0"0"-59"15,0 0-42-15,0 0-22 16,0 0-63-16,0 0-88 16,0 0 4-16,16 86 14 15,-10-29 20-15,-1 16-28 16,0 20 7-16,-2 17-13 15,0 6-25-15,4-11-11 16,0-9-6-16,1-27-4 16,1-14 7-16,0-12-13 15,-2-5-5-15,4 6-1 16,2 3 6-16,1 0-34 0,-3-3-21 16,0-7-89-1,-7 3-64-15,-1-10-276 0,-3-9-133 0</inkml:trace>
  <inkml:trace contextRef="#ctx0" brushRef="#br1" timeOffset="95812.83">20009 12841 939 0,'0'0'186'0,"0"0"-111"15,0 0 67-15,0 0 22 16,0 0-33-16,100 21-71 15,-61-14-10-15,10 0-6 0,8-1-21 16,18-1 5 0,17-1-23-16,17 2-4 0,3-2 22 15,-6-1 8-15,-11-1 19 16,-10-1 21-16,-13 0-1 16,-11-1 5-16,-10 2-40 15,-5-2-5-15,11 1 24 16,9 2-25-16,8-1 6 15,4 0 1-15,-3 1-21 16,-1 2 10-16,-4-1-9 16,-1 0 3-16,-6 2 14 15,-4-2-24-15,-2-1-2 16,-5 0 1-16,-3-2-8 16,-1 1 15-16,-3 0-15 15,-2 1 0-15,-3-2 4 0,1 2-4 16,-3-1 0-16,-2-1 1 15,-5 0-1-15,-1-1-6 16,-6 0-31-16,-1 0-13 16,-1 0 15-16,0 0-33 15,2-4-24-15,13-8-86 16,-7 0-104-16,-3 0-310 0</inkml:trace>
  <inkml:trace contextRef="#ctx0" brushRef="#br1" timeOffset="103119.3">14043 11503 689 0,'0'0'502'15,"0"0"-263"-15,0 0-33 16,0 0-28-16,0 0 3 16,0 0-23-16,-13-36-47 15,13 36-46-15,0 0-22 16,0 0-21-16,0 0-9 16,0 0 15-16,0 0-28 15,0 0 0-15,0 0 1 16,0 1-1-16,0 10 0 0,0 9-6 15,4 10 6-15,1 3 8 16,1 7-8-16,-2-2 0 16,1-3 1-16,2-5-1 15,-3-9 2-15,1-8-2 16,0-8 0-16,5-5 12 16,8-4-11-16,12-22 20 15,20-26-13-15,22-25-2 16,27-26 0-16,15-7-6 15,1 6 0-15,-7 16 10 16,-26 30-10-16,-23 19 0 16,-17 16 1-16,-15 12 5 15,0 1 6-15,-6 1-12 0,-3 5 1 16,-11 4-12 0,-4 0-6-16,-3 4-65 0,0 13 26 15,-7 4-47-15,-14 4-66 16,-22 11-96-16,2-6-137 15,3-6-362-15</inkml:trace>
  <inkml:trace contextRef="#ctx0" brushRef="#br1" timeOffset="113067.69">21284 11242 462 0,'0'0'553'16,"0"0"-385"-16,0 0-18 16,0 0-12-16,0 0 26 15,0 0 36-15,37-62-55 16,-35 58-42-16,-1 0-28 16,1 2 3-16,0 1-32 0,0-1-13 15,-2 2-5 1,0 0-15-16,0 0-3 0,0 0-10 15,0 0-25-15,0 2 25 16,0 9-18-16,0 6 18 16,0 5 0-16,0 4 1 15,-2 2 4-15,0 0-5 16,2-1 0-16,0-1 2 16,0-4-2-16,0-2 0 15,0-3 5-15,0-5-5 16,0-3 0-16,0-3-1 15,0-3 1-15,2-3 9 0,6 0-7 16,5 0 15-16,11-10 1 16,10-8-17-16,8-3 8 15,9-5-9-15,7-4 1 16,6-3 11-16,17-3-12 16,-10 3 0-16,3 2-2 15,-6 6 2-15,-18 8-1 16,-3 0-8-16,-14 7 9 15,-12 4 4-15,-14 5-4 16,-5 1-19-16,-2 0 1 16,-6 1-75-16,-14 11 37 15,-5 3-59-15,-5 2-130 16,-10 10-80-16,9-5-68 0,4-3-279 16</inkml:trace>
  <inkml:trace contextRef="#ctx0" brushRef="#br0" timeOffset="126190.59">6982 7157 225 0,'0'0'134'16,"0"0"-41"-16,0 0 6 15,0 0-24-15,0 0-46 16,0 0-28-16,0-4-1 16,0 4 19-16,0 0-6 0,0 0 71 15,-2 0 4 1,2 0-25-16,0 0-19 0,0 0-18 16,0 0-19-16,0 0 19 15,0 0-13-15,0 0 16 16,0 0 0-16,0 0-5 15,0 0-8-15,0 0-11 16,-1 0-3-16,-1 0 9 16,0 0-11-16,0 1 1 15,-1 6 29-15,-3 4 32 16,0 2-7-16,1 4-11 16,1 3-17-16,-2 1 17 15,3 3-12-15,0 0-5 16,2 1 1-16,-2-1-9 15,0 1 4-15,1 1-5 0,-1 0-7 16,0-1 50-16,0 0-39 16,0 1-6-16,-1-2 13 15,1-1-11-15,1 3-2 16,1 0 6-16,-1 0-5 16,2 0 16-16,0-1-26 15,0-1-7-15,0-2 10 16,0 1-9-16,0-3 2 15,0 1 0-15,2-1 3 16,-1 1 10-16,-1 0-7 16,2 1-8-16,-2 0 24 15,0 2-9-15,0 0-1 0,0 0-3 16,0 1-11 0,0-2 14-16,0 1-15 0,3-2 1 15,-3 1 8-15,4 3-9 16,-4-1 0-16,0 0 8 15,0 2-8-15,0-1 29 16,0-1-17-16,0-1-12 16,0-3 13-16,0-1-13 15,0-3 0-15,-4-2 6 16,4-1-4-16,0-1 8 16,0 0-10-16,0-2 0 15,0 2 13-15,0-2-11 16,0 0 5-16,0 0-1 15,0-1-4-15,0 2 6 16,0-4-8-16,0 1 0 0,0-1 0 16,0 1 0-16,0-1 0 15,0 2 0-15,0 0 1 16,0 0 6-16,0-2-7 16,0 1-1-16,4-1 0 15,-4-2 1-15,0 0 0 16,3-3 0-16,-3-1 0 15,0 0 2-15,0-1-2 16,0-1 0-16,0 2 1 16,0-1-1-16,0 0-13 15,0 1-5-15,0 1-47 16,0-3-76-16,-3 0-138 16,-1 0-96-16</inkml:trace>
  <inkml:trace contextRef="#ctx0" brushRef="#br2" timeOffset="132228.44">6955 7067 333 0,'0'0'143'0,"0"0"264"16,0 0-216-16,0 0-91 16,0 0-38-16,0 0 6 15,0 0 6-15,-5-7-19 16,5 7 22-16,0 0-13 0,0 0-4 15,0 0-13-15,0 0-14 16,0 0-12-16,0 3-13 16,0 9 4-16,-1 5 60 15,1 3-31-15,-2 4-18 16,2 1 0-16,0 0 4 16,0 4-10-16,0-1-7 15,0 0-9-15,0 2 17 16,0 0-17-16,-4-3 8 15,1 3 3-15,0 2 1 16,0 0 9-16,2-1 0 16,1 0-22-16,0 0 30 15,0-1-30-15,0-1 0 16,6-1 9-16,2 2-8 16,-2 0 0-16,-1-2-1 0,-2 0 1 15,0-1 8-15,0-2-9 16,-3-1 0-16,0-1 3 15,0 0-2-15,0-1 5 16,0 1 5-16,0 1-10 16,0 0 13-16,0-2-14 15,3 2 1-15,0-1 7 16,3 2-8-16,-3 0 0 16,0 4 0-16,-2 2 1 15,-1 3 6-15,0-2-7 0,0 0 0 16,0 1 3-1,-6-2-3-15,-1-2 0 0,4 3 0 16,0-2 0-16,0-5 7 16,3-3-7-16,0-2 0 15,0-4 11-15,5-2-11 16,-1-2 0-16,2 0 0 16,-3-2 0-16,-3 0 1 15,0 0-1-15,0 0 0 16,0 1 4-16,0 0-4 15,-2-1 0-15,-3-1 0 16,3 0 0-16,1-3 1 16,1-1-1-16,0-2 1 0,0 0-9 15,0 0 4 1,0 0-39-16,0 0-33 0,0-1-31 16,-3 1-48-16,-2 2-63 15,-6-1-40-15,0-1-85 16,2-1-379-16</inkml:trace>
  <inkml:trace contextRef="#ctx0" brushRef="#br2" timeOffset="136162.92">6939 8606 998 0,'0'0'249'0,"0"0"-143"0,0 0-48 16,0 0 17-16,0 0 31 16,0 0-4-16,0 0-61 15,4 0-25-15,3 0 2 16,1 1 23-16,4 2 4 16,3 1-13-16,0-2-8 15,3 1 15-15,0-2-17 16,1 1-3-16,3-2 9 15,-2 0-15-15,2 1-7 16,-1-1 1-16,1 0-6 16,1 0 26-16,1 0-10 15,1 0 2-15,6 0 8 0,1 0-5 16,2 0-3 0,-1-1 0-16,1-1-7 0,-1 1 18 15,0-1-16-15,0 2-6 16,2 0 4-16,-2 0-5 15,1 0 0-15,-1 0-7 16,0 0 9-16,-3 0 0 16,4 0-9-16,1 0 0 15,-1 0 1-15,2 0-1 16,4 0 1-16,-3 0-1 16,1-1 6-16,-4 1 1 15,-3 0-7-15,-2 0 0 16,-4 0 0-16,0 0 1 15,-1 0-1-15,2 0 10 16,1 0-9-16,4 0 32 0,3 0-21 16,6 0-11-16,4 0 12 15,2 0-4-15,0 0 0 16,2 0 4-16,-3 0-13 16,-1 0 18-16,0-2-12 15,-2 1-6-15,2-2 14 16,1-1-13-16,3-2 5 15,1 1-1-15,5-1-4 16,2 0 9-16,-1 1-10 16,-2-1 0-16,1 1 6 15,-5 1-5-15,-4-1-1 16,-2 3 0-16,-3-1 6 16,2 1 2-16,4 1-8 0,-1 1 0 15,1-2 0 1,2 2 0-16,4 0 0 0,2 0 0 15,1 0 1-15,-3 0 13 16,2 0-14-16,-5 0 1 16,-4 2 21-16,-3 1-13 15,-2 0 7-15,-4-2 2 16,-2-1-11-16,2 0 16 16,0 0-23-16,2 0 1 15,1 0 12-15,2 0-12 16,-1-4-1-16,6 1 0 15,-4-1 1-15,1 1 6 16,-3 0-7-16,-2 0 0 0,-7 0 3 16,-3 0-3-1,-2 0 0-15,-4-1 1 0,-1 1 5 16,3-2 1-16,3-1-7 16,1-3 0-16,6 3 0 15,2-3 0-15,2 2-1 16,2 2 1-16,-3-2 0 15,0 2 1-15,1 0-1 16,-1 0 0-16,-1 1 0 16,1-2 0-16,0 2-1 15,5 0 0-15,0-2 1 16,3 2 0-16,2 0 0 16,-2-1 0-16,3 0 2 15,-3 1-2-15,1-1-2 0,-1 0 1 16,1 1 1-16,-3 1 1 15,0 0-1-15,-2 0 0 16,-2 1 4-16,-2-1-4 16,6 0-1-16,-1 1 1 15,4 2 0-15,-1-1 1 16,2 1-1-16,0 0 0 16,-1 0-5-16,-3 0 5 15,-1 0-10-15,-2 0-1 16,-4 0 4-16,-3 1 5 15,-3-1 1-15,0 2 1 16,-2-2 0-16,0 0 0 16,1 0-2-16,-1 0 1 0,-2 0 2 15,-1 0-1-15,2 0 0 16,0 0 2-16,-1 0 3 16,0 0-5-16,-2 0-1 15,1-2 1-15,-1 1 0 16,0-2 0-16,1 2-1 15,2-1 1-15,0 2 5 16,0 0-5-16,1 0 0 16,0 0 0-16,1 0 0 15,-1 0-1-15,0 0 1 16,1 0 0-16,0 0 3 16,1 0-3-16,0 0-2 15,0 0 2-15,1 0 0 16,1 0 0-16,0 3 0 15,0 0 0-15,-2 0 3 0,-2 1-3 16,0-1-6-16,-2 1 6 16,1-1 0-16,0 0 1 15,1 0-2-15,-1-2 7 16,-1 2-5-16,0-1-1 16,-5 1-3-16,4 1 3 15,-1-1 0-15,1 0 0 16,1-2 0-16,-1 2 0 15,1 0 2-15,0 0-2 16,3 0-1-16,1-2 0 0,1 1 1 16,2-1 0-1,-2-1 0-15,0 0 1 0,-1 0 7 16,-1 0-8-16,-1 0 0 16,-3 1-2-16,2-1 2 15,-3 0 0-15,3 2 0 16,0-2 1-16,4 0 3 15,0 0-4-15,4 0 0 16,-1 0 1-16,-1 1-1 16,1 1-1-16,-3-2 1 15,-1 1 0-15,-3-1 4 16,3 0-4-16,-2 1 0 16,2-1 0-16,-1 0 0 15,0 0-1-15,0 0 1 16,-1 0 0-16,0 0 4 0,2-2-4 15,0-3-3-15,0 1 1 16,-2-2 2-16,0 1 0 16,1-1 0-16,-5 1 1 15,1-1-2-15,-1 1 1 16,-2-1 0-16,0-1-4 16,0-2 4-16,-3 2-1 15,1-1 0-15,-1-1 0 16,2 1 0-16,0-1 0 15,1 1-2-15,-1 1 2 16,-1-2 1-16,-3 1-5 16,-2 0 5-16,-1-2 1 15,-4-3 8-15,-1-1-9 0,-3-5 1 16,-3 0 10-16,1-1-11 16,-2-3-1-16,1 3 1 15,-2 1 0-15,-1 1 0 16,0 2-1-16,0 0 1 15,0 2 2-15,0 0-2 16,0-1-1-16,0-2 1 16,0-5 0-16,-4 0 1 15,-1-3-1-15,1-2 1 16,1 0 2-16,0-3-3 16,0-1-1-16,2-1 1 15,1 0-1-15,0-4 1 16,0 2-1-16,0-1 1 15,0-1-6-15,4 2 6 16,-3 2 0-16,-1 1-1 0,0 5 2 16,0 0-2-16,0 2 1 15,0 1 0-15,-5 3 4 16,-1 0-4-16,0 1-10 16,-1 1 4-16,1-3-3 15,-1-3 0-15,1-5 2 16,2-2 7-16,-1-4 0 15,4 0 0-15,1 0-5 16,0 2 5-16,0 5 0 16,0 3 1-16,0 3-1 15,0 2 0-15,0 4 6 16,0 0-6-16,0 1-8 0,1 1 7 16,1-1-5-16,-2 3-8 15,0 0 5-15,0 2-35 16,0 2 44-16,0 1-6 15,0 0-10-15,0 3 9 16,0 0-1-16,-5-1 7 16,-2 3-8-16,-5-1-5 15,-2 0 5-15,-3 1 5 16,-4 2-11-16,-2 0 14 16,-2 0 1-16,-3 0 0 15,-1 0 0-15,-2 0 0 16,-2 0 4-16,-1 0-4 15,-4 0-1-15,-2-1 0 0,0 0 1 16,-2-2 0 0,-1 0 0-16,1-3 0 0,2 0 6 15,-3 1-6-15,2-1-4 16,-3-1 3-16,0 0 1 16,-1 0 0-16,-1 0 0 15,3 2 0-15,-3-1-7 16,2 2 7-16,-2 1 0 15,1 0 1-15,-1 2-1 16,3-2-1-16,-2 0 1 16,2 0 0-16,-2-1 0 15,-3-2 0-15,-1 0 0 16,1 2 2-16,-4-2-2 0,3 2 0 16,-3 1 0-1,-2-1 2-15,3-1 7 0,-1-1-9 16,4 1-2-16,2-2 1 15,-2 0 1-15,0 1-1 16,-2 2-5-16,-4-1 6 16,-4 1-1-16,-3 1 1 15,-2 0 0-15,-1 1-3 16,0 0 3-16,1 1 0 16,2 1 0-16,1 0 1 15,1 0 5-15,2 0-6 16,2 0 0-16,-2 3 4 15,3 1-4-15,-4-1-1 16,0-1 1-16,-3 3 1 0,-2-2 0 16,-1-1-1-16,0 1 1 15,1 0-4-15,4 1 3 16,-1-1 0-16,3 1 0 16,2 2 0-16,0-2-1 15,1 2 1-15,2 1 0 16,2-3-7-16,0 0 7 15,-1 0-1-15,-1-2 0 16,-2-1 0-16,-1-1-1 16,-5 0 1-16,-11 0 0 15,2 0-10-15,-4 0-2 16,1-3 3-16,11-1 1 16,-6 0 3-16,6 1 6 0,3 0 0 15,0 3 0-15,1 0-4 16,3 0 4-16,-1 0-2 15,1 0 2-15,1 4-1 16,3 5-6-16,-2-1-3 16,3 1 10-16,1-3-6 15,-3-1 6-15,2 0-2 16,-3-2 2-16,0-1-1 16,1 1 0-16,-3 0 1 15,-1 0 0-15,3 0-5 16,-1 1 5-16,0 0-1 15,-1 0-1-15,2 0-4 16,1-1 6-16,-1 0-1 16,0 0 1-16,1 0 2 15,-1-2-2-15,-2 2-9 0,5-2 8 16,-2 2 1-16,5 0-6 16,-2 1 5-16,1-1-34 15,2 0 34-15,1 1-23 16,1-1 0-16,1 0 23 15,1 1 1-15,-1 0 0 16,-2 1 0-16,-2-1 0 16,0-1 3-16,0 0-3 15,-1-2-1-15,1-1 0 16,3 1 1-16,0-1 0 16,4 0-1-16,0 2 2 15,2 1-1-15,2-1 0 16,0 3-3-16,7-1 3 0,0-1 0 15,2-1 0-15,0 1 0 16,-2 0 1-16,-2 0 2 16,0-2-3-16,-4 2 0 15,1-2-3-15,-1 1 3 16,-2-1 0-16,-1 0 5 16,4 1-5-16,3-1 20 15,2 2-13-15,8 0-6 16,-2 1 9-16,-2 1-10 15,-1 0 0-15,-5 1 1 16,-4 0 5-16,-5 1 12 16,-5-1-13-16,-5-1-4 0,1-1 12 15,1-1-13-15,5-2 1 16,5-1 0-16,11 0 5 16,7 0 3-16,10 0-3 15,6 0-5-15,1 0 31 16,2 0-12-16,0 0-10 15,0 0-10-15,0 0-7 16,0 0-44-16,0 2-88 16,-5 8-220-16,-7-1 23 15,-2 0-419-15</inkml:trace>
  <inkml:trace contextRef="#ctx0" brushRef="#br2" timeOffset="140705.76">11890 13943 582 0,'0'0'388'16,"0"0"-122"-16,0 0-54 15,0 0 28-15,0 0-28 0,0 0-44 16,-3 0-22-16,3-2-23 15,0-2-33-15,0-3-30 16,6-2-37-16,8-4-9 16,2-3 10-16,8-1-17 15,3 0-6-15,4 2 6 16,2 2-7-16,1 3 0 16,-2 5 0-16,-4 2-6 15,-6 3 4-15,-5 0-6 16,-4 10-1-16,-5 8 1 15,-4 6-1-15,-2 6 8 16,-2 2-7-16,-5 3 2 16,-14 5 5-16,-8 3 1 0,-6 4 0 15,-6-2 0-15,0-2 0 16,2-8 0-16,6-5 0 16,5-9-8-16,10-7 7 15,9-7-29-15,7-7-21 16,0 0 2-16,19-10-10 15,12-14-15-15,11-10-20 16,9-11-29-16,4-9-6 16,12-18-23-16,-10 5 10 15,-2-2 67-15,-6 1 50 16,-16 20 24-16,-6 5 1 16,-10 15 32-16,-10 14 110 15,-7 7 26-15,0 7-34 0,-15 0-41 16,-9 0-62-1,-7 13 12-15,-2 7 22 0,-1 5-8 16,2 9 14-16,3 5-31 16,5 6-13-16,4 2-2 15,7-1-7-15,8 1 7 16,5-3-11-16,8-2-14 16,16-4 18-16,10-4-11 15,6-6-6-15,-1-8 11 16,3-6-11-16,-6-7 6 15,-8-7 0-15,-7 0-6 16,-9 0 14-16,-3-4-5 0,-3-4-4 16,-5-2 12-16,1 0-10 15,-2 0-2-15,0 1-6 16,0 1-17-16,0-2-32 16,0 2-141-16,-2-1-478 0</inkml:trace>
  <inkml:trace contextRef="#ctx0" brushRef="#br2" timeOffset="141193.46">12656 14063 907 0,'0'0'859'0,"0"0"-666"16,0 0-30-16,0 0 19 16,0 0-76-16,0 0-54 15,0 0-25-15,52-6-11 0,-31 8-5 16,0 9-11-16,-8 3 0 16,-4 4 5-16,-9 3-5 15,-2 5 0-15,-17 0 19 16,-5-3 21-16,-1 0 14 15,4-3-8-15,6-6-13 16,8-4-5-16,7-3-28 16,9-4-7-16,24-3 7 15,14 0-45-15,11 0-56 16,33-27-36-16,-16 3-183 16,-12-2-596-16</inkml:trace>
  <inkml:trace contextRef="#ctx0" brushRef="#br2" timeOffset="141441.79">13306 14122 1393 0,'0'0'510'16,"0"0"-413"-16,0 0 39 15,0 0-12-15,0 0-43 16,0 0-20-16,46 86-19 16,-62-59-17-16,-8 1-10 0,-4 0-15 15,-2-1-2 1,0-3-112-16,9-5-247 0,8-10-811 0</inkml:trace>
  <inkml:trace contextRef="#ctx0" brushRef="#br2" timeOffset="142019.26">13742 13839 35 0,'0'0'1457'15,"0"0"-1205"-15,0 0-53 16,0 0-6-16,0 0-38 16,0 0-58-16,0 0-60 15,33-50-24-15,-17 56-5 16,1 15-6-16,-1 9-4 15,-7 8 2-15,-6 4-6 16,-3 3 5-16,-14 0-5 16,-14-1 6-16,-6-4 1 15,-5-7 0-15,2-6 18 16,7-7-13-16,10-9-5 0,12-8 13 16,8-3-14-16,10-7-7 15,23-17-36-15,12-10-18 16,10-8-25-16,7-8-26 15,3-5 25-15,-7-1 37 16,-9 6 50-16,-13 14 25 16,-17 12 75-16,-10 16 18 15,-9 8-20-15,-5 4-51 16,-17 18-8-16,-5 8 31 16,-1 5-15-16,3 5-11 15,7-2-11-15,6 0-21 16,12-4-12-16,0-2-4 15,16-5-62-15,11-6-26 16,21-8-133-16,-4-8-374 0,-3-5-617 0</inkml:trace>
  <inkml:trace contextRef="#ctx0" brushRef="#br2" timeOffset="142282.54">14198 13968 182 0,'0'0'1464'0,"0"0"-1262"16,0 0-134-16,0 0 7 16,0 0 19-16,94-18-25 15,-65 18-39-15,-1 11-20 16,-6 3 3-16,-10 3-13 16,-9 3-1-16,-3 2 1 0,-13 5 6 15,-14 2 35-15,-4 0 30 16,-2 1-4-16,1-3-15 15,4-2-33-15,7-4-19 16,8-5-8-16,13-5-116 16,0-5-228-16,0-5-829 0</inkml:trace>
  <inkml:trace contextRef="#ctx0" brushRef="#br2" timeOffset="142470.04">14679 14077 879 0,'0'0'1058'0,"0"0"-915"16,0 0-143-16,0 0-39 16,0 0-2-16,0 0-157 15,0 0-448-15,67 0-485 0</inkml:trace>
  <inkml:trace contextRef="#ctx0" brushRef="#br2" timeOffset="142612.67">15026 14087 316 0,'0'0'1179'0,"0"0"-952"16,0 0-148-16,0 0-26 0,0 0-19 15,0 0-34 1,0 0-119-16,60-6-392 0,-42 5-383 15</inkml:trace>
  <inkml:trace contextRef="#ctx0" brushRef="#br2" timeOffset="142741.32">15308 14079 400 0,'0'0'811'16,"0"0"-552"-16,0 0-157 15,0 0-67-15,0 0-35 16,0 0-6-16,108-12-225 15,-80 12-458-15</inkml:trace>
  <inkml:trace contextRef="#ctx0" brushRef="#br2" timeOffset="142896.91">15646 14021 992 0,'0'0'583'0,"0"0"-468"15,0 0 15-15,0 0 14 16,0 0 11-16,83-14-55 15,-74 14-74-15,-1 0-26 16,-8 0-155-16,0 0-355 16,-5-2-501-16</inkml:trace>
  <inkml:trace contextRef="#ctx0" brushRef="#br2" timeOffset="143663.85">16157 13734 1490 0,'0'0'347'0,"0"0"-245"16,0 0 4-16,0 0 23 16,0 0-46-16,66-72-5 15,-33 69-42-15,3 3-18 16,1 0-9-16,2 6-8 16,-5 9 0-16,-8 6-1 0,-10 7 1 15,-13 5-2 1,-3 5 1-16,-19 3 0 0,-14 2 0 15,-8-4 1-15,-4-5-1 16,1-4 0-16,5-9 7 16,9-6-1-16,12-5-6 15,14-9-1-15,4-1-11 16,13-2-16-16,20-16-34 16,10-9-15-16,21-17-15 15,2-3 41-15,15-17-33 16,-10-2-29-16,-13 6 55 15,-1-3 58-15,-23 18 152 16,-5 6-54-16,-13 16 57 16,-13 13-1-16,-3 10-86 15,-3 3-53-15,-16 20-3 0,-7 11 3 16,-3 10 19-16,-1 5 12 16,3 5-14-16,6 1 9 15,3-3-9-15,7-3-12 16,7-5 3-16,4-6-16 15,3-7-7-15,18-6-12 16,14-8-56-16,11-4-35 16,25-13-100-16,-6 0-186 15,-10-7-547-15</inkml:trace>
  <inkml:trace contextRef="#ctx0" brushRef="#br2" timeOffset="144025.89">16896 13834 1622 0,'0'0'533'15,"0"0"-378"-15,0 0-29 16,0 0-43-16,0 0-32 16,0 0-8-16,0 0 12 0,-21 72-28 15,21-42-5-15,0 1-15 16,3-3-7-16,8-1-55 15,0-2-39-15,3-2-105 16,7-4-273-16,-6-7 75 16,2-5-713-16</inkml:trace>
  <inkml:trace contextRef="#ctx0" brushRef="#br2" timeOffset="144331.07">17136 14000 101 0,'0'0'1178'15,"0"0"-828"-15,0 0-55 0,0 0-35 16,0 0-88-16,0 0-75 16,0 0-76-16,15-19-20 15,-15 33-1-15,0 3 1 16,0 1-1-16,7-1-16 16,7-3-54-16,2-4 5 15,3-5-15-15,3-5-11 16,-3 0 27-16,-4-9 64 15,-9-9 19-15,-6-4 55 16,-3-3 24-16,-20 0 8 16,-5 1-29-16,-5 4-38 15,0 6-27-15,5 7-12 16,6 7-43-16,11 0-121 0,11 13-178 16,15 1-340-1,9-3-494-15</inkml:trace>
  <inkml:trace contextRef="#ctx0" brushRef="#br2" timeOffset="144543.5">17442 13839 886 0,'0'0'877'16,"0"0"-620"-16,0 0-4 16,0 0-65-16,0 0-86 15,0 0-58-15,0 0-30 16,-15 25 12-16,9 10-2 15,-3 5-10-15,6 3-13 0,2 4-2 16,1 0-11 0,0-2-70-16,13 6-45 0,-1-12-200 15,-1-14-946-15</inkml:trace>
  <inkml:trace contextRef="#ctx0" brushRef="#br2" timeOffset="148160.82">11420 13584 211 0,'0'0'558'16,"0"0"-293"-16,0 0-174 15,0 0-58-15,0 0 12 16,0 0-2-16,0 0 2 15,85 0-19-15,-50 0-8 16,-1 0 16-16,3-1 7 16,1-2 8-16,-2 0 4 0,1 1-17 15,-2-1 11 1,4-1-12-16,3 1-18 0,4-1 8 16,2-1-9-16,6 0 10 15,-2 0 35-15,3 0-9 16,-4 0 3-16,1 1-12 15,0 1-8-15,-1 0 0 16,1 1-23-16,3 0-6 16,1-1 1-16,2 2-7 15,0 0 8-15,2-1-8 16,3-1 0-16,-5 2 0 16,1-3 0-16,-2 1 0 15,1-3 1-15,2 1 0 16,-1-2 6-16,3 0-7 15,-3 1 0-15,1 1 0 0,-2 0 1 16,-1 2 0-16,3 1 0 16,-1-1-1-16,3 0 2 15,-3-1-2-15,1 1 0 16,-2-2 1-16,0 1-1 16,0 0 0-16,2 0 1 15,0 1-1-15,2 0 10 16,1 2-4-16,1 1-5 15,0-2 10-15,2 1-10 16,1-1-1-16,1 1 1 16,3 0 1-16,2-2 5 15,-1 1-7-15,1 0 1 0,-3-1 0 16,-4-1-1 0,-4 1 0-16,-1 0 0 0,-1-1 0 15,1 1 2-15,3-1-2 16,1 1 0-16,-1-1 0 15,1 1 1-15,-2 0-1 16,-2 0 0-16,-5 0 0 16,-3 2 0-16,-4-2 0 15,-4-1 0-15,-2 0 6 16,-2-1-6-16,0 0-1 16,2 0 0-16,2 0 0 15,4 1 1-15,2-1-1 16,5 1 1-16,-1 1 2 0,0-1-2 15,-3 0 0 1,-3 0 1-16,-5 0 12 0,-3-1 3 16,-3 1 8-16,-2-2 4 15,-1 2 16-15,4-2-25 16,1 1-1-16,5 0-6 16,3 1-5-16,4 1-6 15,-1 0 1-15,1 2-2 16,-1-2 11-16,-5 2-11 15,-1-1 0-15,-5 1 0 16,-3 0 1-16,-2-1-1 16,-2 1 0-16,-1-1 0 15,1 2 5-15,4-1-5 16,-1 1-2-16,3 0 2 16,2 0 0-16,1 0 0 0,-1 0-1 15,1 0-12-15,-2 0 13 16,-1 1-15-16,-5 1 6 15,-3 1 9-15,-1-3 0 16,-1 0 0-16,-3 0-1 16,3 0 2-16,0 0 2 15,0 0-3-15,-1 0-6 16,-1 0 6-16,2 0-23 16,-4 0 2-16,-1 0 6 15,-4 0 7-15,-4 0 7 16,-3 0 1-16,-6 0-1 15,-2 0 1-15,-2 0 1 16,-2 0 11-16,2 0 3 0,1 0-9 16,0 0 13-16,5 0-18 15,-2 0 0-15,2 1 16 16,0 6-15-16,-2 3 8 16,0 3 2-16,-1 3-10 15,0 2 20-15,-1 1-21 16,-2 5 0-16,2 1 15 15,-2 1-9-15,-2 1 4 16,1 3-2-16,-2 1 0 16,0 1 13-16,0 4-7 15,-3 1-8-15,-6 3 21 16,-3 4-16-16,0 1-2 16,-1 1 5-16,2 3-13 15,1-2 11-15,1 2-13 0,5-3 1 16,2-1 6-16,2 0-7 15,0-2 1-15,0-1 0 16,6-2 0-16,1-5 0 16,-2-1-1-16,-4-2 1 15,1-2 3-15,-2-5-4 16,0-1 0-16,0-4 0 16,0-2 1-16,0-2 4 15,0-1-5-15,0 0-1 16,0-1 1-16,0 1 0 15,0-2 0-15,0 1 0 16,-2-3 0-16,-1 1 0 16,2-1 0-16,-1-1 0 0,1-1 2 15,1 0-2-15,0 1-1 16,-2-2 1-16,0 1 0 16,-3-1 1-16,-3 1-1 15,-5-2 0-15,-6-1 3 16,-8-2-3-16,-6-1 0 15,-4-3 0-15,-8 0 1 16,-3 0-1-16,-6 0 0 16,-2 1 0-16,-2 2 3 15,-2 1-3-15,-1 0-1 16,-3 2 0-16,-4-2 1 16,-2 1 0-16,-13 1 0 15,-17 1 0-15,-14 5 3 0,1-1-3 16,7 3-1-1,25-2 1-15,22-4-5 0,10-1 4 16,0-2 1-16,-19 4-8 16,-21-2 7-16,-23-3-5 15,-3-2-5-15,6-2 10 16,9 0 0-16,12-2-1 16,13-2-11-16,13 1-12 15,11 3 23-15,5 0-7 16,-9 0 3-16,-8 0 6 15,-7 0 0-15,0 1-1 16,3 2 1-16,-1 2 0 0,1-3 6 16,0 3-6-16,-4 0-1 15,0 0 1-15,1 0 1 16,-3 1-1-16,2 0 0 16,-1 1 1-16,-3 1 3 15,5-1-4-15,1 1 0 16,1-2 1-16,-2 0 5 15,0-2-5-15,-2 0-1 16,-2 0 1-16,2 1 11 16,2 0-12-16,-2 0 0 15,5 0 5-15,1 0-4 16,2 2 0-16,0-1 11 16,-2-1-11-16,2 1 20 15,-4-2-6-15,2 1-5 16,-1-2 3-16,1 0-12 0,2 0-1 15,6-3 11-15,-2 1-10 16,2-1 6-16,-2 0-7 16,1 0-1-16,1 0 0 15,-2 0 1-15,4 0 0 16,1 1 0-16,2-1 1 16,-1 2 5-16,2-1-6 15,-5 1 0-15,5-1 1 16,-2-1-1-16,2 0 0 15,1 0-1-15,5 0 2 16,0-1 3-16,7-5-4 16,3 1 0-16,8-1 1 15,2-1-1-15,4 2-1 0,4-2 1 16,0 1 0-16,-1-1 0 16,4 1 1-16,-1-1-1 15,2 3 13-15,3-2-2 16,1 2-1-16,3-2 8 15,-1 0-3-15,2-2 21 16,-3-2-11-16,2-1-9 16,-2-2 13-16,-1-1-17 15,1 1 3-15,-2-1-2 16,1 0-6-16,-1 0 4 16,2-1-11-16,2-4 0 15,-2-2 9-15,4-6-9 16,1-1 1-16,1-6 7 15,0-1-2-15,0-6 6 16,0-4-12-16,-3-6 0 0,-1-4 5 16,-4-3-5-16,-4-1-1 15,2-2 1-15,-5 3 1 16,3 3 0-16,2 5-1 16,2 5 0-16,3 8 0 15,5 6 0-15,3 5 0 16,0 6 0-16,0 6-12 15,0 6-8-15,3 4-41 16,2 1-54-16,1 3-48 16,9-4-164-16,-3-1-335 0,-3-3-558 15</inkml:trace>
  <inkml:trace contextRef="#ctx0" brushRef="#br2" timeOffset="149054.44">18359 14041 720 0,'0'0'1019'0,"0"0"-818"16,0 0-37-16,0 0-42 0,0 0-14 15,0 0-35-15,0 0-27 16,65 43-9-16,-61-16-15 15,-4 5-21-15,0 2 17 16,-20 3-10-16,-14-2 2 16,-9-4-10-16,-3-3-16 15,-16-8-106-15,12-8-389 16,14-10-1189-16</inkml:trace>
  <inkml:trace contextRef="#ctx0" brushRef="#br2" timeOffset="155264.82">20632 13672 970 0,'0'0'669'0,"0"0"-548"15,0 0-6-15,7-78 71 16,6 57-50-16,1 3-53 15,4 4-26-15,-2 2-27 16,5 8 0-16,3 4-29 16,0 0 0-16,3 11 2 0,-2 12-1 15,-1 5-4 1,-9 8-4-16,-6 3-37 0,-9 3 16 16,0 1-7-16,-21-2 13 15,-7-4 20-15,-8-4-13 16,-3-6 13-16,-3-4 1 15,8-6 0-15,7-8 4 16,12-3-4-16,12-6-28 16,3 0-22-16,21-11 20 15,21-16-82-15,10-11-18 16,13-11 22-16,7-9 23 16,0-3-20-16,-5 0 105 15,-10 8 22-15,-13 10 105 16,-17 15 41-16,-15 11 29 15,-9 9-22-15,-3 8-47 0,-3 0-85 16,-17 5-31-16,-10 15-11 16,-6 7 17-16,0 8 18 15,3 3-7-15,9 3-18 16,12 1 14-16,9-2-24 16,3-2 1-16,9-2-2 15,15-4 0-15,6-6-13 16,7-6-17-16,5-4-34 15,1-10-40-15,5-8-53 16,-12-12-228-16,-8-7-431 0</inkml:trace>
  <inkml:trace contextRef="#ctx0" brushRef="#br2" timeOffset="156242.22">21407 13730 757 0,'0'0'867'0,"0"0"-626"15,0 0-38-15,0 0-16 16,0 0-61-16,0 0-71 16,0 0-52-16,-6 11 7 15,6 17 4-15,0 8-7 16,0 5-1-16,0-1-4 16,3-1-2-16,-1-4-19 15,-2-5-60-15,1-5-86 16,4-6-101-16,0-4-273 15,2-8-789-15</inkml:trace>
  <inkml:trace contextRef="#ctx0" brushRef="#br2" timeOffset="156540.42">21680 13829 1270 0,'0'0'611'16,"0"0"-513"-16,0 0-79 15,0 0 75-15,0 0-19 16,0 0 0-16,-56 83-36 16,56-61-29-16,0-1-10 15,4-5-7-15,14-3-22 16,4-6 4-16,3-4 3 16,1-3 9-16,-2 0 12 15,-6-9 1-15,-8-8 12 0,-7-4 32 16,-3-4 15-16,-7-5 20 15,-15 0-29-15,-7 5-25 16,-2 5-25-16,0 9-17 16,5 11-81-16,11 0-205 15,14 2-528-15</inkml:trace>
  <inkml:trace contextRef="#ctx0" brushRef="#br2" timeOffset="156833.63">22004 13795 1121 0,'0'0'506'0,"0"0"-366"16,0 0 17-16,85-7-14 0,-55 9-29 16,-6 16-45-16,-9 4-31 15,-11 6-37-15,-4 6 0 16,-24 3 12-16,-10-2-12 15,-9-2 23-15,1-4 4 16,6-6-12-16,11-5 5 16,14-2-21-16,11-6 1 15,20-2-7-15,25-4 6 16,13-2-63-16,10-2-25 16,29-20-97-16,-15-6-138 0,-16-2-416 15</inkml:trace>
  <inkml:trace contextRef="#ctx0" brushRef="#br2" timeOffset="157359.23">19983 13421 515 0,'0'0'611'0,"0"0"-390"15,0 0 41-15,0 0 18 16,0 0-48-16,0 0-111 15,0 0-87-15,12 39 3 16,2 36 32-16,3 33-15 0,1 13-8 16,-2-4-31-16,-2-24-7 15,-4-33 10-15,-1-17-12 16,1-5 3-16,2 2-9 16,2-1-27-16,-1-1-20 15,-1-9-85-15,2-14-119 16,-5-8-266-16,-5-7-292 0</inkml:trace>
  <inkml:trace contextRef="#ctx0" brushRef="#br2" timeOffset="158155.1">20166 13426 675 0,'0'0'833'16,"0"0"-620"-16,0 0-82 15,0 0 76-15,0 0-98 16,0 0-49-16,0 0-30 16,90-72-2-16,-41 68-19 15,27 4-9-15,25 0 6 16,31 2-5-16,12 6 5 15,3 4-6-15,-8-3 1 0,-6 1 9 16,3 0-10 0,0 0 0-16,0-5 1 0,-6 0 1 15,-5-3 0-15,-4 0-2 16,-9-1 6-16,-9 1-9 16,-23-1 3-16,-17-1-1 15,-20 1 0-15,-4-1 2 16,6 0 0-16,7 0-1 15,2 0 1-15,-2 0 8 16,-6-1-9-16,-7-3 0 16,-9 0 0-16,-12-1 1 15,-6 4-1-15,-9 0 0 16,-3 1 1-16,0 0-2 0,0 0-11 16,0 0-27-1,0 5 32-15,0 6 6 0,0 4 1 16,1 2 0-16,4 3-4 15,2 2 4-15,1 2 1 16,0 4-1-16,0 5 11 16,-3 6 0-16,-5 8 11 15,0 7 12-15,0 5-21 16,-4 3 10-16,-5-1-23 16,1-2 1-16,2-4 7 15,1-3-8-15,4-3 1 16,-1-5 0-16,1-5 0 15,1-4-2-15,-2-6-1 16,1-7-4-16,-4-2 0 16,-2-4 3-16,-4-3-3 0,-4 0-3 15,-12-4 9-15,-9 1 2 16,-26 1-2-16,-32 3 1 16,-43 1 18-16,-26-3-17 15,-19-6 7-15,-12-6 4 16,3 0-13-16,-4-14 0 15,2-2-3-15,10 1-35 16,10-1-27-16,15 0-105 16,44 1-160-16,26 3-368 0</inkml:trace>
  <inkml:trace contextRef="#ctx0" brushRef="#br2" timeOffset="159746.84">8478 7260 337 0,'0'0'300'0,"0"0"-88"15,0 0-46-15,0 0 53 16,0 0-13-16,0 0 12 16,0 0-74-16,2-17-75 15,-2 17-25-15,0 2-44 0,0 13 1 16,3 10-1 0,1 14 41-16,5 18 1 15,2 26 10-15,3 30-8 0,0 16 0 16,1 2-19-16,0-7-16 15,-2-14 2-15,5-5-10 16,-3-4 9-16,-3-20-10 16,0-18-1-16,-3-17 0 15,-2-12 2-15,2 3-1 16,-1 3 0-16,5-1-10 16,-7-7-17-16,0-10-11 15,-3-5-8-15,0-6-9 16,-3-4-19-16,0-7-74 0,0 0-152 15,0 0-185-15</inkml:trace>
  <inkml:trace contextRef="#ctx0" brushRef="#br2" timeOffset="161159.06">8748 8722 523 0,'0'0'1002'0,"0"0"-766"16,0 0-102-16,0 0-81 15,96-6 4-15,-27 6 5 16,30 0-9-16,33 2-19 16,11 8-25-16,-1 1-8 0,-11 0-2 15,-15-1-18-15,-4-2-26 16,-7-1 5-16,-3-1 9 15,-2 0 8-15,7-4 14 16,4 3 8-16,12-1 0 16,5 2 2-16,5 1-1 15,5 3 7-15,-2 2-7 16,-6 4-2-16,-9-2 2 16,-6 0 0-16,-8-3 5 15,-4-1-5-15,0-1-1 16,0-3 1-16,2-1 0 15,5 1 1-15,-1 1-1 16,4 0 6-16,-4 1-6 0,-2 0 0 16,-5 1 0-16,-2-2-1 15,0-1 1-15,-3-2 0 16,0-1-1-16,-2-2 2 16,1 1 2-16,-2-2-3 15,-3 0 0-15,-2 0-1 16,-1 0 1-16,-1 0 0 15,-5-3 0-15,-11 0 0 16,-11 0 0-16,-10 2 0 16,11-1 0-16,24 2 0 15,25-1 1-15,8 0 13 16,-9-2-10-16,-15 0-2 16,-12-3 11-16,0 0-12 15,2-1 12-15,-11 3 1 0,-15 0-12 16,-7 1-1-16,-6 2-1 15,7-2 1-15,7 2 2 16,10-1-3-16,1 2 0 16,-2-1 0-16,1 1 0 15,-3-2-1-15,-2 1 1 16,-1-2 1-16,-4-1 10 16,1-1-11-16,-2-4 0 15,0 0 3-15,0 1-3 16,-2-2-1-16,-2 0 0 15,-4 0-7-15,-1 0 8 16,-4 1-11-16,-6 0 8 16,-3-1 2-16,-2 2 1 0,-3 1 0 15,-1 0 1-15,-1-1-1 16,-1 3 0-16,2-2 0 16,0 1 0-16,3 0 5 15,0 2-5-15,3 0-10 16,-1 0 1-16,-4-2 8 15,-1 1 1-15,-5-1-1 16,-4 0 1-16,2-1 5 16,-1 0-5-16,-4-1-6 15,1-2 6-15,-3 0 0 16,-2-3-2-16,-2 1-9 16,0-1-5-16,-1 0 14 15,1-1-8-15,4 0 4 0,2 0 5 16,3 0-5-1,1 0 5-15,0 1-7 0,0 2-15 16,-2-2 15-16,1 1 0 16,-1 0 8-16,0-2 1 15,1 1 1-15,-1-1-1 16,-1 0-1-16,-2 0 1 16,-3-2 11-16,0-2-1 15,-1-3 13-15,-2-2 25 16,-2-3-34-16,1 1 4 15,-4-1-3-15,0-1-15 16,0 1 24-16,-3 4-25 0,3 2 1 16,-5 4 7-16,2 2-8 15,0 2 6 1,-1 2-6-16,-2 0 1 0,0-1 8 16,0-2-9-16,0-3 0 15,0-4 0-15,-3-2 10 16,-3-2-8-16,-1-1-2 15,1 1 1-15,1-1 7 16,2 0-8-16,0 0 0 16,3-2 0-16,0-1 0 15,0-3 0-15,0-1-2 16,6-1 4-16,-1 2 11 16,-1 3 9-16,-1 2-9 15,0 3-1-15,-3 2-11 16,1 3-1-16,-1 1-8 0,0 0-38 15,0 2 12-15,0 2-57 16,-1 2-73-16,-2 1-131 16,2 3-26-16,1 3-196 0</inkml:trace>
  <inkml:trace contextRef="#ctx0" brushRef="#br2" timeOffset="161961.92">17072 7489 423 0,'0'0'177'15,"0"0"-47"-15,0 0-88 16,0 0-4-16,0 0 22 16,0 0-38-16,0 0-16 15,41-32 2-15,-41 28 1 0,0 0 2 16,-13-3-11-16,-5 1 0 16,-7-1 1-16,-5 0 11 15,-6-2 6-15,-7-4 4 16,-3-3-3-16,-8-4 7 15,-16-9-26-15,-26-17 1 16,-29-13-2-16,-9-3 1 16,10 4-30-16,27 16-14 15,37 15 3-15,18 10 41 16,5 4 23-16,-6-1-10 16,-3 2 2-16,-9-1-15 15,1 3 13-15,-1 0 24 16,-6 2-8-16,-17-5 12 15,-19-3-17-15,-24 0-15 16,-9-3 11-16,4 2-19 0,12 4 0 16,17 5-1-16,3 2 0 15,3 2 4-15,0 3-4 16,-3-1 0-16,-4 1-1 16,-2 0 1-16,-2-1 0 15,-5 1 1-15,-5-1 0 16,-6 2 4-16,-7-1-5 15,-4-2-8-15,-5 0 7 16,0 1-13-16,1-1-1 16,8 3 14-16,8 0 1 0,7 0 1 15,2 0-1 1,0 0-7-16,-3 1 7 0,-1 1 1 16,1-2 1-16,1 1-1 15,2 0 7-15,3 1 5 16,2-1-12-16,-1-1 0 15,-1 0 10-15,0 0-11 16,-3 2 0-16,1 0 2 16,-1 4 12-16,-2 2 1 15,-2 2-14-15,0 2-1 16,2-2 11-16,1-2-10 16,0-1 0-16,6 0 12 15,-2 2-12-15,-5-2 7 16,0 0-8-16,-2 1 0 15,-5 0-1-15,-3 1 1 0,-4-2 0 16,-6 0 1-16,-3-1-1 16,0 0 9-16,5-2-9 15,6-1 0-15,4 0-3 16,12 1 3-16,4 0-1 16,14-1-46-16,27 0-142 15,17-3-593-15</inkml:trace>
  <inkml:trace contextRef="#ctx0" brushRef="#br2" timeOffset="164837.23">17155 12111 136 0,'0'0'765'16,"0"0"-591"-16,0 0-17 0,0 0 13 15,0 0-3-15,20-77-43 16,-8 57-16-16,5-3-10 16,3-1-41-16,2-1-1 15,7-3-11-15,4-5-17 16,2-2-6-16,10-6-21 15,15-14 22-15,19-17-22 16,27-17 6-16,10-3 2 16,2 12-9-16,-6 17 1 15,-9 20-1-15,4 10 2 16,5 7 13-16,6 9-15 0,1 5 0 16,-1 6-1-1,-6 6 1-15,-4 0-1 0,-7 0 0 16,-2 6 1-16,-3 7 0 15,-3 1 0-15,-17 1 0 16,-15-1 0-16,-16-3 0 16,-8 2-1-16,1 2 1 15,2 5 0-15,-1 4 2 16,-4 0-2-16,-5 3 0 16,-4 1 0-16,1 2 0 15,-1 0 0-15,1 3 0 16,0-3 1-16,-3-4 5 15,-6-3-6-15,-2-7-2 16,-7-5 2-16,-3-4 0 16,-3-6 1-16,-3 1-1 0,0-2 1 15,0 0-7-15,0-3 2 16,-1-8-101-16,-5-3-50 16,-2-12-103-16,1 5-108 15,0-1-487-15</inkml:trace>
  <inkml:trace contextRef="#ctx0" brushRef="#br2" timeOffset="165161.35">19804 11212 643 0,'0'0'242'16,"0"0"-52"-16,0 0 34 15,0 0-22-15,0 0-25 0,0 0-53 16,0 0-73-16,-21-19-36 15,18 26 36-15,-2 10 12 16,2 4-24-16,3 4-6 16,0 5-20-16,11 1 8 15,10 1-20-15,4 2 0 16,2 0 19-16,1 0-20 16,-5-3 0-16,-4-4 0 15,-10-3 0-15,-7-6 0 16,-2-1-1-16,-14-3 1 15,-17 0 5-15,-15 1-5 16,-9 2 0-16,-11 2 0 16,-30 19-37-16,17-2-161 15,12-4-429-15</inkml:trace>
  <inkml:trace contextRef="#ctx0" brushRef="#br2" timeOffset="166804.97">17588 14021 88 0,'0'0'1411'15,"0"0"-1210"-15,0 0-128 16,0 0-7-16,0 0 11 16,0 0 34-16,0 0-22 15,15 0-29-15,0 18 4 16,9 10-14-16,7 7-3 16,5 5-17-16,6 5-24 15,4 2 13-15,6 1-18 16,2 0-1-16,7-2 7 15,18 2 0-15,-6-8-1 16,5-7-6-16,0-3-9 0,-9-12 7 16,11 1 2-16,8-4-1 15,10-3 1-15,12-4 0 16,3-2 0-16,-8-6 0 16,-9 0 1-16,-23 0 8 15,-12 0-9-15,-12 0 0 16,-5 0 6-16,9 0-5 15,10 0 6-15,7-4-7 16,1-5 0-16,0-1 10 16,-3-4-10-16,-2-3 0 15,-5-4 6-15,-6-4-5 16,-6-5 9-16,-5-2-1 16,-8-3-9-16,-5 2 16 0,-4 0-15 15,-6 5-1-15,-6 4 8 16,-2 4-7-16,-7 6 6 15,-3 4-7-15,-1 5 2 16,-2 0-4-16,0 3-40 16,0 0-42-16,0 2-74 15,-13 0-116-15,-4 0-218 16,0 0-78-16</inkml:trace>
  <inkml:trace contextRef="#ctx0" brushRef="#br2" timeOffset="167165">19697 14111 52 0,'0'0'1033'0,"0"0"-810"15,0 0-82-15,0 0 55 16,0 0-27-16,0 0-10 15,0 0-33-15,16-21-28 16,9 25-73-16,11 9-24 16,6 3 11-16,5 4-12 15,2 3 1-15,-4 0-1 16,-3 0 6-16,-3 1-2 16,-10 1-4-16,-10 0 0 15,-9 3 8-15,-10 3 9 0,-3 4 34 16,-18 5 19-16,-9 5-27 15,-6 2-3-15,-5 0-40 16,-1 2 0-16,-3-3-1 16,-16 7-116-16,13-14-125 15,9-12-544-15</inkml:trace>
  <inkml:trace contextRef="#ctx0" brushRef="#br2" timeOffset="174732.76">6975 11486 734 0,'0'0'154'15,"0"0"-25"-15,0 0-80 16,0 0 55-16,0 0 15 15,0 0-37-15,-33-25 8 16,25 21-14-16,-1 0-19 0,-7 1 43 16,-1 0-39-16,-8 1-18 15,1 1-4-15,-4 1-37 16,1 0 26-16,0 0-28 16,-3 0 0-16,3 0 14 15,-1 0-14-15,-2 0 2 16,0-11 17-16,-1-8-10 15,1-5 39-15,0-8-25 16,2-5 10-16,3-2 3 16,1-3-35-16,6 0 10 15,2 0-11-15,2-2 6 16,5-1-2-16,-1 0-4 16,2-3 0-16,2 2-4 15,0-1 4-15,2 0-1 0,1 3 0 16,3 2 2-16,0 4-2 15,3 2-1-15,10 0 2 16,1 1-1-16,2 1 1 16,2 0-7-16,3 2 6 15,4 1 2-15,2-2-2 16,7 2-8-16,2-3-3 16,5 2 2-16,3-2 3 15,3 3-5-15,3 1 12 16,2 5-1-16,-2 1 0 15,-1 2 0-15,-1 3-3 16,1 1-2-16,1-1 6 16,-2 1 0-16,0 1 1 0,-3 1-1 15,-1 1 2-15,0 1-2 16,-1 0 0-16,2 1-6 16,-2 1 6-16,3 3-9 15,-1-1 8-15,3 3 0 16,-2 1-11-16,2 2-2 15,-5 3 5-15,-1-1-6 16,-6 2 15-16,-5 0-12 16,-3 0 11-16,-1 2-1 15,6 2 2-15,1 0 0 16,5 2 0-16,3-2-9 16,4 0 9-16,2 2-16 15,0-1 15-15,-1 2-11 0,-5 2 10 16,-9 4-18-1,-2 1-17-15,-10 2 14 0,-6 0-21 16,-3 2 16-16,-5 1 17 16,1-1 2-16,0 1 7 15,2-3 1-15,0 4 1 16,4 0-4-16,1 3 4 16,-2 1 0-16,2 4-1 15,-1 5 0-15,-3 3 1 16,-3 4 0-16,-1 0 0 15,-2 3 0-15,-2-1 0 16,-3-1-1-16,0-3 1 16,0-4 0-16,0-3 0 15,0-4 0-15,-5-1 1 16,-5 0 11-16,-3-2-12 0,-4 3-6 16,-2-2 6-16,-4 2 7 15,-2-2-6-15,-2-1 6 16,0-2-6-16,0-2 26 15,1-1-27-15,-3 1 0 16,-2 1 0-16,0 2 1 16,-2 1 0-16,-3-1-1 15,0 3 6-15,-3 0 27 16,2-3-22-16,-2 1-10 16,0-1 10-16,0-2-10 15,1-3 0-15,-1-2-1 16,3-1 8-16,0-2 8 0,-1 0-9 15,-3 0-6 1,1-2 10-16,0 0-11 0,-4 0 1 16,-2-2 10-16,-4-2-10 15,-2-3 28-15,-4-1-19 16,1-3-9-16,1 0 15 16,0-4-15-16,4-9-1 15,6-5-25-15,3-27-137 16,10 3-190-16,13-2-652 0</inkml:trace>
  <inkml:trace contextRef="#ctx0" brushRef="#br2" timeOffset="183099.38">26475 7232 198 0,'0'0'120'16,"0"0"-79"-16,0 0 37 0,0 0 51 15,0 0-53-15,0 0 11 16,-16-73 25-16,13 54 105 15,2 2-3-15,-2 4-5 16,1 3-17-16,2 5-34 16,-1 2-7-16,1 1-91 15,0 2-34-15,0 0-5 16,0 0-20-16,0 0 8 16,0 0-9-16,0 0-16 15,0 0 9-15,0 5-15 16,0 10-14-16,0 9 27 15,0 12 9-15,0 7 0 16,0 7 0-16,0 2 1 0,0 1 17 16,0 1-18-16,0 4 0 15,0 12 31-15,0 21-20 16,0 15 0-16,0 1 0 16,0-18 24-16,0-24 15 15,0-23-33-15,1-1-16 16,2 4 20-16,-1 3-18 15,1 0 3-15,-2-8-6 16,1-9 6-16,1-9 7 16,-2-5-13-16,1-3-1 15,-1-4-5-15,-1-1 6 16,0-3-24-16,0-1-20 16,0-2-100-16,-6-3-45 15,-9 0-142-15,-1-7-220 0</inkml:trace>
  <inkml:trace contextRef="#ctx0" brushRef="#br2" timeOffset="183622.98">26323 6951 768 0,'0'0'159'16,"0"0"-20"-16,0 0-58 15,0 0-45-15,0 0 44 16,0 0 37-16,0 0-17 16,108-3 14-16,-41 6-46 15,34 7 9-15,35 6-2 16,16 0-25-16,5 1 4 16,-3 1-26-16,-11-1-15 15,-1 3 28-15,-2-3-22 0,-10-3-8 16,-12-4 6-1,-17-6-9-15,-22-2 4 0,-19-2-12 16,-20 0 1-16,-7 0 24 16,3 0-25-16,2 0 0 15,1 0 0-15,-6 0 1 16,-8-2-1-16,-5 1-12 16,-5-1-66-16,-3 2-1 15,2-1-82-15,0 1-49 16,4-2 14-16,7 1-50 15,-4 0-95-15,-3-1-280 0</inkml:trace>
  <inkml:trace contextRef="#ctx0" brushRef="#br2" timeOffset="184216.4">28532 7050 740 0,'0'0'222'15,"0"0"-45"-15,0 0-83 16,0 0-42-16,0 0 52 15,0 0 10-15,0 0-53 16,38 4-13-16,-24 16-19 16,3 6 19-16,3 13 3 15,2 8-25-15,4 10 2 16,5 18 6-16,9 18 2 16,9 21 23-16,4 5-48 15,-8-6-10-15,-5-12 14 16,-10-7-5-16,-8-1-1 15,-8 2-9-15,-4 1 6 0,-7-6-5 16,-2-16-1-16,-1-16-1 16,2-16 1-16,-1-4 0 15,4 7 1-15,-1 8-1 16,1 4 2-16,1 0 9 16,-3-3-11-16,0-7-3 15,0-3 3-15,-2-7 0 16,2-5 0-16,0-6-1 15,2-5 2-15,-2-4 2 16,1-5-3-16,-4-3-7 16,0-3 0-16,-7-2 7 15,-21-4-1-15,-25 0 0 0,-33-7 2 16,-38-14 17-16,-22-6-18 16,-14-4 0-16,-8-2 25 15,-3 1-5-15,-11-3 11 16,0 1 3-16,6 4-34 15,21 9 42-15,22 8-20 16,35 9 0-16,30 4 25 16,24 0-32-16,13 0-6 15,2 3-9-15,7 2 6 16,4 1-18-16,10-2 2 16,5-2-63-16,-5-2-46 15,0-13-280-15,-3-8-578 0</inkml:trace>
  <inkml:trace contextRef="#ctx0" brushRef="#br2" timeOffset="186559.13">25348 7531 408 0,'0'0'121'0,"0"0"23"16,0 0-12-16,0 0 31 16,0 0 25-16,0 0-33 15,0 0-16-15,16-40-50 16,-16 40-43-16,0 0 10 16,0 0-48-16,0 0-8 15,0 2-18-15,0 11 6 0,-7 8 11 16,-4 7 1-1,-5 7 0-15,-1 4 13 0,-2 3-13 16,1 1 0-16,-1 0 6 16,-1-3-5-16,1-1 2 15,-2-5-3-15,-1-4 0 16,-1-5-7-16,-5-4 7 16,-2-6-19-16,-3-2 12 15,-3-6-5-15,-1-3 5 16,3-4-22-16,0 0-13 15,4-4 40-15,1-10-11 16,3-4 12-16,3-5 1 0,1-1 0 16,2-3 0-1,4-1-6-15,-2 0-29 0,1-1 3 16,-2 0-8-16,-3-1 17 16,1 1 21-16,-5-1-7 15,-2 3 9-15,-2 3-2 16,-1 3 2-16,-2 4 7 15,-1 3-7-15,-1 1 0 16,-3 3 0-16,-1 3 1 16,-1 3 8-16,-3 1 1 15,1 3-3-15,0 0 31 16,2 1-31-16,2 14-5 16,1 4 8-16,-2 6-10 0,-2 4 6 15,-1 5-6 1,-2 1 0-16,1 3 0 0,4-1 0 15,5 1 0-15,1 0 0 16,3-1 0-16,3-2 5 16,2-2-5-16,0-4 0 15,0-2 3-15,0-4-3 16,2-5-3-16,-4-5 3 16,2-5-2-16,-2-4 2 15,0-4-1-15,0 0 1 16,0-7-6-16,0-9 6 15,2-8-10-15,1-8-6 16,4-1-4-16,1-4 8 16,1-1 4-16,3 1 8 15,-2 2 5-15,0 3-5 0,-1 3-5 16,2 3 5-16,-2 3 1 16,3 0 0-16,-2 2-1 15,0 1 2-15,0 2 1 16,-4 1-3-16,0 3 0 15,-6 4 0-15,-2 4 19 16,-4 5-10-16,-2 1-4 16,-2 0-4-16,0 13 39 15,1 7-39-15,0 3-1 16,2 6 9-16,-3 3-9 16,0 3 1-16,1 2-2 15,0 1 4-15,0-1 12 0,5 1-15 16,-1-2-2-16,5 0 2 15,1-4 0-15,0-2 0 16,0-2-1-16,-3-4 2 16,1-1 7-16,-3-2-8 15,-1-2-2-15,-1-4 2 16,-1-1 1-16,1-3 0 16,0-3-1-16,2-3 7 15,0-5 0-15,2 0-7 16,1-9 0-16,1-10 18 15,0-8-18-15,3-7 1 16,0-4-1-16,4-3 1 16,3 4 11-16,2 5-12 15,2 9 0-15,0 9 16 16,-1 8-16-16,-4 6-1 0,-3 0 0 16,-4 9 1-16,-4 6-1 15,-2 5 1-15,-3 1 0 16,-1 3-1-16,-2 0 2 15,2 2-1-15,-3 2 16 16,-2 2-8-16,-3 1 18 16,-1 2-26-16,-3 3 0 15,0-2 1-15,-2-2-1 16,3-2 0-16,-2-5 7 16,3-4-6-16,-1-4 10 15,3-7-11-15,-3-6 0 16,1-4 12-16,-1 0-12 15,-1-18 6-15,1-9 7 0,1-8-12 16,0-5 16-16,-2-2-17 16,-2 1 0-16,1 5 3 15,0 7-3-15,3 11-1 16,1 6 1-16,2 10 10 16,1 2 24-16,-3 0-11 15,0 8-22-15,-3 6 31 16,-3 2-24-16,-2 0-7 15,-4 0 14-15,-2 1-9 16,-2-1 1-16,3 1-7 16,0 0 0-16,7 0-7 15,8 1 7-15,9 12-73 16,14-5-135-16,11-2-202 0</inkml:trace>
  <inkml:trace contextRef="#ctx0" brushRef="#br2" timeOffset="187002.94">22144 8442 1330 0,'0'0'261'16,"0"0"-96"-16,0 0-124 15,0 0-22-15,0 0 13 16,0 0-14-16,0 0 108 16,-1 54-40-16,-1-19-32 15,2 6-11-15,-1 1-25 16,-1 4-9-16,-2-3-9 16,1 1 6-16,-3-4-20 0,2-5-21 15,4-6-89-15,0-5-41 16,0-6-152-16,10-8-195 15,2-9-364-15</inkml:trace>
  <inkml:trace contextRef="#ctx0" brushRef="#br2" timeOffset="187556.46">22407 8612 1094 0,'0'0'239'15,"0"0"8"-15,0 0-76 16,0 0-101-16,0 0-48 15,0 0-15-15,0 0 0 16,-84 74 18-16,75-30-25 0,7 3-14 16,2-3-23-16,13-7-75 15,11-5-40-15,4-12 45 16,-2-11 8-16,-2-9 67 16,-5-4 12-16,-6-21 20 15,-7-14 106-15,-6-7 26 16,0-6 15-16,-4 1-46 15,-8 5-63-15,0 7 34 16,2 14-42-16,7 9-24 16,3 11-6-16,1 5-99 15,21 0-139-15,11 10 92 16,8 4-41-16,8 0-38 0,-3-3-40 16,-1-1-15-1,-11-3 156-15,-12-2 124 0,-13 0 33 16,-9 2 187-16,0 4 19 15,-16 6 3-15,-2 4-90 16,0 4-87-16,8 1-20 16,7-1-29-16,3 1 1 15,7-3-14-15,17-8-3 16,7-5-10-16,5-9-15 16,2-1-1-16,0-15 26 15,-2-15 0-15,-6-9 57 16,-12-9 78-16,-12-4 38 15,-6-4-53-15,-11 6-3 0,-17 7-32 16,-9 12 5 0,-8 15-73-16,-3 13-17 0,-4 3-42 15,-20 36-118-15,14 3-189 16,9-2-306-16</inkml:trace>
  <inkml:trace contextRef="#ctx0" brushRef="#br2" timeOffset="187924.48">21640 9151 447 0,'0'0'845'16,"0"0"-658"-16,0 0-36 15,0 0 7-15,0 0 29 16,0 0-98-16,0 0-37 16,109 0-5-16,-10-7-16 15,39-9 6-15,22-2 3 16,10-4-17-16,-6 0 32 16,-15 5-40-16,-13 0-9 15,-30 3 6-15,-34 2-12 16,-30 3-1-16,-17 4-28 15,-6-1-25-15,-7 2 48 16,-7 2-14-16,-5 2-54 16,-23 0-38-16,-18 0-89 15,-40 20-82-15,6-1-48 16,5 1-244-16</inkml:trace>
  <inkml:trace contextRef="#ctx0" brushRef="#br2" timeOffset="188203.73">21664 9364 857 0,'0'0'285'16,"0"0"-100"-16,0 0-41 15,0 0 98-15,0 0-16 16,0 0-84-16,93 12-22 16,26-12-40-16,21-8-11 15,1-2-21-15,-14 3-2 16,-19 5-26-16,-20 0-9 0,-22 1 10 15,-19-1-21-15,-12-1-14 16,-4 1 13-16,-6-1-7 16,-5 1-10-16,-8 1 8 15,-9 1-31-15,-3 0 4 16,0 0-111-16,0 7-210 16,-7 6-32-16,-4-3-512 0</inkml:trace>
  <inkml:trace contextRef="#ctx0" brushRef="#br2" timeOffset="204391.44">11247 12444 439 0,'0'0'78'0,"0"0"-42"15,0 0 163-15,0 0-48 16,0 0-21-16,-26-12 14 15,21 9-21-15,2 0-30 0,-3 2 39 16,3-2-24-16,-3 0-25 16,-3 0 3-16,-1 0-40 15,-8 2-17-15,-3 1-3 16,-12 0-20-16,-12 4 32 16,-19 15-10-16,-27 13-6 15,-25 22 10-15,-2 13-20 16,9 9-6-16,20 5 38 15,32-17-5-15,15-9-6 16,17-12-23-16,4-3-4 16,3 6 15-16,0 7-20 15,3 3 21-15,9-7-5 16,6-5-16-16,0-10 17 0,1-9-18 16,7-6 1-16,1-8-2 15,-4-5-5-15,-2-3-6 16,-3-3 6-16,0 0-22 15,0 0-69-15,0-25-32 16,-6 4-413-16,-5-3-365 0</inkml:trace>
  <inkml:trace contextRef="#ctx0" brushRef="#br2" timeOffset="204661.71">10095 12957 1388 0,'0'0'279'15,"0"0"-114"-15,0 0-80 16,0 0-14-16,0 0-26 16,0 0 6-16,0 0 19 15,17 75-34-15,-4-41-19 16,-1 0-8-16,5-1-1 15,-4-4-8-15,0-3-56 16,-2-5-44-16,1-4-95 16,9-6-110-16,-6-5-95 15,6-6-418-15</inkml:trace>
  <inkml:trace contextRef="#ctx0" brushRef="#br2" timeOffset="204874.15">10609 13072 1224 0,'0'0'403'0,"0"0"-280"16,0 0-91-16,0 0 41 15,0 0 105-15,-87 46-32 16,41-20-72-16,-2 2-13 16,-4 2-33-16,3 0-16 15,7-2-5-15,11-4-7 16,10-4-31-16,16-5-131 15,5-6-199-15,2-7-399 0</inkml:trace>
  <inkml:trace contextRef="#ctx0" brushRef="#br2" timeOffset="207537.03">6469 16456 803 0,'0'0'684'0,"0"0"-501"15,0 0-56-15,0 0-21 16,0 0 44-16,0 0-23 16,0 0-53-16,47-13-39 15,-8 5 2-15,16-1 14 0,26-2-2 16,41-3-17-16,51-1 7 16,24-1-23-16,6 3-14 15,-21 8 14-15,-55 5-16 16,-39 0-12-16,-40 0-43 15,-23 0-60-15,-9 0-20 16,-11 0-46-16,-5 0-47 16,-54 7 26-16,-4 1-101 15,-1 1-269-15</inkml:trace>
  <inkml:trace contextRef="#ctx0" brushRef="#br2" timeOffset="207888.09">6479 16422 927 0,'0'0'603'15,"0"0"-414"-15,0 0-12 0,0 0-68 16,0 0-20 0,0 0-42-16,0 0 65 0,-37 127-6 15,32-36-49-15,4 9-30 16,1-3-18-16,0-10-8 16,6-18 7-16,0-15-8 15,1-13-1-15,-1-6-28 16,-1 2-88-16,-1 4-130 15,-2-7-368-15,-2-14-492 0</inkml:trace>
  <inkml:trace contextRef="#ctx0" brushRef="#br2" timeOffset="208175.32">6266 17272 652 0,'0'0'218'0,"0"0"-153"0,0 0 52 16,131 0 24-16,-59-10-15 16,29-4-10-16,42-9 33 15,22-1 35-15,3 0-52 16,-8 6-52-16,-35 5-23 16,-31 5-30-16,-30 3-20 15,-28 4 2-15,-17 1-9 16,-5-3-1-16,-2 3 0 15,-5-1 1-15,-5 1 4 16,-2 0-4-16,0 0 0 16,0 0-23-16,0 0-31 15,9-2-110-15,2 1-205 16,3-2-255-16</inkml:trace>
  <inkml:trace contextRef="#ctx0" brushRef="#br2" timeOffset="208589.22">7886 16400 1011 0,'0'0'391'0,"0"0"-149"16,0 0-51-16,0 0-37 0,22-74 14 15,-19 70-21-15,-3 4-61 16,0 0-49-16,0 20-31 16,0 15 10-16,-7 21 30 15,-11 25-16-15,-1 21 11 16,1 5-15-16,0-18 5 16,9-23 6-16,4-22-20 15,4-6-10-15,-1 4 0 16,2-1-5-16,0-1 4 15,0-11-6-15,3-12-1 16,0-7 0-16,0-6-3 16,-1-4 4-16,-2 0 8 15,0 0-8-15,0 0 2 0,-3-1-2 16,-13-8-54 0,-7-1-47-16,-28-1-82 0,6 1-351 15,-1 1-782-15</inkml:trace>
  <inkml:trace contextRef="#ctx0" brushRef="#br2" timeOffset="210548.97">6912 17548 1164 0,'0'0'495'15,"0"0"-405"-15,0 0 65 16,0 0 30-16,0 0-36 0,0 0-59 15,0 0-43-15,7-38-21 16,7 37-13-16,2 1-13 16,4 0 13-16,3 0-13 15,4 0 0-15,-2 10 7 16,-2 4-7-16,-5 1-2 16,-6 5-7-16,-8 0-13 15,-4 3 21-15,-12 3-7 16,-14 4 8-16,-10 1 8 15,-5-2-8-15,2-2 10 16,1-4-10-16,15-6 6 16,7-7-3-16,10-8-3 15,6-2-1-15,11-2-55 16,18-16 7-16,13-9-41 0,6-5-25 16,4-1 27-16,-4-3 28 15,-5 5 17-15,-9 2 32 16,-10 3 11-16,-6 6 17 15,-8 6 27-15,-7 5 44 16,-3 0 30-16,0 5 13 16,-7 4-57-16,-8 0-43 15,-4 0-8-15,-4 8-10 16,-4 10 12-16,4 8 6 16,2 0-2-16,7 2-4 15,8 1-18-15,6 1-6 0,0-3 10 16,15-2-11-1,9-7 0-15,6-3-1 0,3-4-19 16,1-7 12-16,-1-2-48 16,-3-2-76-16,1-7-108 15,-9-9-286-15,-11 0-253 0</inkml:trace>
  <inkml:trace contextRef="#ctx0" brushRef="#br2" timeOffset="210827.22">7449 17581 902 0,'0'0'783'16,"0"0"-579"-16,0 0-60 15,0 0-7-15,0 0-24 16,0 0-34-16,0 0-22 15,-12 25-4-15,8-5 11 16,-1 4-19-16,2 3-15 16,0 1-1-16,0 0-14 15,3-1-6-15,-3-3-9 16,3-2-24-16,0 1-110 16,0-6-225-16,-3-4-677 0</inkml:trace>
  <inkml:trace contextRef="#ctx0" brushRef="#br2" timeOffset="213596.82">7170 16327 582 0,'0'0'288'0,"0"0"-184"16,0 0-36-16,0 0 45 15,0 0 17-15,0 0-22 16,0 0-20-16,-2 0-12 16,2 0 7-16,0 0 7 15,0 0-1-15,0 0 12 16,0 0-26-16,0 0-17 15,0 0 3-15,0-1 2 0,0-9-30 16,0-4-22 0,0-4-11-16,0-7 21 0,0-7-15 15,0-8-4-15,0-22 11 16,0-25 2-16,0-18 6 16,2 7 25-16,4 22-40 15,-2 28 14-15,-2 21-20 16,1 1 1-16,-3-3 5 15,3 2-6-15,-3 6 1 16,0 4 1-16,4 5 4 16,-4 0-5-16,0 4-1 15,0 1-4-15,0 2 3 16,0 3 1-16,0-1-43 0,0 3-23 16,0 0-95-1,-4 0-55-15,-7 8-271 0,-2 3-106 0</inkml:trace>
  <inkml:trace contextRef="#ctx0" brushRef="#br2" timeOffset="213994.75">6964 15688 149 0,'0'0'339'16,"0"0"-149"-16,0 0-40 0,0 0-21 15,0 0-41-15,-12 80 2 16,12-72 13-16,6-4-6 16,3-3 27-16,-1-1 13 15,3 0-26-15,0-8-34 16,2-10-26-16,4-8 14 16,-1-8-21-16,-1-8-12 15,3-7-11-15,0-8 12 16,1-2-7-16,0 3-2 15,-2 8-5-15,-4 9 36 16,-4 16 29-16,-3 9-22 16,-3 9-16-16,2 5-27 15,-2 2-19-15,9 13-14 16,0 8 14-16,7 3 6 16,1 3 0-16,5-2-6 0,3-4 0 15,2-1-8-15,1-5-43 16,8-4-139-16,-7-4-296 15,-10-6-409-15</inkml:trace>
  <inkml:trace contextRef="#ctx0" brushRef="#br2" timeOffset="-214563.48">8794 16229 740 0,'0'0'394'0,"0"0"-208"16,0 0-1-16,0 0 21 15,0 0 0-15,0 0-30 16,0 0-45-16,-35-61-41 16,35 61-43-16,0 9-23 15,0 15-9-15,0 12 41 16,0 24 2-16,0 22-19 16,4 19-15-16,10 9 16 15,-2-8-13-15,1-21-12 16,-2-21-8-16,-5-18-6 15,-1-4-1-15,0 5-5 16,-1-2-29-16,-2-1-20 16,-2-10-13-16,0-9-17 15,0-11-24-15,0-10-89 16,-6-11-86-16,-3-12-309 0</inkml:trace>
  <inkml:trace contextRef="#ctx0" brushRef="#br2" timeOffset="-213905.25">8756 16133 1315 0,'0'0'280'16,"0"0"-61"-16,0 0 2 0,0 0-80 15,0 0-74 1,0 0-33-16,134-31-24 0,-34 25-4 16,39 1-6-16,15 0 0 15,-10 1-9-15,-31 3-46 16,-39 1-54-16,-24 0-11 16,-12 0-39-16,-2-2-39 15,-4-2 51-15,-2-2 89 16,-12-2 45-16,-4-3 12 15,-4 1 1-15,-4 0 14 16,-2 3 2-16,1 1 25 16,-2 2 21-16,1 4-6 15,-2 0-13-15,1 3-14 0,3 12 47 16,-5 6 65 0,1 8-28-16,-2 5 5 0,0 5-7 15,-2 4-28-15,-5 6-15 16,2 5-25-16,4 3-18 15,1 7 4-15,0-1-18 16,3 4-9-16,12-4 5 16,0-2-7-16,1-6-18 15,1-6-1-15,-3-6-57 16,-5-10 57-16,-4-6-38 16,-5-5 28-16,0-8 21 15,-2-5 6-15,-19 0 2 16,-14-2 21-16,-25 0 19 0,-30 1 21 15,-38 4-15 1,-14-1-7-16,4 2 5 0,29-1-11 16,36-5-20-16,28 0-2 15,15 0-11-15,5 0 9 16,4-1-9-16,9-2-44 16,15 4-77-16,18-1-253 15,5-3-479-15</inkml:trace>
  <inkml:trace contextRef="#ctx0" brushRef="#br2" timeOffset="-213293.88">9499 17320 1579 0,'0'0'262'16,"0"0"-155"-16,0 0 60 16,0 0-38-16,0 0-42 15,0 0-25-15,0 0-37 16,67-36-14-16,-31 33-10 15,1 2 19-15,0 1-18 16,-7 1 7-16,-11 15-3 16,-11 2-6-16,-8 8 15 15,-9 3 29-15,-19 4-1 16,-10-3 23-16,-3-1-15 16,2-3-7-16,6-4-11 15,11-3-18-15,11-7-1 0,11-4-14 16,0-2-8-16,21-3 8 15,15-3 0-15,10 0-13 16,9-3-31-16,2-7-27 16,-2-4-4-16,-7 2 19 15,-5-2-17-15,-9-1-49 16,-7 4-86-16,-10-5-66 16,-8 5-103-16,-9 3-468 0</inkml:trace>
  <inkml:trace contextRef="#ctx0" brushRef="#br2" timeOffset="-212580.79">9490 17373 1352 0,'0'0'354'15,"0"0"-218"-15,0 0 12 16,0 0-54-16,79-76-38 16,-42 67-13-16,1 4-24 15,-1 3-10-15,-6 2 8 16,-5 0-3-16,-9 9-4 15,-11 8-1-15,-6 7-3 16,-4 8 37-16,-23 4 4 0,-7 3-17 16,-8 1 8-16,-3 1-11 15,3-5-15-15,4-3 3 16,8-9-15-16,13-7 0 16,11-8 0-16,6-7-7 15,12-2-42-15,23-11 15 16,17-16-33-16,23-20-8 15,19-23-87-15,8-21-94 16,-14 4 37-16,-29 18 140 16,-27 25 79-16,-23 24 78 15,-4 5 114-15,-5 8 76 16,-3 4-38-16,-24 6-133 16,-9 19-32-16,-8 15 18 15,-3 10 0-15,7 2-29 16,8 5-20-16,13-2-13 0,15-3-12 15,4-5-9-15,18-8-42 16,19-9-51-16,6-8-9 16,32-19-52-16,-8 0-146 15,-12-14-443-15</inkml:trace>
  <inkml:trace contextRef="#ctx0" brushRef="#br2" timeOffset="-212276.6">10228 17358 1407 0,'0'0'377'15,"0"0"-166"-15,0 0-34 0,0 0-72 16,0 0-31-16,0 0-40 16,0 0-19-16,78 25-15 15,-68-1 0-15,-8 5 12 16,-2 1-6-16,-18 4 18 15,-13 0 5-15,-5 0 13 16,-6-1 16-16,8-7-2 16,7-6-20-16,11-6-12 15,16-7-15-15,8-7-8 16,40 0 7-16,34-21-8 16,3-6-71-16,23-25-90 15,-26 7-305-15,-29 5-766 0</inkml:trace>
  <inkml:trace contextRef="#ctx0" brushRef="#br2" timeOffset="-210696.83">7408 15497 553 0,'0'0'90'16,"0"0"292"-16,0 0-160 15,0 0-90-15,0 0-19 16,0 0-36-16,0 0-26 0,3-42-7 16,2 27-28-16,4-2 23 15,3-1 24-15,3-2-38 16,0-1-6-16,7-2-8 16,2 1-11-16,9-1 10 15,1 0-9-15,4 4-1 16,3 2 0-16,1 4 0 15,0 2 2-15,-1 4-1 16,-2 4 0-16,-3 3 19 16,-1 1-13-16,-6 18-7 15,0 9 0-15,-4 10 2 16,2 7 12-16,-2 8 1 16,-2 4-8-16,1 6 23 0,-2 0-16 15,-3 0-6 1,1 4-2-16,-7-2-6 0,-4 3 0 15,-6-1 9-15,-3 1-3 16,0-2 13-16,-11-1-7 16,-5-6 6-16,-2-4 15 15,2-1-1-15,-3-2 5 16,2 2 11-16,1-2 0 16,1 0-13-16,0-1-14 15,4-2-3-15,1 0 2 16,1-3-11-16,0-2-8 15,6-1 5-15,0 1-5 16,3 0 13-16,0 1 0 0,0 1 10 16,0 3 1-1,12 1-16-15,1 3 0 0,1 0-4 16,2-1-3-16,2 1 5 16,0-4-7-16,6-2-1 15,0-4 0-15,3-1 1 16,3-6-11-16,4-2 2 15,3-4-36-15,0-7 13 16,2-4-13-16,0-6 5 16,3-5 6-16,-2-5 18 15,0-3 14-15,3 0 1 16,-1-3 1-16,2-8-2 0,0-5 2 16,0-1 0-16,0-7 0 15,-5-1 0-15,-3-8 0 16,-6 0 1-16,-5-6-1 15,-6 0 17-15,-5-3 17 16,-6-2 15-16,-7-1 19 16,-1-2-18-16,0 2-4 15,-4 4-6-15,-7 7-22 16,3 7 15-16,-2 8-27 16,6 6-6-16,1 8 19 15,1 2-19-15,2 3-8 16,-3 0-1-16,-1 9-12 15,-8 11 21-15,3 4-6 16,-3 6-37-16,-1-1-30 16,2 2-87-16,-7 5-122 0,6-8-351 15,0-6-571-15</inkml:trace>
  <inkml:trace contextRef="#ctx0" brushRef="#br2" timeOffset="-210343.77">8420 17270 1460 0,'0'0'303'0,"0"0"-123"16,0 0 12-16,0 0-74 16,0 0-37-16,0 0-47 15,0 0-16-15,-4 0-6 16,29-5 13-16,12-5-10 15,6-6-8-15,4-8-6 0,-1-7 10 16,-3-5-11-16,-4-4 1 16,-6 2 12-16,-6 4 39 15,-6 10 20-15,-6 10 1 16,-2 7-18-16,1 7-21 16,6 0-33-16,9 11 1 15,8 11 6-15,6 8-7 16,-1 4-1-16,0 3 0 15,-6 0-30-15,-8-2-34 16,-10-3-39-16,-14 4-26 0,-4-11-111 16,0-7-388-16</inkml:trace>
  <inkml:trace contextRef="#ctx0" brushRef="#br2" timeOffset="-206896.99">9575 17214 719 0,'0'0'579'0,"0"0"-476"16,0 0-72-16,0 0 5 0,0 0 67 15,0 0 11-15,0 0-16 16,1 0-16-16,4 0-2 15,-1-5-5-15,1-5-39 16,-1-3 14-16,1-4 20 16,-2-6-17-16,-3-1-10 15,0-4-11-15,0 1-20 16,0 4 4-16,-2 8-16 16,-1 6-6-16,-4 7-34 15,-4 2-112-15,-1 9-181 16,-4 3-321-16</inkml:trace>
  <inkml:trace contextRef="#ctx0" brushRef="#br2" timeOffset="-206611.75">9348 17183 1125 0,'0'0'204'15,"0"0"-137"-15,0 0 14 16,0 0 60-16,0 0 7 15,0 0-74-15,0 0-59 16,57-31 5-16,-32 14-19 16,-1-3 0-16,-2 2 5 15,-7 4 3-15,-3 3 10 16,-4 5 35-16,-2 3-7 0,0 3 7 16,4 0-36-1,2 13-17-15,3 8 6 0,1 4-6 16,-2 5-1-16,2-3-22 15,-8 6-86-15,-4-6-183 16,-4-7-384-16</inkml:trace>
  <inkml:trace contextRef="#ctx0" brushRef="#br2" timeOffset="-205861.76">9327 16141 693 0,'0'0'173'15,"0"0"-55"-15,0 0-2 0,0 0 0 16,0 0-19-16,0 0-7 16,0 0 23-16,0 2 56 15,0-2 5-15,0 0-22 16,0 0-24-16,0 0-34 15,0-12-29-15,0-10-34 16,3-8-25-16,3-11 0 16,-1-9 0-16,-1-18 0 15,0 3 0-15,-1-3 10 16,-1 5-16-16,-1 15 12 16,-1 7 3-16,0 14 1 15,0 13-4-15,0 11-12 16,0 3-37-16,-3 4-59 0,-5 14-30 15,-3 15-101-15,1-4-250 16,-2-6-156-16</inkml:trace>
  <inkml:trace contextRef="#ctx0" brushRef="#br2" timeOffset="-205492.75">9126 15810 506 0,'0'0'246'16,"0"0"-61"-16,0 0-3 16,0 0-27-16,0 0-26 15,0 0-18-15,0 0-12 0,7 70 4 16,4-69 20-16,2-1-24 16,8-2-18-16,6-16-45 15,1-10-22-15,2-8-1 16,-2-7-13-16,-5-7 39 15,-1-1 6-15,-3 0 10 16,-3 6-14-16,-3 6 5 16,-4 9 27-16,-2 12-15 15,-2 8-35-15,4 10 12 16,1 0-35-16,8 14-9 16,5 13 8-16,8 6 1 15,3 4 0-15,5 1-1 0,-2 1-35 16,-4-4-61-16,6 3-162 15,-12-10-360-15,-10-9-534 0</inkml:trace>
  <inkml:trace contextRef="#ctx0" brushRef="#br2" timeOffset="-203081.2">10865 16085 993 0,'0'0'345'16,"0"0"-206"-16,0 0 34 15,0 0 52-15,0 0-51 16,0 0-24-16,0 0-46 15,-4-33-58-15,4 36-26 16,0 17-19-16,0 13 20 16,0 11 43-16,0 23-25 15,0 19 2-15,0 21-8 0,7 9-3 16,2-6-1-16,-1-10-12 16,-1-16-17-16,-4-18 9 15,-3-14-9-15,0-15 0 16,0-6 0-16,0 0-21 15,0-3-25-15,-1-2-6 16,-1-13-24-16,2-10-49 16,0-18-92-16,5-13-159 15,4-12-804-15</inkml:trace>
  <inkml:trace contextRef="#ctx0" brushRef="#br2" timeOffset="-202724.15">10870 16115 1122 0,'0'0'342'0,"0"0"-164"16,0 0 33-16,0 0-48 15,0 0-88-15,0 0-19 16,0 0-3-16,121-47-34 16,-54 43-18-16,24 1 17 0,24 3-17 15,7 0 0 1,-3 0 4-16,-8 0-4 0,-14 0-1 16,0 0 2-16,-6 0-2 15,-14 0 13-15,-19 1-13 16,-14 1 0-16,-11-1-28 15,1 2-112-15,3-2-86 16,2 1-102-16,-8-2-191 16,-11 0-251-16</inkml:trace>
  <inkml:trace contextRef="#ctx0" brushRef="#br2" timeOffset="-202318.24">12295 16048 1204 0,'0'0'335'0,"0"0"-77"15,0 0-117-15,0 0-59 0,0 0-21 16,0 0 16-16,0 0 46 16,3 112-36-16,-2-64-31 15,1 7-7-15,-2 15-13 16,0 22-12-16,0 15-14 16,-5 9-9-16,-4-10 15 15,2-22-16-15,2-25 0 16,1-16-5-16,1-5 5 15,3 0 0-15,0 2 0 16,0-3-21-16,3-8 12 16,4-12-1-16,1-4-2 15,-4-7 0-15,-1-2 2 16,-3-3 9-16,0-1 1 0,-13 2 0 16,-19 2 6-16,-29 1-6 15,-40 7 1-15,-38 4 16 16,-22 1 13-16,-5-1-19 15,13-3-10-15,29-9-1 16,31-1 0-16,29 0-11 16,28-3-29-16,16 0-22 15,12-29-100-15,5-1-382 16,3-7-911-16</inkml:trace>
  <inkml:trace contextRef="#ctx0" brushRef="#br2" timeOffset="-200793.31">9342 15591 318 0,'0'0'610'0,"0"0"-402"15,0 0-49-15,0 0 12 16,0 0 23-16,0 0-21 15,0 0-70-15,3-11-75 16,6-2-8-16,0-1-11 16,0-2 0-16,1-2-3 15,-1-4 15-15,0-4 1 16,-1-5-20-16,4-7-1 16,0-7 11-16,1-4-12 15,4-2 0-15,0 3 2 16,0 4-1-16,1 9 6 0,-2 5-7 15,2 5 0-15,3 1 3 16,-3-2-3-16,4 2 0 16,2-1 2-16,3 0 10 15,3-1-2-15,2 2-10 16,7 3 0-16,3 4 18 16,4 3-18-16,-1 7 1 15,3 2 0-15,-2 5 0 16,0 0 6-16,-4 10-7 15,-4 12-2-15,-3 7-5 16,-2 6 7-16,-7 8 0 16,-3 0-2-16,-2 4 1 0,0-2 0 15,-3 2 1-15,1 1 0 16,-2 1 7-16,4 2-7 16,-4 1 0-16,-6 3 1 15,0 2 14-15,-7 0 2 16,-4 3-8-16,0 1-9 15,-1 0 13-15,-13 13-13 16,-1 11 0-16,-6 12 1 16,2-10 0-16,2-16 0 15,4-23 9-15,2-11-8 16,0 4 24-16,-1 7-8 16,0 7-5-16,0-3 2 15,6-1-7-15,4 1-7 0,2 2-1 16,0-2 1-1,3 3 8-15,5 0-9 0,7 1-3 16,-3 2 3-16,5 11-6 16,3 13-8-16,2-6 1 15,-1-7 1-15,-3-9 12 16,0-12 0-16,6 5 1 16,3 8-2-16,-2-3 2 15,1-3-1-15,-1-1 0 16,-1-4-10-16,-1-5 8 15,0-5-14-15,-1-6-15 16,2-6 10-16,0-7 1 16,-1-2 11-16,0-7 8 15,3-2 1-15,2-1 0 16,2-5 0-16,3-3 0 0,4-1 0 16,2 0 1-16,4-4 0 15,-3-7-1-15,-2-5-6 16,-5-2 5-16,-5-2-25 15,-7-1 8-15,-5 0 18 16,-7-2-8-16,0 0 8 16,-3 0 16-16,0-1-7 15,-3-2 29-15,0-1-18 16,-2-5-6-16,1 1 14 16,-1 0-10-16,1 3 12 0,-2 5 1 15,0 6 9 1,0 4 13-16,0 6-18 15,0 2-9-15,0 1-4 0,0 1-21 16,0 0 0-16,1 2-1 16,-1-1-41-16,0 2-27 15,0 0-51-15,0 0-97 16,-6 4-24-16,-22 15 14 16,6-4-107-16,-2-2-368 0</inkml:trace>
  <inkml:trace contextRef="#ctx0" brushRef="#br2" timeOffset="-200463.2">10920 17442 98 0,'0'0'759'16,"0"0"-596"-16,0 0-99 15,0 0-4-15,0 0 37 16,0 0 47-16,0 0 36 15,6-19-128-15,18-1-46 16,-1-7-4-16,7-4 4 16,-5 0-4-16,-3 4 41 15,-7 3 75-15,-3 9 33 16,-6 5-5-16,-3 7-40 16,-1 3-50-16,1 0-42 15,3 16-5-15,5 6 22 16,5 6 10-16,3 6-10 0,3 0-16 15,-1 0-5 1,0 0 1-16,-3-2-11 0,-5 8-75 16,-5-9-172-16,-8-9-400 15</inkml:trace>
  <inkml:trace contextRef="#ctx0" brushRef="#br2" timeOffset="-199545.65">11475 17513 1558 0,'0'0'321'15,"0"0"-205"-15,0 0 31 16,0 0-53-16,69-84 5 16,-41 71-29-16,1 3-34 15,-1 7-5-15,-2 3-16 16,-1 3-9-16,-6 18-5 16,-7 10 0-16,-10 11 6 15,-2 7-7-15,-12 8 0 16,-18-2 12-16,-1-1-12 15,-4-8-1-15,2-6 1 16,7-11 0-16,8-7-6 16,9-14 5-16,9-8-8 0,6-4 8 15,22-23-22-15,15-12-30 16,11-12-5-16,9-4-15 16,0-6 20-16,-7 6 31 15,-11 11 22-15,-14 13 9 16,-17 16 54-16,-11 12 35 15,-3 3-24-15,-15 17-47 16,-11 11 10-16,0 7-1 16,0 5-20-16,8-1 5 15,8 1-21-15,8-6-31 16,2-5-76-16,40-7-108 16,-1-8-335-16,3-11-604 0</inkml:trace>
  <inkml:trace contextRef="#ctx0" brushRef="#br2" timeOffset="-199171.65">12047 17558 1579 0,'0'0'525'0,"0"0"-401"16,0 0 31-16,0 0-82 16,0 0-49-16,0 0-23 15,96-17-2-15,-62 25 0 16,3 4-45-16,-10 1-20 15,-9 1 13-15,-11-3 29 16,-7 3 14-16,0 0 10 0,-13 3 36 16,-6-3 10-16,-1 2-3 15,-1 0-3-15,5-2-7 16,5 1-18-16,5 2-4 16,6 1-11-16,0 2 0 15,0 0-14-15,9 1-19 16,-1-1 14-16,1-2-8 15,-9 1 2-15,0-4 17 16,-9-3 8-16,-14 0 30 16,-7-4 8-16,-11-5-6 15,1-3 1-15,-2 0-24 16,2-13-9-16,8-27-45 16,13 1-159-16,10-1-616 0</inkml:trace>
  <inkml:trace contextRef="#ctx0" brushRef="#br2" timeOffset="-198840.54">12529 17015 1249 0,'0'0'749'0,"0"0"-639"15,0 0 33-15,0 0-75 16,0 0-43-16,0 0-25 15,0 0-66-15,91-16-119 16,-61 16-103-16,12 0-65 16,-8 0-44-16,-3 0-358 0</inkml:trace>
  <inkml:trace contextRef="#ctx0" brushRef="#br2" timeOffset="-198695.93">13115 16983 127 0,'0'0'662'0,"0"0"-451"16,0 0-76-16,0 0-50 16,78-12-85-16,-38 12-30 15,-9 0-220-15,2-1-570 0</inkml:trace>
  <inkml:trace contextRef="#ctx0" brushRef="#br2" timeOffset="-198278.04">13805 16854 1031 0,'0'0'253'16,"0"0"-128"-16,0 0-3 0,86-28-45 15,-59 25-45-15,1 2-32 16,2 1-29-16,4 0-87 16,2 0-19-16,2 2-16 15,2 1 8-15,0 1-28 16,0-2 64-16,3-1 60 15,-4 1 31-15,0-2 16 16,-3 0 0-16,-3 0 23 16,-3 0 56-16,-2 0 34 15,-3 0 11-15,-1 0 4 16,0 0-40-16,-1 0-26 16,0 0-25-16,4 0-26 15,3 0-5-15,0 5-6 16,3 1-51-16,3 1-44 15,5 0-14-15,1 0 60 0,6 0 37 16,1-3 11-16,2 1 1 16,-5-2 24-16,-3-2 18 15,-7-1 0-15,-8 0-18 16,-8 0-22-16,-5 0-2 16,-2 0-65-16,14 0-105 15,-3-1-119-15,4-2-115 0</inkml:trace>
  <inkml:trace contextRef="#ctx0" brushRef="#br2" timeOffset="-198156.37">15419 16861 87 0,'0'0'510'0,"0"0"-221"16,0 0 0-16,92-20-33 15,-77 12 2-15,-7-1-27 16,-4 3-79-16,-4-3-97 16,0 1-55-16,-9-5-137 15,-4 1-250-15,-2 1-708 0</inkml:trace>
  <inkml:trace contextRef="#ctx0" brushRef="#br2" timeOffset="-197490.15">16183 15811 1162 0,'0'0'551'16,"0"0"-401"-16,0 0-24 16,0 0-57-16,0 0 24 15,0 0 8-15,0 0 19 16,-17 110-10-16,14-25-37 15,-1 24-33-15,2 5 12 16,2-4-11-16,0-8-15 0,0-9 3 16,6-1-19-16,2-2-9 15,-1-20 2-15,-2-12-1 16,-1-14-4-16,-1-8 2 16,-2 4-13-16,1 0-19 15,-2-1-30-15,1-10-32 16,-1-11-22-16,0-10-54 15,0-8-107-15,-3-15-125 16,-3-8-367-16</inkml:trace>
  <inkml:trace contextRef="#ctx0" brushRef="#br2" timeOffset="-197130.11">16265 15825 712 0,'0'0'520'15,"0"0"-379"-15,0 0 27 16,0 0-40-16,0 0-20 16,92-34 50-16,-29 36-42 15,39 13-31-15,47 5-23 16,27 4-25-16,10-1-13 15,-4-2-14-15,-19-4-9 16,-6 1 9-16,-11-2-9 16,-20-4 0-16,-28-5 0 0,-32-4 6 15,-22-3 1-15,-11 0-8 16,1-6 0-16,2-5-1 16,2-3-8-16,-5-3-61 15,-6 0-67-15,-1 0-76 16,2 2-98-16,-6 4-87 15,-1 4-288-15</inkml:trace>
  <inkml:trace contextRef="#ctx0" brushRef="#br2" timeOffset="-196672.34">18421 15844 679 0,'0'0'515'0,"0"0"-276"16,0 0-20-16,0 0-84 15,0 0-64-15,0 0-3 0,0 0 105 16,-3 107-66-1,1-52-24-15,1 7-19 0,1 4-33 16,0 4-9-16,9 17-13 16,2-6-8-16,-2-11 5 15,-1-8-6-15,-2-11 0 16,1 5-1-16,-1 6-24 16,-1-6-5-16,-4-6 11 15,-1-6-1-15,0-6 10 16,-3-4 9-16,-11-3 1 15,-6-3 0-15,-7-2 0 16,-10-4 0-16,-12-1 0 16,-25-1 1-16,-27-3 1 0,-27 0 4 15,-14-4-5 1,0-1 8-16,6-5-9 0,14 2 0 16,-3-1 6-16,-2 2 5 15,-1-3 5-15,-2-4 0 16,5 0-15-16,8-3 14 15,25 0-15-15,23 0 0 16,20 0 0-16,12-4 0 16,-1-5 1-16,4 1-1 15,3-2-16-15,11 4-30 16,10-1-112-16,7 7-94 16,3 0-153-16,0 0-312 0</inkml:trace>
  <inkml:trace contextRef="#ctx0" brushRef="#br2" timeOffset="-195725.87">16897 17608 82 0,'0'0'1435'0,"0"0"-1121"15,0 0-157-15,0 0 33 16,34-74-71-16,-14 64-3 16,5 5-27-16,4 5-43 0,2 0-22 15,5 14 1 1,2 11-16-16,-5 6-8 0,-6 9-1 16,-13 6 0-16,-14 6 0 15,-5 2 0-15,-28-3-1 16,-14-4 1-16,-8-11 0 15,-2-12 1-15,1-5 0 16,14-10-1-16,12-4 0 16,18-5 0-16,12 0-12 15,9-17 5-15,40-17-63 16,29-14-19-16,30-19-18 16,-3 2-45-16,-20 11 1 15,-30 12 39-15,-27 16 112 16,-3 1 3-16,-5-1 129 15,-5 3 33-15,-14 9-14 0,-1 6-54 16,-17 7-43-16,-13 1-26 16,-11 4 15-16,-1 14 26 15,1 10-17-15,7 11-10 16,10 5-15-16,15 7-10 16,9 4-15-16,7 0-2 15,22-2-8-15,7-10-30 16,8-6-50-16,3-12-31 15,0-9-27-15,-5-12-113 16,2-11-216-16,-12-14-102 16,-11-4-479-16</inkml:trace>
  <inkml:trace contextRef="#ctx0" brushRef="#br2" timeOffset="-195521.41">17582 17780 1220 0,'0'0'398'0,"0"0"-132"16,0 0-10-16,0 0-73 15,0 0-30-15,0 0-55 16,0 0-65-16,8 6-31 16,-17 24 24-16,1 13-8 15,-2 3-17-15,5 1 11 16,2-1-12-16,3 0 0 16,0-7-37-16,3-2-70 15,18-13-110-15,-3-8-458 16,3-7-24-16</inkml:trace>
  <inkml:trace contextRef="#ctx0" brushRef="#br2" timeOffset="-195033.72">17886 17866 78 0,'0'0'1468'0,"0"0"-1117"16,0 0-138-16,0 0-64 15,0 0-106-15,0 0-12 16,0 0 49-16,-25 75-45 15,24-35-26-15,1 0 3 16,0-3-12-16,12-5-37 16,7-9-27-16,2-9 0 15,0-10-5-15,1-4-30 16,-3-15 22-16,-2-14 35 16,-1-7 41-16,-4-11 1 0,-1-1 16 15,2 1 9-15,1 7 43 16,2 6-3-16,-1 12-15 15,1 14-14-15,-2 8-31 16,2 7-5-16,-2 17-8 16,-1 9 7-16,-4 6 0 15,-3 2 1-15,-1 0-1 16,-1-3-13-16,2-6-27 16,1-5-9-16,5-4 20 15,8-12 11-15,6-5 19 16,6-6-11-16,2 0-11 15,2-16 16-15,-3-12 6 16,-2-11 23-16,-7-8 85 0,-10-8-2 16,-9 1 8-1,-5 2-23-15,-13 10-11 0,-17 8-25 16,-6 13-34-16,-6 11-21 16,-19 14-79-16,12 14-136 15,7 5-615-15</inkml:trace>
  <inkml:trace contextRef="#ctx0" brushRef="#br2" timeOffset="-193498.83">17630 15972 651 0,'0'0'511'0,"0"0"-356"15,0 0-76-15,0 0-8 16,0 0 60-16,0 0 0 16,-1 1-47-16,1-1-10 15,0 0 28-15,0 0 33 16,0-1 1-16,0-10-61 16,0-6-55-16,0-6 5 15,0-4-9-15,0-5 3 16,1-5 1-16,5-5-4 15,0-6-3-15,1-4-1 16,2-3-4-16,1-2 9 16,1 6-6-16,-3 11 16 15,-1 11-7-15,-4 12-6 16,-2 12-14-16,-1 5-5 16,0 0-48-16,0 3-30 0,-7 9 4 15,-2 4-60-15,0 1-86 16,-3-1-129-16,5-4-140 15,-1-6-195-15</inkml:trace>
  <inkml:trace contextRef="#ctx0" brushRef="#br2" timeOffset="-193096.9">17405 15505 694 0,'0'0'195'0,"0"0"-26"16,0 0-17-16,0 0-32 15,0 0-1-15,0 0 0 16,0 0-5-16,1 24 64 16,15-24-32-16,3 0-58 15,3 0-44-15,3-3-11 16,3-10-20-16,4-6-4 15,1-7-9-15,1-5 15 16,-1-5-15-16,-2-4 0 16,-3-1 28-16,-2 3 3 15,-8 7-7-15,-5 12 35 16,-7 7-3-16,-1 11-4 0,-2 1-52 16,1 14-6-1,6 14 6-15,4 9 2 0,4 6 4 16,4 4-6-16,7 1 9 15,2-1-15-15,4-4 6 16,10 10-108-16,-9-13-136 16,-9-13-457-16</inkml:trace>
  <inkml:trace contextRef="#ctx0" brushRef="#br2" timeOffset="-192278.09">18228 15058 1084 0,'0'0'229'16,"0"0"2"-16,0 0-80 15,0 0-79-15,0 0-49 16,0 0 14-16,0 0-13 15,6 100-16-15,3-69 3 16,6-1-11-16,3-5 0 0,7-7-9 16,4-5-29-16,-1-8 10 15,0-5-4-15,-2 0-25 16,-10-15 37-16,-1-6 20 16,-8-3 6-16,-4-2 36 15,1 2 24-15,-3 5 36 16,1 2-18-16,-1 7-30 15,2 6 24-15,-2 4-78 16,-1 3-5-16,3 17-5 16,0 6 10-16,0 8 0 15,2 6 1-15,1 3-1 16,-2 3 10-16,2 0-10 16,0 1-1-16,-1-4-12 15,-2-2-21-15,-3-6 8 16,0-6-28-16,0-8 17 0,-10-8 24 15,-4-9 4-15,-3-4 9 16,-4-3 36-16,-1-15-15 16,1-8-1-16,2-5 17 15,4-4-21-15,11-3 16 16,4-3-13-16,0 0-17 16,17 0-2-16,18-10-98 15,-6 12-222-15,-2 5-388 0</inkml:trace>
  <inkml:trace contextRef="#ctx0" brushRef="#br2" timeOffset="-191858.21">18300 14995 859 0,'0'0'172'0,"0"0"-62"16,0 0 32-16,0 0-16 15,0 0-34-15,0 0-60 16,0 0 20-16,0 7 51 16,0-4-22-16,0-1 14 15,0-2 7-15,0 0 8 0,0 0 11 16,7-3-13-16,8-10-77 15,6-5-6-15,0-4-25 16,3-7 1-16,-4 0 5 16,-1-2-5-16,-3 2 9 15,-6 7-9-15,-2 6 30 16,-1 11 12-16,-1 5-43 16,3 12-2-16,6 19 2 15,5 12 2-15,8 7 6 16,6 4-8-16,2-2-1 15,0-5-1-15,-2-3-116 16,-10-12-218-16,-12-14-724 0</inkml:trace>
  <inkml:trace contextRef="#ctx0" brushRef="#br2" timeOffset="-189805.7">22112 11926 666 0,'0'0'183'0,"0"0"8"15,0 0 49-15,0 0-98 16,0 0 31-16,0-75-24 15,0 65-40-15,-2 2-32 16,-1 1-7-16,-3-1-15 0,-3 0-15 16,-6-1-16-16,-4-2-1 15,-8-2-22-15,-6-1 7 16,-4-3-8-16,-6-1 9 16,-7-6-8-16,-3-5-1 15,-7-3 1-15,-2-2 6 16,-4-2-7-16,-1 2-1 15,-2 1 1-15,2 2 0 16,-2 4 0-16,2 4 0 16,1 3 1-16,1 5 5 15,2 4-6-15,2 3 0 16,3 2 1-16,4 2 7 16,8 4 0-16,0 0-8 15,2 0 1-15,-2 5 11 0,-3 9-11 16,-3 4-1-16,-3 4 12 15,3 2-7-15,2 3-4 16,2 1-2-16,6 0 2 16,1 3 6-16,-1 0-7 15,2 3 0-15,-1 0 1 16,-2 1 0-16,1 1-1 16,2-4 0-16,-3 0 0 15,5-2 5-15,3 1-5 16,3 0 0-16,4 0 0 15,6 1 0-15,3 1 0 16,5 2 0-16,5 4 1 16,7 1 7-16,2 4-8 0,3 3 0 15,19 2 0-15,13 3 1 16,10 3 9-16,10 5-4 16,9 3-6-16,3 2 22 15,5 4-11-15,-4 0-10 16,0-1 9-16,-1-2-10 15,-1-3 1-15,0-7-1 16,2-4 7-16,2-5 0 16,2-7-7-16,3-1 0 15,12-4-3-15,10-1 3 16,15-4-7-16,4-5 6 16,-5-8 1-16,-13-9 0 15,-25-5 0-15,-11-3-9 0,-13 0 9 16,10-9-10-1,22-10 9-15,20-11 1 0,-1-1-1 16,-21 4 0-16,-25 5 1 16,-14 3-3-16,2-2 2 15,7-4 1-15,2-3-2 16,0-2 2-16,-3-1 0 16,-1-1 0-16,-5-4 0 15,-2-2 0-15,-7-3 4 16,-9-4-4-16,-1-2 2 15,-6-2 5-15,-5 0-7 16,1-4 9-16,-5 0-9 16,-3 0 0-16,-4 0-1 0,-1-1 1 15,0 1 0 1,-7 1 0-16,-10 1 0 0,-2 2 0 16,-8 3-9-16,-3 3 9 15,-1 0-3-15,-4 4 3 16,2 2 0-16,1 0 0 15,-2 5 0-15,1 0 2 16,0 5-2-16,0 1 0 16,0 3-2-16,-1 2 2 15,0 2 0-15,-2-2 0 16,-6 1 0-16,-1 1 1 16,-6 1-1-16,-5 1 1 15,-4 2-1-15,-2 0 0 16,0 3-1-16,1 2 1 0,-1 3-1 15,5 0 1-15,2 3-7 16,4 2-11-16,9 2 11 16,8 0-54-16,9 4-57 15,8 7-68-15,15 14-90 16,0-5-29-16,2-1-430 0</inkml:trace>
  <inkml:trace contextRef="#ctx0" brushRef="#br2" timeOffset="-188283.77">19631 14840 335 0,'0'0'884'16,"0"0"-662"-16,0 0-22 16,0 0-28-16,0 0-69 15,0 0-49-15,0 0-14 16,-69 42 11-16,42-5 24 15,0 10-25-15,5 4-12 16,5 1 2-16,8 2-15 0,9-1 4 16,0 1-9-1,24-2-18-15,14-1-2 0,24-2-12 16,29-5-64-16,32-10-6 16,5-16-118-16,-26-12-304 15,-28-6-680-15</inkml:trace>
  <inkml:trace contextRef="#ctx0" brushRef="#br2" timeOffset="-188005.52">20953 14887 74 0,'0'0'1594'0,"0"0"-1335"16,0 0-142-16,116 10-40 16,-66 21 27-16,-2 9-24 15,-5 4-35-15,-10 7-28 16,-13 3 0-16,-10 1-16 16,-10 0-1-16,-9-3-23 15,-19-2-37-15,-14-8-44 16,-33 3-103-16,10-13-109 15,0-7-447-15</inkml:trace>
  <inkml:trace contextRef="#ctx0" brushRef="#br2" timeOffset="-182082.36">23280 12690 499 0,'0'0'488'0,"0"0"-354"0,0 0 26 16,0 0-56-16,0 0 21 16,0 0 33-16,0 0-35 15,9-53-47-15,-9 53-47 16,0 0-21-16,0 6-8 16,0 14-9-16,-5 10 9 15,-5 9 10-15,-5 9-1 16,0 3 6-16,-3 0-5 15,5-3-4-15,1-5 1 16,6-4-7-16,4-10 3 16,2-6 12-16,8-8-15 15,17-8 53-15,17-7 23 16,23-3-25-16,26-26-27 0,23-18-16 16,7-7-7-1,-19 1 22-15,-25 10-23 0,-28 13 0 16,-13 1 12-16,0 2-6 15,-5 2 1-15,-7 7-7 16,-20 13-8-16,-4 5-118 16,-67 46-34-16,-3-3-90 15,-8 0-418-15</inkml:trace>
  <inkml:trace contextRef="#ctx0" brushRef="#br2" timeOffset="-180468.68">7046 16680 354 0,'0'0'747'15,"0"0"-517"-15,0 0-156 16,0 0-14-16,0 0 2 16,0 0-11-16,0 0-9 15,-3 50-7-15,0-31-10 16,3 0-25-16,0-1 1 16,0-3-2-16,1-5 1 15,10-5-44-15,8-5 16 16,2 0-2-16,6-8 21 15,0-12-3-15,3-6 2 0,-5 0 10 16,-8-1 2 0,-4 5 25-16,-7 10 43 0,-6 7 29 15,0 5 9-15,-8 12-62 16,-11 15-36-16,-3 9 9 16,2 7-19-16,6 0 1 15,6-5-1-15,8-5 0 16,3-6-29-16,16-8-37 15,5-7-41-15,2-8-8 16,2-4-106-16,12-7 82 16,-6-9-105-16,-7-1-289 0</inkml:trace>
  <inkml:trace contextRef="#ctx0" brushRef="#br2" timeOffset="-179889.23">9314 16534 846 0,'0'0'241'0,"0"0"-22"15,0 0 6-15,0 0-14 16,0 0-85-16,0 0-77 16,0 0-25-16,-60 42-8 15,36-7 7-15,-1 3-21 16,4 0-2-16,4-1 0 16,4-6-16-16,9-7-73 15,4-5-98-15,16-14-71 16,10-5 2-16,2 0-229 0</inkml:trace>
  <inkml:trace contextRef="#ctx0" brushRef="#br2" timeOffset="-179739.62">9509 16561 1007 0,'0'0'545'0,"0"0"-459"16,0 0-79-16,0 0 5 15,0 0 26-15,-58 91-12 16,34-60-17-16,-4 2-8 15,-8 6-1-15,9-5-134 16,5-8-196-16</inkml:trace>
  <inkml:trace contextRef="#ctx0" brushRef="#br2" timeOffset="-178725.34">21157 16003 892 0,'0'0'908'16,"0"0"-718"-16,0 0-3 16,0 0-56-16,0 0-33 15,0 0-42-15,0-23-56 16,0 91 0-16,3 31 31 0,7 15-20 15,5 1-2-15,-1-14-7 16,-1-13-2-16,-3-22 12 16,-2-15-12-16,-1-17-9 15,-2-12 8-15,1-1-15 16,-2-5 14-16,1-3 2 16,-2-9 7-16,0-4 7 15,6 0 13-15,1-16-17 16,9-9-10-16,10-9-12 15,8-3-44-15,7 2-71 16,34-4-135-16,-12 10-266 16,-3 7-120-16</inkml:trace>
  <inkml:trace contextRef="#ctx0" brushRef="#br2" timeOffset="-178297.48">22553 15876 1491 0,'0'0'360'0,"0"0"-141"16,0 0-69-16,0 0-81 16,-82-32-18-16,-3 39 15 15,-25 18-14-15,4 5-4 0,19 0-41 16,31-8 5-16,24-1-6 15,6 6-6-15,7 4 0 16,13 8 0-16,11 3-12 16,44 8 5-16,41 8-9 15,35 3 5-15,9-5-11 16,-22-16-21-16,-31-17-5 16,-38-11 2-16,-11-4 38 15,-4 1 7-15,-7-1 1 16,-9 1 0-16,-12 0 1 15,-11 2 55-15,-25 1 18 16,-26 2-26-16,-29-2 6 16,-24-4-1-16,9-2-31 15,24-6-13-15,31 0-9 16,24 0-1-16,20-19-115 0,4-3-164 16,3-6-911-16</inkml:trace>
  <inkml:trace contextRef="#ctx0" brushRef="#br2" timeOffset="-177825.74">23131 15850 1392 0,'0'0'538'0,"0"0"-361"16,0 0 54-16,0-80-61 16,-2 80-39-16,-2 7-99 15,-2 37-19-15,-2 36 5 0,8 31 10 16,0 10-16-16,12-18-3 15,2-30-9-15,-8-26-14 16,-1-10-59-16,-3 3-62 16,-2-1-26-16,0 0-115 15,-10-12-248-15,-4-16-157 0</inkml:trace>
  <inkml:trace contextRef="#ctx0" brushRef="#br2" timeOffset="-177642.23">22687 15794 1258 0,'0'0'321'16,"0"0"-134"-16,0 0 57 15,0 0-143-15,181-58-67 16,-33 58 3-16,25 6-10 16,1 10-26-16,-22 1-1 15,-39-5-70-15,-36-2-188 16,-31-7-532-16</inkml:trace>
  <inkml:trace contextRef="#ctx0" brushRef="#br2" timeOffset="-177448.75">23869 15776 1213 0,'0'0'288'16,"0"0"-197"-16,0 0-28 0,0 0 49 15,3 108 96-15,-27-29-51 16,-1 2-69-16,-4-6-51 15,0-9-28-15,2-14-9 16,-2 4-78-16,1 1-129 16,4-12-97-16,11-18-22 15,3-11-170-15,8-16-295 0</inkml:trace>
  <inkml:trace contextRef="#ctx0" brushRef="#br2" timeOffset="-176961.05">23753 15851 1303 0,'0'0'346'16,"0"0"-65"-16,0 0-119 0,0 0-118 16,0 0-33-16,0 0 0 15,76 92 0-15,-37-47-11 16,6-3-27-16,5-6-38 16,-1-10-43-16,-1-13-68 15,-3-13-50-15,-3-7-51 16,-3-25 53-16,-4-9 224 15,-2-8 110-15,-9 3 146 16,-5 7 63-16,-5 13-9 16,-8 15-68-16,-6 11-123 15,0 14-106-15,-17 34-6 16,-3 5-6-16,-5 12 2 16,-3 5-3-16,3-12-7 15,-4 3-2-15,3-11-91 0,3-12 23 16,4-13-57-16,4-15 33 15,7-10 26-15,8-11 34 16,0-23-32-16,24-13-57 16,23-26 50-16,27-32 52 15,22-23 15-15,-4 8 13 16,-19 28 41-16,-24 37 89 16,-22 34 19-16,-4 7 102 15,-1 10-101-15,-3 4-71 16,-3 31-57-16,-3 37-22 15,-7 35 14-15,-6 18-14 16,0 2 1-16,-26-9-2 16,-12-22-26-16,3-27-212 0,0-20-410 0</inkml:trace>
  <inkml:trace contextRef="#ctx0" brushRef="#br2" timeOffset="-175813.12">21425 17386 1420 0,'0'0'259'16,"0"0"-176"-16,0 0 32 16,32-88 13-16,-13 48-52 15,7-11-4-15,3-4-17 16,7-4 19-16,6 3-36 16,3 12-10-16,8 11 9 15,19 11-13-15,24 18-12 16,20 7-12-16,5 27 1 0,-21 2 9 15,-24 2-10-15,-30-4-7 16,-1 0 7-16,1 5-12 16,3 3-52-16,1 0 5 15,-9-10 4-15,-10-8 39 16,-4-9 6-16,-6-7 10 16,0-4 11-16,1 0 14 15,3-18-10-15,1-10 0 16,7-21-9-16,0-4 23 15,3-9-27-15,-4-1 4 16,-9 15 19-16,1 3 18 16,-8 13 0-16,-7 15 0 15,-1 13-11-15,-2 4-32 16,4 13-25-16,4 17 6 0,2 9 19 16,-1 5-9-16,1 1-44 15,-2-4-8-15,-3-7-7 16,-2-10 3-16,-1-7-19 15,-5-9 13-15,0-6 25 16,-1-2 46-16,-2-12 18 16,4-13-3-16,-1-13-9 15,4-9 34-15,5-5 0 16,6 1-11-16,2 8 12 16,7 11-2-16,4 16 13 15,6 11-36-15,3 5-16 16,7 20 0-16,5 11-6 15,3 5-32-15,2 1-14 16,1-1-17-16,3-7 28 0,2-6 22 16,4-10 13-16,1-9 6 15,4-4 0-15,3-7 0 16,-2-13 12-16,1-8 31 16,-4-9 20-16,4-19 2 15,-10-2-6-15,-3-6-6 16,-6-2-14-16,-13 12 1 15,-2 2 15-15,-10 14-24 16,-12 14-11-16,-9 12-7 16,-6 7-13-16,-3 5-52 0,-26 0-70 15,-6 13-223 1,-7-2-451-16</inkml:trace>
  <inkml:trace contextRef="#ctx0" brushRef="#br2" timeOffset="-169125.01">9084 9869 117 0,'0'0'942'16,"0"0"-668"-16,0 0-87 16,0 0-37-16,0 0-17 15,0 0-38-15,0-30-23 16,0 23-1-16,0 1-12 16,0 2-18-16,0 3-19 15,0-1-22-15,0 2 0 16,0 0-112-16,0 0-103 0,0 0-159 15,0 0-260-15</inkml:trace>
  <inkml:trace contextRef="#ctx0" brushRef="#br2" timeOffset="-168059.85">11817 11945 1279 0,'0'0'510'0,"0"0"-390"0,0 0-78 16,0 0-41-16,0 0 2 15,0 0 3-15,0 0-5 16,-10 0 16-16,10 0-17 16,0 2 0-16,0 4-18 15,0 1-59-15,-3 6-52 16,-2-1-164-16,-1-6-367 0</inkml:trace>
  <inkml:trace contextRef="#ctx0" brushRef="#br2" timeOffset="-165175.98">21321 17516 1467 0,'0'0'357'16,"0"0"-223"-16,0 0-33 15,0 0-29-15,0 0 20 16,0 0-11-16,0 0-26 16,-91-7-31-16,52 22-6 15,-3 5 10-15,-4 7-6 16,1 4-6-16,1 8-2 16,6 7-8-16,7 7 6 15,9 4-12-15,13-1-5 16,9-4-2-16,12-5-22 15,25-9-6-15,22-10 13 0,6-11 2 16,6-14 2 0,3-3 1-16,-12-14 3 0,1-9-3 15,-11-4 12-15,-16-2 5 16,-14 0 13-16,-16 5 15 16,-6 2 37-16,-21 2-4 15,-17 3-22-15,-9 3-6 16,-3 1-2-16,3 6-9 15,10 0 0-15,17 5-16 16,16 2-6-16,4-4-49 16,30-1-15-16,15 0 27 15,13-4-24-15,7 1 1 16,4-2-10-16,-6 1-5 16,-10 2 41-16,-14 0 32 15,-12 4 2-15,-12-1 58 0,-12 4 14 16,-3 0-2-16,0 4-14 15,-9 16 5-15,-7 8 19 16,-2 12-35-16,-2 8-27 16,1 2-6-16,2 6-12 15,3-3-30-15,0-1-70 16,4-1-110-16,4-12-309 16,3-13-558-16</inkml:trace>
  <inkml:trace contextRef="#ctx0" brushRef="#br2" timeOffset="-164861.83">21947 17545 512 0,'0'0'1169'15,"0"0"-903"-15,0 0-62 16,0 0-17-16,0 0-71 15,0 0-15-15,0 0-30 16,-22-21-24-16,6 45 0 16,1 7-17-16,-3 10-9 15,4 6 3-15,0 5-9 16,2 5-9-16,1 0 0 16,-2 0-5-16,1-2 3 15,0-6-4-15,2-2-30 16,2-11-113-16,3-6 20 0,2-7-75 15,3-23-186-15,0 0-321 16,6-13-335-16</inkml:trace>
  <inkml:trace contextRef="#ctx0" brushRef="#br2" timeOffset="-164447.93">21864 17667 704 0,'0'0'540'16,"19"-136"-315"-16,-11 98 18 15,-1 7-36-15,5-2-16 16,3 0-38-16,4 0-48 15,4 10-32-15,5 7-48 16,7 9-7-16,5 7-18 16,2 0-10-16,0 14 10 15,-4 11-11-15,-12 8-1 0,-12 8-5 16,-14 5 0 0,-7 4 17-16,-28 2 1 0,-12-3-1 15,-13-2 8-15,-5-8-7 16,-4-6 21-16,5-6 10 15,10-9-1-15,15-7 2 16,17-7-13-16,20-4-14 16,5 0-6-16,33-9-6 15,15-5-10-15,10 1-5 16,3 6 6-16,-4 4 14 16,-9 3-9-16,-10 0 4 15,-12 13 6-15,-10 4 2 0,-7 2 18 16,-7 5 4-16,-5 8-5 15,0 1-5-15,0 4-13 16,0-3 7-16,-5-2-8 16,5-2-40-16,0-1-87 15,2-9-226-15,7-10-762 0</inkml:trace>
  <inkml:trace contextRef="#ctx0" brushRef="#br2" timeOffset="-163990.15">22654 17406 1154 0,'0'0'399'16,"0"0"-166"-16,0 0-31 16,0 0-48-16,0 0-49 15,0 0-10-15,0 0-12 16,-77 107-39-16,50-25-26 16,2 20-2-16,8-8-15 15,10-19-1-15,5-25-13 16,2-17-21-16,2-1-22 15,15-2-19-15,9-6 37 0,9-17 10 16,11-7-2-16,5-18 30 16,2-19 15-16,5-21 13 15,1-22 24-15,-1-29 18 16,-13-4-14-16,-17 22 0 16,-16 30-17-16,-12 33-3 15,-1 14-3-15,-15 4-33 16,-7 4-3-16,-7 6-90 15,-20 20-131-15,7 9-377 16,6 4-743-16</inkml:trace>
  <inkml:trace contextRef="#ctx0" brushRef="#br2" timeOffset="-163337.9">20923 18312 1220 0,'0'0'620'0,"0"0"-485"15,0 0-74-15,0 0 10 16,0 0 53-16,144 15 6 15,-42-8-43-15,38 0-20 16,21-4-19-16,9-3-8 16,-1 0-7-16,-8-13-14 15,7-9-6-15,3-9-13 16,-1-9 0-16,-12 4 6 16,-21 3-6-16,-34 15 0 15,-36 11 0-15,-28 4 1 16,-14 3-1-16,-4 0-5 15,-9 0-16-15,-7 3-23 16,-7 9-81-16,-28 8-4 0,-46 11-81 16,7-3-357-16,-3-5-445 15</inkml:trace>
  <inkml:trace contextRef="#ctx0" brushRef="#br2" timeOffset="-162953.92">21174 18497 26 0,'0'0'982'16,"0"0"-733"-16,0 0-139 15,-101 25-8-15,86-15 7 0,9-2 7 16,6 1-31-16,3-2-35 15,20 0 37-15,14-1 49 16,22-5-10-16,31-1-30 16,41-1-25-16,20-15-15 15,7-1 0-15,-4-3 20 16,-21 5-10-16,-11 1-28 16,-26 4-18-16,-26 3-11 15,-21 1-8-15,-13 2 5 16,-2 1-6-16,-4-1 0 15,-3 1-10-15,-14 3-11 16,-10 0-22-16,-3 0-30 16,0 0-43-16,-9 7-44 0,0 0-204 15,5-4-623-15</inkml:trace>
  <inkml:trace contextRef="#ctx0" brushRef="#br2" timeOffset="-148171.46">23011 11737 937 0,'0'0'344'16,"0"0"-131"-16,0 0-73 15,0 0 1-15,0 0-19 16,0 0-5-16,36-41-8 16,-34 41-39-16,-2 0-6 15,0 0-45-15,0 0-13 16,0 0-4-16,0 13-2 15,-8 6 19-15,-4 6 3 0,-3 4-13 16,0 4 13-16,2-4-21 16,2-2-1-16,7-4 7 15,4-7-6-15,3-5 7 16,24-6-8-16,26-5 1 16,38-10 42-16,44-27-36 15,26-13-6-15,13-14 13 16,-3-3-8-16,-25 8 2 15,-34 10-8-15,-44 19 0 16,-33 17 7-16,-25 9-7 16,-4 1-1-16,-5 3 0 15,-1 0-42-15,-8 0-18 16,-19 10-78-16,-39 30-98 16,7 0-119-16,3-2-320 0</inkml:trace>
  <inkml:trace contextRef="#ctx0" brushRef="#br2" timeOffset="-134691.52">22353 11837 108 0,'0'0'212'0,"0"0"143"16,0 0-190-16,0 0-44 15,0 0 9-15,-44-5 18 16,36 5-29-16,4 0-58 16,2 0 7-16,1 0-16 15,1 0 11-15,0 0 21 16,0 0-25-16,0 0-5 16,0 0 1-16,0-2-11 15,0 1 27-15,0-2-4 16,10-4 5-16,11-5-29 15,12-5-42-15,16-6-1 0,26-8 13 16,36-16-12-16,34-10 7 16,14-2-8-16,-9 7 1 15,-37 18 10-15,-41 16-11 16,-23 9 0-16,-13 2 0 16,-1-1-8-16,-4 3 2 15,-6 0 5-15,-10 4 1 16,-9 0 5-16,-5 1-5 15,-1 0-9-15,0 0-10 16,0 0-46-16,0 0 39 16,0 0-107-16,-1 0-122 15,-17 0 14-15,3 0-17 16,-3 0-232-16</inkml:trace>
  <inkml:trace contextRef="#ctx0" brushRef="#br2" timeOffset="-134362.39">23074 11215 712 0,'0'0'261'16,"0"0"-52"-16,0 0-60 16,0 0 37-16,0 0-3 15,0 0-79-15,0 0-90 16,27-26-3-16,29 41 15 15,6 0-17-15,9 4 8 16,4-1-4-16,-14-2-13 16,-1-1 0-16,-12-1 26 0,-16-3-24 15,-11-2 11-15,-12-1-13 16,-9 4-10-16,-6 3 10 16,-19 8 92-16,-13 6-26 15,-8 8-13-15,-6 4-44 16,-5 4-2-16,-1 2-7 15,-12 15-50-15,12-11-212 16,13-12-524-16</inkml:trace>
  <inkml:trace contextRef="#ctx0" brushRef="#br2" timeOffset="-132150.31">23307 12505 512 0,'0'0'215'15,"0"0"-42"-15,0 0 19 0,0 0 4 16,0 0-29-16,0 0-26 16,0 0-4-16,23-51-37 15,-23 51-26-15,0 0-11 16,2 0-27-16,-2 0-36 16,1 0 0-16,1 10-14 15,-1 7 14-15,1 6 0 16,2 2 8-16,3 3-6 15,0-2-2-15,6-2 2 16,2-6-8-16,5-4 6 16,0-6-38-16,3-5 17 0,1-3-23 15,1-5 31 1,3-17 12-16,2-7 1 0,3-5-7 16,3-5 7-16,1-4-22 15,5 1 4-15,-3 2-2 16,1 6 11-16,-2 7 9 15,-1 5-3-15,-3 8 3 16,0 5 0-16,4 4-4 16,2 0 4-16,5 4 6 15,1 0 2-15,6 1-8 16,-1 0 11-16,-2 0-1 16,-1 4-10-16,-6 4-1 15,-6 2 0-15,-5 2-1 16,-6 3 1-16,-1 4 1 15,-2 0-2-15,1 4 2 0,4 4 0 16,3 1 0-16,2 3 0 16,7 0 0-16,-2 1-1 15,4-2 1-15,-2-1-24 16,1-4 14-16,-5-6-43 16,-2-3-38-16,-3-6 54 15,-3-7 17-15,-4-3 15 16,2-5 4-16,0-12 2 15,4-7 16-15,2-6-17 16,3-6 0-16,2-5 6 16,6-4-6-16,0-1 0 15,2-3 0-15,6 2 0 0,0 1 11 16,-2 3-5-16,-2 6-5 16,-4 6 46-16,-5 7 6 15,0 7-5-15,-1 3-3 16,2 4-24-16,2 4-2 15,5 3-19-15,-2 3 0 16,-1 0 11-16,-1 12-11 16,-3 5-3-16,-2 4 2 15,-5 3-4-15,-3 4 4 16,-1 3 0-16,-3 2 1 16,-3-1 5-16,0 2-5 15,0 0-1-15,0 0 1 16,3 1 0-16,1-1 0 0,0-3-8 15,2-4-20 1,0-4 18-16,1-4-25 0,-1-5-2 16,0-5 11-16,-2-5 1 15,-1-4 19-15,0-1-1 16,3-15 7-16,3-8-3 16,5-4 3-16,4-5-9 15,3-4-20-15,4 0 7 16,-1-2 22-16,3 3 0 15,-2 5 0-15,2 4 32 16,-5 7-10-16,2 5 9 16,-3 5-8-16,-2 4 6 15,3 5 7-15,-2 1-12 0,1 0-12 16,0 0 22 0,2 11-28-16,-1 3 5 0,-3 4 0 15,-2 3-4-15,-5 5-7 16,-7 2 0-16,-5 4 0 15,-4 4-4-15,-1 2 4 16,-2 3 0-16,2 1 0 16,0 2 0-16,5 0 0 15,0-3-7-15,2-5-8 16,0-6 13-16,1-6-25 16,0-7 11-16,0-10 8 15,-2-7 7-15,4-1 1 16,2-22 0-16,6-8 0 15,5-8 8-15,4-7-8 0,4 0-1 16,0-1 1-16,3 2 1 16,-1 4 0-16,1 6 0 15,-2 4 0-15,0 6 24 16,-3 7-17-16,-4 6 3 16,-2 4 19-16,-4 3-11 15,-4 5 3-15,-3 0 0 16,-1 0-2-16,0 3 21 15,-3 7-26-15,1 4-15 16,1 1 10-16,-3 4-10 16,-3 1 0-16,1 1 0 15,-2 0 1-15,-2 0-1 16,1-1 0-16,-2 0-38 0,2-4-12 16,0-2-76-1,0-4-72-15,-4-4-100 0,-1-6-361 0</inkml:trace>
  <inkml:trace contextRef="#ctx0" brushRef="#br2" timeOffset="-131826.18">28717 12173 540 0,'0'0'393'0,"0"0"-149"16,0 0-29-16,0 0-5 15,0 0-17-15,0 0-39 16,0 0-94-16,10-12-51 16,6 27-2-16,11 6 4 0,6 8 10 15,3 2-20-15,2 4-1 16,-2 2 12-16,-3-1-12 16,-6 1 0-16,-10 0 0 15,-10-1-7-15,-7 1 7 16,-21-2-7-16,-19-1 7 15,-26 4 41-15,-25 6-26 16,-18 7-6-16,-4 1-8 16,19-9 0-16,13-1-1 15,31-18-192-15,17-9-432 0</inkml:trace>
  <inkml:trace contextRef="#ctx0" brushRef="#br0" timeOffset="-151142.26">15547 11207 962 0,'0'0'498'16,"0"0"-324"-16,0 0-66 16,0 0-2-16,0 0 43 15,0 0-30-15,0-23-29 16,0 23-24-16,0 0-35 0,0 0 3 16,0 0-27-1,0 0-6-15,0 9 10 0,0 6-4 16,0 9 0-16,0 6 2 15,-2 8-7-15,-1 6 24 16,0 4-6-16,-1 3-14 16,4-1 14-16,0-3-18 15,0-9-1-15,6-11 10 16,11-13-10-16,11-13 41 16,27-11-9-16,30-38-31 15,27-35 18-15,13-24-18 16,-2-15 5-16,-16 0 8 15,-31 27-14-15,-21 24 23 16,-20 27-17-16,-14 19-6 16,-6 6 29-16,-4 5-19 0,-2 1-11 15,-9 9 0-15,0 4-63 16,-4 0-28-16,-18 7-60 16,-33 14-87-16,5-3-334 15,1-2-597-15</inkml:trace>
  <inkml:trace contextRef="#ctx0" brushRef="#br0" timeOffset="-147642.63">21027 10861 191 0,'0'0'305'0,"0"0"-49"16,0 0-50-16,0 0-29 16,0 0-8-16,0 0-25 15,0 0-24-15,-2 0-37 16,2 0-5-16,0 0-32 16,0 0 11-16,0 8 6 15,0 4 8-15,0 3-9 0,0 4-4 16,0 1-27-16,0 3 23 15,0 3-24-15,0 2-11 16,0 2 3-16,0 1 0 16,0 3-5-16,0-1-16 15,0 3 0-15,0-2 29 16,-1 1-23-16,1 2-4 16,0-1 16-16,0 2-8 15,6 3 6-15,1-1-6 16,1 1-5-16,1-2 25 15,-2-1-18-15,1 0-1 16,-1 2 9-16,0-2 3 16,1-1-1-16,0-1-17 15,-1 1-4-15,2 1 11 16,-2 0-13-16,1 3 0 0,0 1 0 16,0 1 23-16,0 0-8 15,1 3-10-15,0-1-4 16,1 3 6-16,2-3-6 15,0 2-1-15,0-4 9 16,0 1-9-16,3 0 1 16,-3-2-1-16,3-1 0 15,-5-1 1-15,1 0-1 16,-4 3 6-16,-1 0 0 16,-2 3-6-16,-1-1 6 15,2-1-6-15,-3-2 0 16,1-2 2-16,-2-3-2 0,3 3 0 15,1-2 1-15,1 0-1 16,0 1 16-16,0 0-16 16,0 1 0-16,1-1 6 15,-2 1-6-15,-2-3-5 16,0 5 5-16,0-2 1 16,-2 1 6-16,4 0-7 15,-2 0 0-15,4-3 0 16,-1 0 0-16,0-1-7 15,2 0 7-15,0-2 0 16,0-1 3-16,1 1-3 16,-2 2-1-16,0-2-1 15,1-1 3-15,-2 1-1 0,0-2 0 16,3 1 0 0,-2-1 2-16,2 0-2 0,2 0-5 15,2-1 4-15,1 0 1 16,1 2 0-16,-2 1 0 15,0 2 1-15,1-2 3 16,-3 2-4-16,0-2 0 16,-3 2 1-16,-2-1-1 15,-2 0 0-15,-1-1-1 16,0 2 2-16,-2-2 0 16,-1-2-1-16,0-1-3 15,0-4 3-15,0-1 0 16,0-3-1-16,0-1 0 15,0-3-1-15,0-2 1 16,-5 0 1-16,0-1-3 0,4-1 3 16,-1-1 0-16,2-2-9 15,0-2-15-15,0-2-41 16,0-4 22-16,2-3-61 16,5-6-65-16,2-12-131 15,-3-7-528-15</inkml:trace>
  <inkml:trace contextRef="#ctx0" brushRef="#br0" timeOffset="-146323.15">22148 11228 468 0,'0'0'252'0,"0"0"-74"15,0 0-77-15,0 0 4 16,0 0 36-16,0 0 1 16,0 0 13-16,-2-39 11 15,2 39-56-15,0 0-33 16,0 0-59-16,0 0-12 15,0 0-6-15,-3 4 0 16,-2 15 0-16,1 9 16 16,-3 12 13-16,2 7 9 0,1 6-29 15,2 5 7-15,2 14 12 16,0-6-6-16,0 4 4 16,0 3-6-16,0 2-13 15,0 20 12-15,0 10-18 16,3-1-1-16,0-8 9 15,-1-8-8-15,1-10 7 16,1-1-8-16,2 4 1 16,-2-3 8-16,3-1-3 15,-4-11 22-15,-2-14 0 16,-1-11-3-16,0-4-10 16,0 5-4-16,2 8-5 0,-1 8 22 15,5-2-17-15,0 2 2 16,1 1-1-16,1-1-2 15,2-1 1-15,-2-2-2 16,-1-2-9-16,-1-2 28 16,-1-3-17-16,-1-1-5 15,-3-4-5-15,-1 0 0 16,2-1 13-16,-1-2-5 16,1-1-8-16,1 1 14 15,1-2-9-15,3 0 2 16,0-1 8-16,2-3-1 15,0 1-2-15,-2-2 20 16,3 1-18-16,0 0 7 16,-1 0-7-16,2 0 3 15,0 0-5-15,0-3-7 0,0 0 3 16,1-3-9-16,-1-3 1 16,1 1 3-16,-2-1-4 15,-1 0 0-15,0 1 0 16,-3-2 1-16,-2 0 1 15,1-2 8-15,-2 0-10 16,2-4 14-16,-1 1-13 16,-3-4 0-16,2-1 0 15,0 0 0-15,-1 0 6 16,1-1-7-16,-2-2 0 16,1-1-6-16,-1-1 6 15,1-1 0-15,-1-1-1 16,-1 0-4-16,2-3 4 0,-1-1-38 15,-1-1-28-15,0-2-4 16,2 0-46-16,-2-23-95 16,0-5-394-16,0-6-890 0</inkml:trace>
  <inkml:trace contextRef="#ctx0" brushRef="#br2" timeOffset="-81817.67">21715 11943 1066 0,'0'0'334'0,"0"0"-200"15,0 0 9-15,0 0-95 16,0 0 22-16,0 0-7 15,-60-20-3-15,35 72 19 16,-13 31 37-16,-12 46-57 16,-6 28 6-16,-2 17-25 15,-1 4-14-15,3-15 11 0,3 0-13 16,3-10 6-16,3-7-20 16,2-8-9-16,3-10 18 15,7-11-19-15,3-13 0 16,12-26-1-16,6-21 1 15,6-23-24-15,7-11-44 16,1-4-56-16,0-5-76 16,18-14-177-16,6-15-109 15,2-16-263-15</inkml:trace>
  <inkml:trace contextRef="#ctx0" brushRef="#br2" timeOffset="-81433.7">22494 11829 1425 0,'0'0'234'0,"0"0"-180"16,0 0-54-16,0 0 6 15,0 0-6-15,0 0 67 16,-129 136 62-16,67-4-50 16,-7 29-21-16,0 17 9 15,2 2-20-15,2-13-16 16,-1-2-6-16,2-5-6 0,0-5 17 16,1-3-29-1,6-3 8-15,6-12-5 0,7-13-10 16,6-20 6-16,10-25-6 15,6-24-7-15,10-17 6 16,1-12-65-16,4 0-22 16,3-6-66-16,4-20-125 15,6-6-276-15,10-21-267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12T18:05:08.09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5638 6281 2 0,'0'0'177'16,"0"0"-77"-16,0 0-38 15,0 0-25-15,0 0-4 16,-2-2 16-16,2 1-11 15,0 1-11-15,0 0-5 16,-1 0-22-16,1 0 0 0,-3 0-46 16,-2 0-81-1,-5 0 3-15,1 0-65 0</inkml:trace>
  <inkml:trace contextRef="#ctx0" brushRef="#br0" timeOffset="3144.58">5399 6275 490 0,'0'0'219'15,"0"0"-112"-15,0 0-31 16,0 0 18-16,0 0 15 16,0 0-18-16,0 0-33 15,0 0-13-15,0 0-6 0,0 0-4 16,0-1 31-16,0 1-16 16,2 0-2-16,3-2-2 15,1 1-12-15,3-2-5 16,2 0-9-16,5 0-19 15,3 0 31-15,1 1-25 16,2-1-5-16,-1 0 9 16,0 0-9-16,0 0 9 15,0 2 4-15,-3-2-14 16,-2 2 32-16,4-1-31 16,-1-1 4-16,5 2 2 15,1-2 0-15,1 0 4 16,4 0-11-16,1-1 0 15,4 0 19-15,1-2-18 16,0 1 0-16,0-1 8 0,3-1-8 16,4 0 9-16,-4 0-11 15,1 0 1-15,2-2 18 16,-2 1-18-16,2-2 19 16,1 0 14-16,2 0-12 15,1 2-3-15,-1 0-12 16,1 1-5-16,-1 0 8 15,1 1-9-15,-7 0-1 16,4 2 12-16,0 0-11 16,2 1 17-16,3-2-16 15,1 1 8-15,2 0 34 16,4 0-27-16,1 1-4 0,-1 0 5 16,-3 0-11-1,0 2 2-15,-1-1-9 0,-2 1 1 16,6-2 16-16,-1-1-16 15,6-2 0-15,1 1 9 16,9-1-4-16,-3-1 9 16,0 2-11-16,-3 0-2 15,-4 1 18-15,-5 3-20 16,-4-1 0-16,-2 2 0 16,0 0 0-16,1 0 3 15,0-3-3-15,2 2 0 16,1-3 6-16,2-2-6 15,2 0 0-15,-1 0 5 0,1 1-4 16,-3-1-1 0,3 1 0-16,-4 0-1 0,1 3-5 15,-3-1 6-15,2 0 0 16,1 0 0-16,1 1 1 16,2-3 1-16,3 1-2 15,-2-1 0-15,5-1 3 16,-2 2-3-16,0-2 0 15,2 2-1-15,-1 1 2 16,-2 0 5-16,1 0-6 16,-4 0 0-16,-2 2-1 15,0-1 1-15,-1-1 0 16,3 1-6-16,2-3 12 0,4 1-6 16,0 0 0-1,2 0 0-15,-2 0 1 0,5-1-1 16,-2 1 0-16,0 0-1 15,-2 0 2-15,0 1-4 16,-3 0 3-16,-3 2 0 16,-1-1 2-16,1 1-2 15,2 0 0-15,2-2-1 16,4 1 2-16,0-1-4 16,1 1 3-16,-3-3 0 15,-3 3-4-15,-4-1 4 16,-5 0-5-16,-8 0 4 15,-7 0-3-15,-6 2-3 16,-8-1 7-16,-6 1-1 0,-5 1-1 16,-4-2 2-16,2 2 0 15,-4 0-1-15,-3 0 2 16,-1 0 2-16,-1 0-3 16,-1 0-3-16,0 0-7 15,0 0 8-15,0 0-10 16,2 0 4-16,1 8 8 15,-2 3 0-15,2 2 0 16,0 4-2-16,1 2 2 16,-2 5 0-16,1 5 0 15,-3 3 0-15,0 5 7 16,0 5 14-16,0 5-21 16,0 2 0-16,0 0 9 15,1 0-9-15,4-2 0 16,4-3 0-16,1-4 9 0,-1-4-2 15,0-3-7-15,-1-5 1 16,1-6 0-16,-3-1 0 16,0-5 1-16,0-2-2 15,-3-4 9-15,0-1 0 16,-2-4-9-16,-1-2-3 16,0-1 3-16,0-1 0 15,0-1 1-15,0 0-2 16,0 0 1-16,0 0-16 15,-4 0 16-15,-10 1-10 16,-5 1 9-16,-4 1-14 16,-4-2 5-16,-4 2 9 15,-2-1-4-15,-4 1 4 0,0 0 1 16,-2 1-4-16,0-1 1 16,-1 1 3-16,3 1 0 15,-1-1 0-15,2 0 0 16,2 2 0-16,0 0 0 15,-3 1-3-15,-1 0 3 16,-1 0 0-16,-5 1 0 16,2 1 0-16,-7-1-1 15,1 0 0-15,-3-1 1 16,-1 2-1-16,-2-2 1 16,2 0 0-16,2-1-1 15,5 1 1-15,0-1 0 16,-1-1 5-16,1 2-5 0,-1 0-2 15,1-1 1 1,-3 1 1-16,3-2 0 0,-4 1 0 16,3 0 0-16,-3-2 6 15,0-1-6-15,1 0 0 16,-3 0 2-16,-1-1-2 16,1 1 0-16,-1 0 0 15,0 3 0-15,1-2 9 16,2 2-9-16,2 1-1 15,3-3 1-15,0 2-1 16,1-1 1-16,0-1 0 16,-1 1 0-16,-3-3 5 0,-2 3-5 15,-2-4-5-15,-4 2 5 16,-2-2 0-16,-1 0 1 16,5 2-1-16,0-1 0 15,1-1 5-15,1 1-5 16,2-1-1-16,0 2 1 15,2-2 1-15,-2 2 1 16,3-1-2-16,-2 0 1 16,3 0 6-16,-1 1-7 15,1 0-1-15,-2-1 1 16,0 1 0-16,-2 0-1 16,0-3 1-16,-2 2 0 15,0-2 9-15,-1 0-9 16,1 0-2-16,-1 0 2 15,4 0 2-15,-1 0 3 0,0 0-5 16,3 0 0-16,-2 0 0 16,2 0 0-16,-2 0 0 15,5 5-1-15,-3 1 2 16,2 1-1-16,1 0 0 16,-2-1 1-16,0-1-1 15,-2 1 0-15,0-1-1 16,0 1 1-16,-4 0 0 15,3-1 1-15,-2 1-1 16,0-2 0-16,1 2-1 16,4 0 1-16,2-1 0 15,3 1-1-15,-1 0 2 16,0-1 3-16,2-1-4 0,0 2 0 16,-1-2-3-16,1-1 3 15,0 1 0-15,-4-1 0 16,0 0 0-16,-4-1 1 15,1 1-1-15,1 0 0 16,1-1 10-16,3-1-10 16,2 0-1-16,1-1-5 15,2 2 12-15,2-1-11 16,-1 1 5-16,1-1 0 16,4-1 2-16,-3 2-2 15,0-2-6-15,2 1 6 16,0 0 0-16,-1-1 7 0,1 2-7 15,1-2 0 1,-1 0 0-16,-2 0 0 0,2 0-4 16,1 0 4-16,3 0 0 15,6 0 6-15,4-2-6 16,3-3 1-16,3 0 6 16,1 0-6-16,1-2-1 15,2 1 7-15,-1-1-1 16,-1 0 12-16,3-1-18 15,0 1 6-15,0-2 5 16,2 1-11-16,0-4 11 16,-1 0 4-16,-1-4-8 15,0-2 11-15,3-2-18 0,-3 0 1 16,0-1 19 0,0 0-20-16,2-3 0 0,1-1-1 15,-2-5 2-15,2-2 2 16,3-7-3-16,-3 0-1 15,3 1-1-15,0 1 2 16,-4 5 0-16,1 3-7 16,-2 7 14-16,2 1-5 15,0 1-2-15,0 0 0 16,0 2 3-16,0-2-3 16,2 3 0-16,-1 2-1 15,1 2 2-15,1 4 7 16,-2 4-7-16,2 2 6 15,0 0 26-15,-2 3-33 16,2 0 0-16,-2 0 0 0,1 0-19 16,-1 3-10-16,-1 10-17 15,0 4-56-15,3 3-127 16,0-6-368-16,8-9-534 0</inkml:trace>
  <inkml:trace contextRef="#ctx0" brushRef="#br0" timeOffset="6763.9">11958 5743 1147 0,'0'0'281'16,"0"0"-22"-16,0 0-72 15,0 0-23-15,0 0-21 16,0 0 24-16,0-14-78 16,0 14-31-16,0 0-21 15,0 0-31-15,0 0-6 16,0 3-17-16,0 14-6 15,3 9 21-15,5 11 2 0,4 11 0 16,3 6 7-16,2 3-5 16,0 4 7-16,0 0-9 15,1-3 0-15,-3-6 0 16,1-4 0-16,-4-8 0 16,0-5 5-16,-3-7-4 15,-3-4 11-15,0-6-12 16,-3-2 0-16,0-4-13 15,1-2 13-15,-2 0-33 16,-2-1-3-16,0-2-33 0,0-1-7 16,0-1-38-1,-3-1-68-15,-12-4-67 0,3 0-158 16,0-8-241-16</inkml:trace>
  <inkml:trace contextRef="#ctx0" brushRef="#br0" timeOffset="7222.68">12013 5809 786 0,'0'0'229'0,"0"0"-96"16,0 0 9-16,0 0 35 15,0 0 2-15,0 0-30 16,0 0-83-16,-3-11-30 15,3 11-12-15,4 0-5 16,14 0 32-16,10-2-29 16,11-2-6-16,13-3 22 15,9-1-26-15,8-5 17 16,1 1 4-16,-1-1-27 16,-6 0 14-16,-11 2-20 0,-13 1-1 15,-11 3-10-15,-9 1 8 16,-8 2-28-16,-5 1-24 15,0 0-90-15,-5-2-87 16,-1 1-130-16,0-2-501 0</inkml:trace>
  <inkml:trace contextRef="#ctx0" brushRef="#br0" timeOffset="7732.31">12672 5636 994 0,'0'0'256'0,"0"0"-82"16,0 0-33-16,0 0-25 0,0 0-33 16,0 0-54-16,0 0-17 15,0 17 7-15,0-3 7 16,0 4 27-16,0 3-16 16,3 5-12-16,0 3 19 15,0 5-12-15,0 4-6 16,0 4-2-16,3 5-24 15,0 4 33-15,3 3-32 16,0-1-1-16,0 1 21 16,1-5-21-16,1-4 0 15,-1-8 0-15,2-6 8 16,-3-7-4-16,-3-7-4 0,-3-4-10 16,-1-6 4-1,-2-1 4-15,0-3 2 0,0-2-1 16,-16 2 2-16,-9-1 14 15,-8 3-15-15,-7-1 2 16,-9 1 13-16,-6 2-13 16,-5 0 12-16,-3 3 7 15,1 0-8-15,5 2 26 16,8-1-29-16,7-1-9 16,11 0 8-16,10-3-8 15,6-2 0-15,6-1-1 16,6-2 3-16,1-2-7 15,2 0 4-15,0 0-34 0,0 0 5 16,0 0-47 0,0-10-94-16,0-2-430 0</inkml:trace>
  <inkml:trace contextRef="#ctx0" brushRef="#br0" timeOffset="10505.9">12460 6374 45 0,'0'0'604'0,"0"0"-492"15,0 0-26-15,0 0-61 16,0 0 12-16,0 0-35 15,0 0 35-15,-9-28-9 16,9 28-28-16,0 0-15 16,-1 0-15-16,1 0 4 15,0 0 24-15,0 0 2 16,0 0 0-16,0-2 21 16,0 2 36-16,0 0 29 15,0-1-12-15,0-1-23 0,0 2 23 16,0 0-21-16,0 0-24 15,0 0-16-15,0 0-13 16,0 0 0-16,0 0 0 16,0 0-29-16,0 0-27 15,0 0-127-15,0 0-371 0</inkml:trace>
  <inkml:trace contextRef="#ctx0" brushRef="#br0" timeOffset="13903.81">5972 7648 72 0,'0'0'628'0,"0"0"-432"15,0 0-103-15,0 0 1 16,0 0 52-16,0 0 2 16,0 0-7-16,0 1-22 15,0-1 19-15,0 0-38 16,0-3-37-16,0-5-40 16,-3-6-14-16,0-4-9 15,1-5-6-15,2-2-19 0,0-2 25 16,0 0-21-16,12 3 4 15,3 4 5-15,8 3-4 16,2 2-12-16,9 2 6 16,5 5-11-16,7 2 31 15,6 3-29-15,4 3-27 16,8 0 1-16,0 9 6 16,2 5 12-16,-1 3 13 15,-2 2 1-15,1 3 19 16,-3 0-17-16,-1 1 13 15,3-2 9-15,-1-3 1 16,1-1 0-16,4-4 0 16,-1-4 1-16,5-5-11 0,-2-4 10 15,-3 0-24 1,-2 0 1-16,-6-10 3 0,-6-3 5 16,-7-1-12-16,-9-3 4 15,-6-3 17-15,-8-4 6 16,-6-4 0-16,-5-5 1 15,-4-3 5-15,-2 0-5 16,-2 3-1-16,-3 3 0 16,0 7 37-16,0 5-4 15,0 5-8-15,0 5-9 16,0 3 3-16,7 0-19 16,-2 3-6-16,4 0-17 15,0 2 21-15,4 0 2 16,1 0-10-16,2 6 9 15,2 8-7-15,1 5 7 0,2 4 1 16,0 3 0-16,3 0 4 16,0 4-4-16,1-2 0 15,2 0-1-15,-3 0 2 16,0-1-2-16,-2-4-16 16,-4-2-17-16,-2-4 34 15,-2-4-18-15,-2-5-5 16,-5-2 14-16,-2-5-1 15,-1-1 10-15,-1 0-2 16,3-4 2-16,0-10 0 0,3-8 0 16,0-4-6-1,3-7 6-15,3-3-1 16,4-1 1-16,5 0-15 0,4 5 11 16,2 4 4-1,7 5 1-15,5 3-1 0,4 4 14 16,7 0-11-16,2 3 6 15,8 2-9-15,2 2 0 16,16 5 23-16,-6 3-5 16,2 1 2-16,1 1 9 15,-10 12-19-15,7 3 0 16,0 2-10-16,-1 1 0 16,-1-2 3-16,14 2-3 15,11-4 0-15,14 1 1 16,6-5 0-16,-9-1 10 15,-9-2-11-15,-9-4 0 0,0 2 35 16,0-3-25-16,-15-2-9 16,-15 1 5-16,-13-2-4 15,-2 0 4-15,12 0-6 16,20 0 0-16,22-12 71 16,-9 0-41-16,-8-2-7 15,-12-3 4-15,-18 0-20 16,5-9-7-16,7-6-12 15,-10-9-10-15,-6-5 8 16,-10-8-62-16,-10-2 43 16,-9-1 1-16,-10 6 20 15,-8 9 12-15,-2 7 13 16,-6 6-13-16,-15 8-23 16,3 9-141-16,3 3-642 0</inkml:trace>
  <inkml:trace contextRef="#ctx0" brushRef="#br0" timeOffset="18650.12">12696 6277 42 0,'0'0'501'0,"0"0"-298"15,0 0-50-15,0 0-37 16,0 0 2-16,0 0 8 16,0 0-33-16,0 0-4 15,0 0-47-15,0 0-22 16,0 0 18-16,0 0-37 16,0 0 0-16,2 0-1 15,-1 0-5-15,5 7 5 16,-2 4 0-16,2 1 0 15,2 2 16-15,1 2-15 16,3-2 5-16,0 1-6 0,2-2 7 16,2 0 5-16,1-1-12 15,1 0 1-15,2-2 8 16,-1-2-9-16,1 0 0 16,2-3 3-16,0 0 4 15,-1-3 5-15,-3-2-12 16,3 0 0-16,-6 0 0 15,1 0 0-15,-1 0 0 16,0-5 0-16,0-2 2 16,1-3 11-16,-1-2-13 15,2-2 1-15,-2-1 2 16,2-4-3-16,0 0-5 16,1-3 4-16,-3 0 2 0,3 1-9 15,-3-2 8-15,-2 3 0 16,-1 0-1-16,0-1 1 15,-2 2-2-15,-1-1 0 16,3 0-16-16,0-1 17 16,2 1-17-16,2 1-6 15,-1-1 23-15,1 1-17 16,2 1 0-16,-1 1 12 16,0 2-1-16,0 0-2 15,-1 2 9-15,1 2-1 16,1 0-1-16,-2 0 2 15,4 0 0-15,-1 2 0 16,-1 2 0-16,1 1 0 16,-4 2 0-16,1 3-1 0,-2 1-2 15,-1 0 3-15,1 0 0 16,1 0-1-16,1 5 2 16,0 4 9-16,1 2-10 15,1 2 1-15,0 2 7 16,1 2-7-16,2 2 0 15,0 1-1-15,0-1 2 16,1 2 4-16,-1 0-6 16,3 1-2-16,-2 0 2 15,2 1 0-15,-3-2 1 16,5 0-1-16,-1-1 7 16,0-3 1-16,3-3-8 15,1-1 0-15,1-2 11 0,-1-1-5 16,3-2 6-16,-2 1-8 15,-1-3 5-15,1-1 5 16,0-2-14-16,0 0 1 16,-1-2 16-16,1-1-16 15,1 0 10-15,3 0-2 16,-1 0-8-16,-2-4 21 16,0-3-22-16,-2-1 0 15,-2-4 19-15,0-1-5 16,-2-2-3-16,0-2-11 15,-1-1 12-15,-3-5 7 16,0-1-18-16,-2-2-1 16,-1 0 16-16,2-2-15 0,-5-2 5 15,2-2-6 1,0-1 1-16,-4-2 8 0,2 1-9 16,-3-2-4-16,3 3 4 15,0-3 1-15,-2 2 15 16,5 1-3-16,0 3-4 15,3 3 6-15,1 2-15 16,1 4-6-16,-1 2 5 16,1 4 1-16,0 2-1 15,-1 3 0-15,0 2 1 16,2 1-3-16,-1 3 3 16,0 1-4-16,-1 1 3 0,2 2 1 15,-2 0-9-15,-2 5 7 16,4 6-2-1,-2 3-5-15,-2 3 9 0,0 1-10 16,3 2 8-16,0 1 2 16,0 0 0-16,2 0 0 15,2 1 2-15,-3-1 1 16,3 1-3-16,-3-1-2 16,1 1 2-16,-2-2-1 15,-1-2 1-15,-1-1 0 16,0-1 1-16,-1-1 7 15,2-2-8-15,-2-3-3 16,3-2 2-16,-3-2 1 16,2-2 0-16,-2-1-1 15,0-2 2-15,-1-1 10 0,0 0-11 16,1 0-1-16,1-8 1 16,3-5 0-16,-1-4-1 15,0-6 0-15,2-2-34 16,-1-6 14-16,-3-3-33 15,-3-1 18-15,0-2 26 16,-3 0 4-16,1-1 5 16,-1 1 1-16,3 2 0 15,3-2 0-15,0 4 0 16,6 0 0-16,0 2 12 16,-2 6-12-16,2 5 0 15,-5 5-3-15,2 3 3 16,0 2 3-16,-2 3-3 0,-1 3 0 15,2 0 0 1,-1 2 7-16,2 2 2 0,-2 0-3 16,1 0-5-16,-1 4 12 15,-2 8-13-15,-1 1-7 16,0 4 7-16,-2 4 0 16,0 1 0-16,0 4 0 15,1-1 0-15,1 0 7 16,-1 1-7-16,3-2-1 15,0-1 1-15,0 0 0 16,-1-2 0-16,0 2 0 16,1-1 1-16,1-2 2 15,2 0-3-15,-1 0-1 16,2-1 1-16,0-4 0 16,1-1 7-16,-1-3-7 0,-1-2 0 15,3-4 11-15,-2 0-11 16,-1-5 0-16,1 0 3 15,-4 0-2-15,3-5 12 16,0-9-13-16,0-3-1 16,-2-5-14-16,2-5 8 15,1-4-5-15,-1-1 6 16,0-1-5-16,-1 1 1 16,0 2-17-16,1 1-9 15,0 6 35-15,-1 2-4 0,3 2 4 16,4 4-8-1,3 2-20-15,6 1 6 0,1 3-9 16,2 0 6-16,-1 2 18 16,0 2 8-16,-2 1 0 15,0 1 7-15,-1 1 9 16,0 2 26-16,-1 0-6 16,2 0-17-16,1 6 28 15,-1 4-39-15,-3 1-7 16,-1 3 9-16,-2 3-10 15,-1 0 6-15,-4 3-6 16,-3-2 0-16,-2 3-1 16,-4-1 1-16,-1 3 0 15,0-2 0-15,-3 1 0 16,-1 1 7-16,0-2-7 0,-2-2 0 16,1-1 7-16,-1-4-6 15,3-2 5-15,0-3 13 16,1 0-7-16,0-5 10 15,0-1-12-15,-3-2-9 16,2-1 38-16,-3 0-38 16,-1 0 0-16,-4-1 18 15,-1-5-19-15,-4-3-9 16,-2-3-123-16,0 2-72 16,-2-2-504-16</inkml:trace>
  <inkml:trace contextRef="#ctx0" brushRef="#br0" timeOffset="19048.05">18507 5452 897 0,'0'0'227'0,"0"0"-52"16,0 0-125-16,0 0 27 16,0 0 125-16,0 0-39 15,0 0-84-15,31-11-61 16,-20 12-17-16,5 11 20 16,2 3-21-16,5 5 0 15,3 1 8-15,1 3-7 0,0 2 6 16,-2-1-7-16,-3-1 0 15,-5-2 0-15,-6 0 0 16,-5-4 0-16,-6 2 12 16,-2-1 13-16,-17 3 26 15,-11 0-12-15,-12 2-22 16,-7 2 16-16,-9-2-33 16,-6 1-8-16,-27 10-97 15,15-5-226-15,13-7-500 0</inkml:trace>
  <inkml:trace contextRef="#ctx0" brushRef="#br0" timeOffset="24783.71">12138 7017 136 0,'0'0'228'0,"0"0"-156"16,0 0 61-16,0 0-34 15,0 0-8-15,0 0 23 16,9 11 21-16,-5-6-49 15,1-1-5-15,-1 2 0 16,2-1-2-16,0 1-17 16,3 0-21-16,0-2-2 15,3 0 44-15,1-1-18 0,3-2-9 16,0-1-4-16,0 0-7 16,4 0 5-16,-2 0-10 15,1-1-17-15,0-7 25 16,-2-2-32-16,-1-3 4 15,1-4 2-15,-1-3-9 16,-1-4 4-16,1-4-1 16,1-5-16-16,-2-2 23 15,-2-2-23-15,0 0 0 16,-2-2 1-16,0 1 0 16,-3 3-1-16,-2 2 0 15,-1 7 0-15,-2 5 5 16,-2 5-5-16,1 6-1 0,-2 4 1 15,0 3 1-15,0 2 0 16,0 1-1-16,0 0-6 16,0 0-2-16,0 0-17 15,0 0-30-15,0 1-30 16,0 11-10-16,-11 9-72 16,-2-1-135-16,3-3-343 0</inkml:trace>
  <inkml:trace contextRef="#ctx0" brushRef="#br0" timeOffset="25220.54">12292 6792 649 0,'0'0'225'0,"0"0"-134"15,0 0-45-15,0 0 63 16,0 0 50-16,0 0-1 16,0 0-50-16,0 1-20 15,3-1 10-15,8-1-4 16,6-9-42-16,4-3-24 16,1-6-22-16,1-2 22 15,1-3-28-15,1-3 0 0,-3 1 2 16,-4 1-1-16,-3 5 9 15,-3 4-10-15,-4 4 0 16,-4 7 9-16,2 2 4 16,-5 2 11-16,2 1-4 15,2 0-19-15,2 0 7 16,7 8 8-16,1 5-3 16,4 3 29-16,1 4-41 15,-1 2 20-15,2 2 4 16,-3 3-24-16,-2 1-1 15,-1-2-12-15,-2 7-136 16,-5-9-204-16,-5-8-514 0</inkml:trace>
  <inkml:trace contextRef="#ctx0" brushRef="#br0" timeOffset="26121.13">13278 6753 1008 0,'0'0'329'16,"0"0"-93"-16,0 0-141 15,0 0-16-15,0 0 1 16,0 0-13-16,0 0-45 16,-5-7-14-16,5 17-8 15,2 4 0-15,7 0 0 16,4-1 7-16,2-1-6 15,6-6 5-15,3-3 15 16,4-3-1-16,5 0 22 16,3-16-12-16,0-10 4 15,-3-7 35-15,-2-9-11 16,-4-6-13-16,-4-3-12 16,-6 1-27-16,-2 1 18 0,-5 12-18 15,-4 7-5-15,-1 10 29 16,-2 10-23-16,-2 6-6 15,-1 4-1-15,0 0-33 16,0 0-52-16,0 10-103 16,-9 18 42-16,-1-1-191 15,-2-5-245-15</inkml:trace>
  <inkml:trace contextRef="#ctx0" brushRef="#br0" timeOffset="26444.27">13397 6595 757 0,'0'0'273'15,"0"0"-169"-15,0 0 33 0,0 0 55 16,0 0 20-16,0 0-67 16,0 0-109-16,70-31-34 15,-35 12 33-15,3-5-34 16,0-5 5-16,-1 0 12 15,-6 0-6-15,-5 5 18 16,-7 6 16-16,-10 7-3 16,-1 5 46-16,-4 5-46 15,1 1-33-15,3 0-10 16,4 11-7-16,5 8 6 16,2 9 1-16,4 7-1 15,-3 4-13-15,0 4-17 0,4 15-93 16,-8-11-159-16,-4-10-422 15</inkml:trace>
  <inkml:trace contextRef="#ctx0" brushRef="#br0" timeOffset="26923.99">14300 6802 1077 0,'0'0'284'0,"0"0"-155"16,0 0-66-16,0 0 83 15,0 0 27-15,0 0-61 16,0 0-11-16,16-6-82 16,-2-1-12-16,0-2 21 15,0-1-19-15,2 0 27 16,1-3-14-16,2-2-22 16,2-3 27-16,2-5-27 15,2-5 2-15,0-6 4 0,-1-1 4 16,-3-3 4-1,-2 1-14-15,-4 4 0 0,-4 7 3 16,-5 5-3-16,-2 6 6 16,-1 7-6-16,-3 4 6 15,0 2-21-15,0 2 14 16,0 0-57-16,0 0 4 16,0 0-90-16,-3 7-168 15,-9 6 23-15,-4 0-360 0</inkml:trace>
  <inkml:trace contextRef="#ctx0" brushRef="#br0" timeOffset="27266.07">14357 6584 955 0,'0'0'324'16,"0"0"-214"-16,0 0-68 15,0 0 108-15,0 0 44 16,0 0-39-16,0 0-51 16,44-17-91-16,-13 0 14 15,7-4-27-15,1-3 2 16,0-3-12-16,-2 1 10 16,-6 0 0-16,-7 6-1 15,-5 6 3-15,-8 6 9 16,-2 3 2-16,-3 5-12 0,0 0-2 15,4 3-10-15,3 11 9 16,3 7 2-16,1 6 0 16,0 3-17-16,-1 1-2 15,-2 10-116-15,-4-8-150 16,-7-8-392-16</inkml:trace>
  <inkml:trace contextRef="#ctx0" brushRef="#br0" timeOffset="39717.76">13363 4656 461 0,'0'0'549'16,"0"0"-373"-16,0 0-71 16,0 0 28-16,0 0 21 15,-13-20-10-15,13 20-37 16,0 0-32-16,0 0-36 15,0 0-8-15,0 0-31 16,0 0 36-16,4 0-13 16,11-1-7-16,29 0 8 15,49-2-11-15,58 0 3 16,38 2-8-16,17-1-2 16,-5 2 32-16,-22 0-22 0,-7 0-5 15,-15 0 15-15,-12 0-14 16,-22 0-5-16,-18 0-7 15,-25 0 8-15,-21 0 4 16,-21 0-12-16,-9 0-1 16,-2 0 1-16,-2 0 0 15,-4 0 0-15,-9-1 0 16,-6 1 1-16,-5 0 8 16,-1 0-9-16,0 0-15 15,0 0 0-15,2 0-33 16,1 0-38-16,1 0 4 15,2 1-75-15,-6 6-62 16,0-1-180-16,-7-5-452 0</inkml:trace>
  <inkml:trace contextRef="#ctx0" brushRef="#br0" timeOffset="47901.88">5199 8729 1200 0,'0'0'367'0,"0"0"-190"15,0 0-125-15,0 0 63 16,0 0-20-16,0 0-22 16,-39-85-10-16,39 63-36 15,3-5-17-15,9-3 15 16,6 2 2-16,-3 1 1 16,7 5-28-16,-2 2 7 15,7 4 7-15,-2 5-14 16,0 4-14-16,1 7 13 0,-4 0-20 15,-1 10 2 1,0 13-43-16,-6 9 31 0,1 5 31 16,-5 2 1-16,-7 2 0 15,-4-3-1-15,0-4 12 16,0-6 2-16,-7-5-14 16,-2-8 0-16,-3-5 4 15,9-4-4-15,-2-6 0 16,5 0 1-16,0-20-1 15,0-11-14-15,8-13-35 16,11-9 9-16,5-2 28 16,6 2-19-16,0 8 6 15,-4 13 25-15,-3 9 0 16,-5 15 8-16,-6 8-8 16,3 4-33-16,-3 23 21 0,-1 10 12 15,-3 6 7-15,-2 5-7 16,-3-3 5-16,-3-2-14 15,0-7-6-15,-3-6-26 16,-8-9 10-16,-2-8 9 16,3-9 22-16,2-4-5 15,5-10 6-15,3-19-2 16,3-11-61-16,20-9 15 16,8-5 40-16,6 3 7 15,-1 8 3-15,1 10 26 16,-5 12-28-16,-7 12 50 15,-3 9-51-15,-8 6 19 16,-5 18-19-16,-6 10 22 0,-3 7-4 16,0 4-2-16,0 3-14 15,-11-1-2-15,1-5-19 16,7 2-95-16,3-12-155 16,0-14-274-16</inkml:trace>
  <inkml:trace contextRef="#ctx0" brushRef="#br0" timeOffset="48196.09">6133 8517 770 0,'0'0'727'0,"0"0"-566"16,0 0-143-16,0 0 36 16,-34 86 0-16,32-50-12 0,2 0-12 15,6-3-29 1,13-5-2-16,5-8-24 0,-1-9-51 15,2-10 40-15,-1-1 36 16,-5-14 1-16,-7-11 2 16,-9-11 12-16,-3-4 59 15,-15-3 23-15,-13 3-13 16,-9 4 27-16,3 9-42 16,-1 10-17-16,7 9-52 15,7 8-2-15,9 0-152 16,12 8-165-16,15 3-305 15,6-2-477-15</inkml:trace>
  <inkml:trace contextRef="#ctx0" brushRef="#br0" timeOffset="48504.27">6384 8455 1378 0,'0'0'530'15,"0"0"-367"-15,0 0-163 16,0 0-5-16,0 0 4 15,0 0 1-15,31 99 0 16,-21-58-1-16,-1-2 6 16,0-5-17-16,-1-6 9 15,2-8-19-15,-4-8 20 16,2-10-32-16,-2-2 34 16,4-11 71-16,-1-17-25 15,6-10 22-15,-6-9-5 0,-2-3-26 16,-4 0 6-16,-1 6-31 15,-2 12-11-15,0 9-1 16,0 12-7-16,0 8-85 16,0 3-190-16,10 10-312 15,-1 4 211-15,2-1-556 0</inkml:trace>
  <inkml:trace contextRef="#ctx0" brushRef="#br0" timeOffset="48655.86">6645 8479 489 0,'0'0'966'0,"0"0"-723"15,0 0-136-15,0 0-37 16,0 0 72-16,-9 84-35 16,3-50-63-16,4 5-36 15,2 0-8-15,0-1-40 16,0-4-160-16,5-9-138 0,7-8-209 16,-2-12-469-16</inkml:trace>
  <inkml:trace contextRef="#ctx0" brushRef="#br0" timeOffset="48781.53">6790 8250 553 0,'0'0'852'0,"0"0"-576"15,0 0-117-15,0 0-159 16,0 0 0-16,0 0-92 16,-36 109-163-16,36-67-346 0</inkml:trace>
  <inkml:trace contextRef="#ctx0" brushRef="#br0" timeOffset="49216.36">6809 8757 469 0,'0'0'1108'16,"0"0"-891"-16,0 0-74 16,0 0-49-16,0 0-38 15,1-99-3-15,25 55-53 16,5-3-11-16,3-4-36 15,2 4-39-15,-3 10 41 16,-6 13 9-16,-6 17-12 0,-5 7-3 16,-4 19-27-1,-3 15 39-15,-3 9 38 0,-4 7 1 16,-2 0 0-16,0 2 0 16,-8-10 0-16,-6-7 15 15,1-8-15-15,1-10 15 16,3-10 15-16,5-7 1 15,4-6 30-15,0-22-61 16,19-13-59-16,8-10 38 16,4-3-29-16,4 3 23 15,-4 11 26-15,-3 13 1 16,-7 13 23-16,-4 14-23 16,-4 0 0-16,-1 18 36 15,3 9 1-15,4 7-10 16,4 0-27-16,5 0-29 0,6-7-64 15,29-12-120-15,-5-8-90 16,-3-7-207-16</inkml:trace>
  <inkml:trace contextRef="#ctx0" brushRef="#br0" timeOffset="49679.13">7853 8206 983 0,'0'0'510'0,"0"0"-297"16,-82 2-57-16,36 22 7 15,-5 14-77-15,9 9-61 16,9 4 2-16,14-2-27 16,15-5-2-16,4-10 1 15,22-9-54-15,15-14 1 16,11-9 3-16,9-2 13 0,4-22-6 16,2-4-18-16,-2-4 13 15,-6 0 49-15,-3 5 29 16,-13 8 52-16,-8 10-50 15,-8 7-30-15,-5 16 19 16,1 30 5-16,6 42-1 16,2 43-6-16,-6 29-13 15,-6 9-5-15,-12-7-1 16,-3-18-11-16,-19-14 12 16,-4-30-56-16,-5-28 29 15,-2-30 26-15,-10-15 1 16,-8-1 42-16,-24-9 34 15,-27-17 55-15,-15-20 60 0,7-27-32 16,10-38-32-16,25-20-45 16,35-14-51-16,22-29-12 15,24 4-19-15,43 4-38 16,30 17 3-16,18 26-42 16,19 31-32-16,4 24-35 15,-31 22-175-15,-23 10-326 0</inkml:trace>
  <inkml:trace contextRef="#ctx0" brushRef="#br0" timeOffset="50272.54">9302 8572 925 0,'0'0'498'16,"0"0"-310"0,0 0-21-16,-6-91-22 0,-6 55-9 15,-3-2 6-15,-6 2-54 16,-7 1-25-16,-6 10-3 16,-8 10-24-16,-10 13 4 15,-5 5-40-15,1 26 6 16,1 16 9-16,8 9-15 15,14 7-1-15,13 1 1 16,16-3 0-16,4-8-11 16,21-10 11-16,10-12-27 15,8-17 13-15,7-12-3 16,2-15 17-16,4-24 2 16,-1-13 9-16,-5-7-10 0,-6-3-1 15,-11 6 0-15,-7 12 30 16,-9 14 22-16,-7 20 43 15,-4 10-62-15,-2 20-27 16,0 31-6-16,8 25 0 16,5 21-9-16,2 5 3 15,1-19-91-15,2-17-63 16,-6-27-221-16,-8-21-494 0</inkml:trace>
  <inkml:trace contextRef="#ctx0" brushRef="#br0" timeOffset="50571.74">9518 8358 636 0,'0'0'936'16,"0"0"-536"-16,0 0-115 15,0 0-172-15,0 0-113 16,0 0 1-16,0 0 26 16,30 101-3-16,-14-40-23 15,-2-2 17-15,-2-5-18 16,1-9-37-16,-4-14-13 15,-1-14 10-15,0-15 22 16,0-7 18-16,10-37 62 16,6-33-10-16,3-32-51 15,-2-7 10-15,-4 19-8 16,-9 31 3-16,-8 38-11 16,-2 17 5-16,-1 9-50 0,-1 0-122 15,0 42-308 1,0 4 166-16,0 3-368 0</inkml:trace>
  <inkml:trace contextRef="#ctx0" brushRef="#br0" timeOffset="50808.11">9799 8613 337 0,'0'0'648'0,"0"0"-307"16,0 0-60-16,0 0-55 16,0 0-90-16,108-69-11 15,-72 32-58-15,0-8-36 16,3-16-14-16,-9 2-16 15,-8-1-1-15,-11 3-9 16,-11 20 9-16,-6 9 104 16,-21 18-32-16,-12 10-49 15,-6 24-3-15,-7 28-3 0,13 7 13 16,12 8-30-16,14 3-10 16,13-10-6-16,16 1-110 15,45-11-108-15,-2-14-323 16,-1-21-420-16</inkml:trace>
  <inkml:trace contextRef="#ctx0" brushRef="#br0" timeOffset="51094.34">10539 8174 431 0,'0'0'1337'16,"0"0"-1114"-16,0 0-146 15,-97 116-6-15,67-53-30 0,3 6-17 16,12-8-5-16,2 4-19 15,7-7-77-15,6-11-46 16,0-12-141-16,4-17-24 16,12-16 61-16,0-7 119 15,-3-27 108-15,-7-25 111 16,-6-21 204-16,-13 0-19 16,-12 6-75-16,-13 11-41 15,1 22-21-15,-8 2-67 16,-3 10-43-16,9 18-49 15,12 9-51-15,24 39-153 16,3 5-164-16,9-2-318 0</inkml:trace>
  <inkml:trace contextRef="#ctx0" brushRef="#br0" timeOffset="51507.24">11101 8321 576 0,'0'0'804'16,"0"0"-474"-16,-16-93-44 16,-7 58-113-16,-3 9-27 15,-9 10-44-15,-5 16-54 16,-6 6-20-16,-10 37-28 16,1 27-9-16,9 1 9 15,13-4 7-15,21-8-3 0,12-22-4 16,0 2-45-1,14-6 16-15,14-13-47 0,8-14 32 16,10-8 44-16,2-24 0 16,4-17-1-16,2-19 1 15,-11 0 0-15,-10 1 12 16,-6 8-4-16,-16 23 46 16,-6 12 59-16,-5 18-45 15,-2 10-63-15,-12 27-5 16,0 10 0-16,4 10-15 15,10-1-31-15,0-2-55 16,43-3-57-16,36-9-119 16,45-12 145-16,22-19-49 15,3-12-182-15,-44-18-140 0,-31-8 94 0</inkml:trace>
  <inkml:trace contextRef="#ctx0" brushRef="#br0" timeOffset="51934.09">12047 8359 467 0,'0'0'705'0,"9"-77"-103"16,-13 40-203-16,-32 12-189 15,-18 11-112-15,-10 11-1 16,-3 3-45-16,4 23-13 16,8 16-39-16,16 7-7 15,15 4 1-15,18-3-43 16,6-6-21-16,24-9-26 16,19-13-10-16,13-11 12 15,5-8-26-15,-2-5-15 16,-5-15 112-16,-12-1 23 0,-12 3 120 15,-13 5 52 1,-9 6-7-16,-3 7-55 0,-5 6-110 16,1 33 15-16,5 38-17 15,7 51 2-15,5 26-1 16,5 10 0-16,-3-7-118 16,-6-23 21-16,-5-11 8 15,-9-24-41-15,0-30 72 16,-3-26-15-16,-12-18 36 15,-9-6 38-15,-9-6 77 16,-10-11 136-16,-11-7-21 16,-8-29-13-16,-16-28 14 15,2-32-87-15,22-31-52 16,34-13-27-16,39 5-27 16,58 17-25-16,25 28-75 0,14 21-51 15,5 17-38-15,-31 24-85 16,-19 10-433-16</inkml:trace>
  <inkml:trace contextRef="#ctx0" brushRef="#br0" timeOffset="52470.66">12445 8513 1137 0,'0'0'680'0,"0"0"-532"15,0 0-28-15,0 0-44 16,0 0 9-16,35-76-17 0,-7 54-36 15,2-3-32 1,0-3-9-16,-8-3-50 0,-10 1 59 16,-12 5 0-16,0 6 34 15,-25 12 13-15,-13 7-28 16,-8 10 23-16,-5 22-2 16,1 12-24-16,8 8 18 15,9 2-34-15,14 0 0 16,13-6 0-16,6-9-13 15,13-8-35-15,20-11-47 16,9-12 57-16,10-8 24 16,6-12-58-16,3-18-5 15,-4-12 55-15,-5-9 16 16,-10-2 6-16,-15 2 1 0,-9 11 65 16,-11 12 67-16,-5 14-15 15,-2 13-56-15,0 1-62 16,3 12-27-16,8 14 18 15,9 9-6-15,11 3-47 16,12 2-12-16,5-4-52 16,0-3-9-16,-5-6 0 15,-11-5 56-15,-15-1 65 16,-15 3 14-16,-2 3 4 16,-24 4 88-16,-7 3 47 15,-5 3-30-15,2-3-39 16,1-3-47-16,6-6-18 15,11-8-5-15,10-17-158 16,6-2-66-16,0-17-121 0</inkml:trace>
  <inkml:trace contextRef="#ctx0" brushRef="#br0" timeOffset="52627.24">13427 8255 1627 0,'0'0'547'0,"0"0"-439"16,0 0-90-16,0 0-18 16,0 0-8-16,0 0-58 15,-97 0-253-15,54 0-1113 0</inkml:trace>
  <inkml:trace contextRef="#ctx0" brushRef="#br0" timeOffset="53728.3">3935 8732 973 0,'0'0'311'15,"0"0"-134"-15,0 0-43 16,0 0 35-16,0 0-6 16,0 0-68-16,0 0-72 15,-46-11-23-15,46 11-1 16,6 0-37-16,9 0 36 15,13 0 2-15,11 0 68 16,12 0-26-16,8 0-18 16,9-2 30-16,0-1-48 0,0 0-5 15,-7 2 8 1,-6 1-8-16,-9 0-1 0,-12 0-14 16,-11 0 14-16,-7 0-17 15,-10 0-7-15,-3 0-17 16,-3 0-12-16,0 0 3 15,0 0-11-15,0 0-86 16,-13-6-133-16,-2-4-250 16,0-1-452-16</inkml:trace>
  <inkml:trace contextRef="#ctx0" brushRef="#br0" timeOffset="54029.49">4366 8570 948 0,'0'0'353'15,"0"0"-128"-15,0 0-69 0,0 0-71 16,0 0 93-16,0 0-50 16,0 0-71-16,-3-24-36 15,3 24-21-15,5 0-1 16,7 0-5-16,10 4 0 16,5 6 0-16,6 2 6 15,3 2 0-15,1 4 1 16,-2 2-1-16,-7 2 0 15,-7 0-19-15,-11 3-25 16,-10 4 44-16,0 2 7 16,-28 3 6-16,-8 1 8 15,-12 3-2-15,-4-3-19 16,3-2-68-16,4-11-116 0,14-9-200 16,10-13-764-16</inkml:trace>
  <inkml:trace contextRef="#ctx0" brushRef="#br0" timeOffset="62966.59">5478 9185 496 0,'0'0'259'0,"0"0"-160"16,0 0-55-16,0 0 64 16,0 0 32-16,0 0 8 15,0 0-77-15,0 0-42 16,0 0 20-16,0 0-25 16,0 0 5-16,0 0 0 15,0 1-9-15,0-1 37 16,0 0-25-16,0 0-19 15,0 0 13-15,0 0-26 16,6 0-27-16,12 0 11 16,19 0 16-16,33 0 72 15,29 0 111-15,-5-3-101 0,-11 2-38 16,-26 1-17-16,-17 0-26 16,6 0 26-16,4 0-27 15,8 1 25-15,-4 5-25 16,-4-1 13-16,0 2-4 15,-1-1-9-15,-1 1 7 16,2-1-7-16,1-1 0 16,-2 1 44-16,2-3-44 15,-6 0 0-15,1 0 0 16,-3-2-4-16,-3 1 4 16,-7-2 0-16,-3 0-6 15,-4 0 6-15,-4 0 0 0,-3 0-39 16,14-5-104-16,-6-5-178 15,0-4-462-15</inkml:trace>
  <inkml:trace contextRef="#ctx0" brushRef="#br0" timeOffset="72104.14">9540 9175 41 0,'0'0'897'0,"0"0"-672"15,0 0-44-15,0 0-72 16,0 0 32-16,0 0 2 16,0-14-33-16,0 14-9 0,0 0-60 15,0 0-22-15,0 0-2 16,0 0-5-16,0 0 8 16,0 0-15-16,0 0-4 15,0 0 1-15,0 0-2 16,0 0-14-16,0 0 13 15,0 0-9-15,5 0 10 16,3 0 16-16,8 0 16 16,5 0 21-16,12 0-20 15,7 0-13-15,5 0 16 16,5-2-11-16,4 1-6 16,0 1-18-16,0 0-1 0,-4 0 25 15,-5 0-25-15,-2 0-2 16,-4 4 2-16,-2 0 0 15,1 1 0-15,0-1-8 16,3-1 8-16,1 0 18 16,4-1-18-16,3 0-1 15,3-1 1-15,3-1 9 16,0 2-9-16,-2-2 0 16,2 0 10-16,-3 0 0 15,-4 0-10-15,0 0 1 16,-2 0 4-16,3 0-5 15,3 0 5-15,2-2-5 16,3-5 0-16,0-1 14 16,-5 2-14-16,-6-1 0 15,-4 3 7-15,-7-1-1 0,-5 1-5 16,-6 0-1-16,-4 2 1 16,-7 0 7-16,-4 0-8 15,-3 2-5-15,-3-1 4 16,-3 1-9-16,0 0-15 15,0 0-35-15,0 0-65 16,-1 0-65-16,-10 0-208 16,-1 0-571-16</inkml:trace>
  <inkml:trace contextRef="#ctx0" brushRef="#br0" timeOffset="79860.39">13081 4621 46 0,'0'0'719'15,"0"0"-539"-15,0 0-125 16,0 0-39-16,0 0 74 16,0 0 62-16,-13-15-75 15,13 15-24-15,0 0-8 16,0 0-1-16,0 0 2 0,0 0 2 16,0 0-21-16,0 0 21 15,0 0-31-15,0 0 5 16,0 0-3-16,0 0-7 15,0 0 2-15,0 0-14 16,0 0-27-16,0 0 18 16,0 0-17-16,0 0-3 15,0 0-3-15,4 0 4 16,9 0 28-16,10 0 42 16,9 0 14-16,12 0 53 15,6 0-52-15,3 0 11 16,1 0-26-16,-4 0-30 15,-3 0 39-15,-4 0-15 16,-6 0-22-16,-4 0 11 16,-3 0-9-16,-5 0-9 0,-1 0 11 15,-2-2-12-15,4 2 4 16,-4-1-9-16,2 1 0 16,-5 0 28-16,-1 0-29 15,-4 0-6-15,-6 0 4 16,-3 0 3-16,-2 0-2 15,0 0 1-15,5 0-57 16,6 0-40-16,28-3-126 16,-1 2-287-16,0-5-168 0</inkml:trace>
  <inkml:trace contextRef="#ctx0" brushRef="#br0" timeOffset="100500.2">5117 4837 1091 0,'0'0'269'0,"0"0"-140"0,0 0-85 15,0 0-21-15,0-6 36 16,0 5 78-16,0 1-16 15,0 0-14-15,3-2-8 16,0 1-31-16,0-1-19 16,4-2-45-16,4 0 5 15,5-2-9-15,7 2 0 16,5-1-3-16,11 2 3 16,10 0 0-16,20-1 0 15,20 1-2-15,21-2 8 16,4 2 3-16,-5 0-8 15,-15 3-1-15,-24 0 18 16,-12 0-12-16,-10 0 1 16,-3 0-7-16,10 0 0 0,20 0 6 15,24 0-6-15,18 0-34 16,4 0 34-16,-8 0 13 16,-14-4-2-16,-25-1-11 15,-13 1 11-15,-13 0-6 16,-2 1-5-16,7-1 6 15,6-2-6-15,8 2 6 16,-1-2 1-16,1 0-3 16,14-1 2-16,15 0-5 15,12-1-1-15,-8 1 0 16,-21 2 0-16,-19 2 1 16,-18 0 10-16,8 0-11 15,7-1 0-15,7-1 0 0,0 0 1 16,0-1-1-16,2 0 1 15,19-1 8-15,15 0 0 16,22-1-9-16,2-1-6 16,-21 4 6-16,-24 1 0 15,-30 2 1-15,-5 1-1 16,6-1 7-16,3 2-7 16,6-1-3-16,-2 0 3 15,-2-1 7-15,2 1-7 16,-1-1-1-16,0 1 1 15,2 0 6-15,0-2-6 16,0 1 0-16,-1 2-3 0,-3 0-4 16,-6 0 7-16,1 0 0 15,-4 0 5-15,2 0-5 16,1 0 0-16,3 0-1 16,1 0 1-16,2 5 0 15,4-3 0-15,3 3-6 16,5-1 6-16,4 0 0 15,12-1 2-15,18 0-2 16,18-3-30-16,10 0-32 16,-3 0-62-16,-8-6-107 15,-37-4-154-15,-11-1-519 0</inkml:trace>
  <inkml:trace contextRef="#ctx0" brushRef="#br0" timeOffset="117094.82">6391 12031 1373 0,'0'0'540'16,"0"0"-420"-16,0 0-39 16,0 0 15-16,0 0 19 15,0 0-20-15,-16-45-31 16,20 36-12-16,12-2-25 15,6 1-26-15,6-1 7 16,9 2-8-16,6 3-1 16,2 5 0-16,3 1-10 0,-5 1 11 15,-3 12-1 1,-10 7 2-16,-9 6-14 0,-15 6 13 16,-6 9-2-16,-18 8 2 15,-21 6 2-15,-14 2 8 16,-10-2-9-16,-3-4 7 15,5-8-2-15,9-9-6 16,18-10-1-16,13-11 1 16,18-12-7-16,3-1-11 15,28-25-18-15,29-25-44 16,28-29 34-16,18-25-7 16,-8 4-12-16,-21 21-9 15,-31 28 34-15,-25 25 40 16,-5 6 6-16,-2 1 25 15,-8 2 61-15,-3 9-4 0,-11 3-22 16,-14 5-20-16,-8 2-14 16,-6 19 14-16,0 11 8 15,2 11-6-15,6 8 8 16,8 4-29-16,13 4-12 16,10 0-6-16,0-2-9 15,24-7 0-15,7-4 0 16,6-11-31-16,3-11-8 15,-1-10-61-15,6-14-49 16,-9-16-121-16,-9-6-439 0</inkml:trace>
  <inkml:trace contextRef="#ctx0" brushRef="#br0" timeOffset="117298.28">7025 12182 831 0,'0'0'1052'0,"0"0"-838"15,0 0-178-15,0 0 26 16,0 0 77-16,0 0-2 16,19 79-8-16,-19-43-39 15,0 4-23-15,-4 1-46 16,-3-3-13-16,5-1-8 16,2-8-17-16,3-4-103 15,12-10-153-15,3-14-532 0</inkml:trace>
  <inkml:trace contextRef="#ctx0" brushRef="#br0" timeOffset="117981.45">7916 11970 1106 0,'0'0'596'15,"0"0"-464"-15,0 0-15 16,0 0 34-16,0 0-17 16,0 0-41-16,0 0-44 15,33-69 2-15,-11 62-38 16,8 3-6-16,-2 4 7 15,-1 0-14-15,-6 10 14 16,-5 13-14-16,-7 11 0 0,-9 10 9 16,0 6 6-1,-12 3-3-15,-13 0 4 0,-2-7-16 16,-3-6 24-16,5-11-24 16,7-9 0-16,6-9 4 15,11-9-4-15,1-2-1 16,17-20-12-16,18-17-58 15,11-11 29-15,12-11-11 16,4-4-20-16,-4-1 41 16,-8 7 14-16,-14 15 18 15,-15 14 45-15,-15 15 35 16,-6 13 15-16,-8 0-52 16,-17 23-13-16,-5 9 28 15,-1 9-7-15,7 7-20 0,9 5-16 16,8-2-5-16,7-1-20 15,16-4 2-15,14-7-99 16,28-11-43-16,-8-11-165 16,-3-12-512-16</inkml:trace>
  <inkml:trace contextRef="#ctx0" brushRef="#br0" timeOffset="118251.73">8541 12034 1595 0,'0'0'357'0,"0"0"-214"16,0 0-26-16,0 0-33 16,0 0 2-16,0 0-22 0,94-10-20 15,-69 32 2-15,-4 10-37 16,-9 2-9-16,-10 6 1 16,-2 2 12-16,-20 2 23 15,-10-2 20-15,-1-3-24 16,1-7 14-16,6-8-30 15,12-7-14-15,12-6-2 16,2-8-17-16,22-3 1 16,19 0-62-16,36-28-78 15,-7 0-91-15,-7-3-560 0</inkml:trace>
  <inkml:trace contextRef="#ctx0" brushRef="#br0" timeOffset="118432.24">9281 12142 842 0,'0'0'1044'15,"0"0"-864"-15,0 0-121 16,0 0-32-16,0 0-16 16,0 0-11-16,0 0-12 15,104-8-84-15,-66 8-268 16,2 3-441-16</inkml:trace>
  <inkml:trace contextRef="#ctx0" brushRef="#br0" timeOffset="118581.84">9775 12138 104 0,'0'0'1649'0,"0"0"-1394"0,0 0-173 16,0 0-45-16,100-27 8 15,-71 20 8-15,1 1-53 16,0 1-19-16,15-2-184 15,-8 0-469-15,-2 0-538 0</inkml:trace>
  <inkml:trace contextRef="#ctx0" brushRef="#br0" timeOffset="118716.48">10285 12059 707 0,'0'0'1080'0,"0"0"-864"15,0 0-123-15,0 0-68 16,0 0-9-16,83-13-8 0,-47 11-8 15,21-1-87-15,-8 1-422 16,-4-1-602-16</inkml:trace>
  <inkml:trace contextRef="#ctx0" brushRef="#br0" timeOffset="118852.12">10767 12021 1620 0,'0'0'646'15,"0"0"-508"-15,0 0-52 16,0 0-16-16,0 0 1 15,0 0-23-15,0 0-48 16,4 0-88-16,-2 0-148 16,-1-3-878-16</inkml:trace>
  <inkml:trace contextRef="#ctx0" brushRef="#br0" timeOffset="119828.51">11932 11733 1258 0,'0'0'336'16,"0"0"-151"-16,0 0-26 16,27-89-2-16,-2 63-23 15,4 1-32-15,5 7-10 16,2 5-49-16,4 8-6 15,-4 5-10-15,-3 1-18 0,-7 17-2 16,-6 9-7 0,-10 5 0-16,-8 4-1 0,-2 4 2 15,-18-1-1-15,-10-1 0 16,-8-3 10-16,-5-2-4 16,-3-6-5-16,10-5-1 15,5-6 12-15,13-8-12 16,13-5-6-16,3-3 5 15,18-6-22-15,22-13-32 16,12-11-5-16,23-17 1 16,19-20 11-16,-6 0-24 15,-14 4 31-15,-17 9 30 16,-23 21 11-16,-8 1 11 0,-10 4 24 16,-16 13 46-1,-3 6 16-15,-25 9-39 0,-6 0-11 16,-7 11 5-16,-3 16-6 15,2 9 1-15,4 7 5 16,7 6-24-16,10 2 17 16,11 0-35-16,10-3-9 15,0-1 5-15,19-3-6 16,18-6 0-16,7-5-9 16,6-8-26-16,1-10 5 15,0-10-84-15,-8-5-37 16,-6-10-57-16,-11-22-111 15,-8 5-343-15,-11 2-552 0</inkml:trace>
  <inkml:trace contextRef="#ctx0" brushRef="#br0" timeOffset="120098.79">12869 11811 1139 0,'0'0'611'16,"0"0"-352"-16,0 0-37 16,0 0-49-16,0 0-24 15,0 0-47-15,0 0-17 16,-27 11-21-16,23 10-35 16,4 5 1-16,0 1-20 0,0 2-4 15,1-1-6-15,8-1-5 16,-1-2-24-16,0-4-83 15,-3-3-40-15,3-1-36 16,-5-6-291-16,0-4-365 0</inkml:trace>
  <inkml:trace contextRef="#ctx0" brushRef="#br0" timeOffset="120674.25">13142 11823 165 0,'0'0'1311'0,"0"0"-1049"16,0 0-120-16,0 0-75 15,0 0 43-15,0 0 11 0,0 0-24 16,-58 81-21-16,45-52-39 16,4 0-20-16,1-2-14 15,8-5 5-15,0-4-16 16,0-3-6-16,14-8-56 15,6-7 12-15,4 0 7 16,0-12 0-16,-1-11 20 16,-6-4 31-16,-6-7 17 15,-8-2 27-15,-3 1-3 16,0 1 26-16,0 7-1 16,0 8-11-16,0 7-3 15,0 10-39-15,3 2-13 16,15 0-18-16,5 10 17 0,6 5 1 15,-1 3-25-15,-1 0-21 16,-3 1 3-16,-5 0-18 16,-5-4 45-16,-5-1-2 15,-6-2 5-15,-2 0 13 16,-1-2 3-16,0-2-3 16,0-1 0-16,0-4 7 15,8-1-8-15,4-2 8 16,7 0-7-16,5-7 11 15,1-11-10-15,-1-1 26 16,-1-6 13-16,-7-5 10 16,-10-3 42-16,-6 0-16 0,-2 0 0 15,-18 6-9-15,-7 9-21 16,-3 10-32-16,-4 8-14 16,-7 9-78-16,10 11-117 15,7-2-439-15</inkml:trace>
  <inkml:trace contextRef="#ctx0" brushRef="#br0" timeOffset="126022.94">5918 11501 920 0,'0'0'294'0,"0"0"-187"16,0 0-68-16,0 0 11 16,0 0 60-16,0 0-50 15,0 0-60-15,30-11 1 16,-9 10 22-16,-3-1-16 16,9 1 6-16,-2 0-3 15,2-1-4-15,3 1 4 0,4-2 11 16,3 0-5-1,9-1 17-15,4 0-19 0,5-2-1 16,9-2-2-16,2-1-2 16,5-1 10-16,1 0-7 15,1-1-11-15,2 0 32 16,-4 1-25-16,-2 2-7 16,-5 1 18-16,-4 1-9 15,1 0 15-15,-1 4-10 16,1-3-6-16,9 2 16 15,-2-1-19-15,4 0-6 16,0 0 6-16,5-1-5 16,-2 1 8-16,-2 0-9 15,-4 0 0-15,-4 2 3 16,-2-1-3-16,-2 2 0 0,0 1 10 16,4-2-10-16,12 1 12 15,17-3-12-15,15 0 0 16,6-2 15-16,-8 0-8 15,-8 0-5-15,-17 0-2 16,-6 0 6-16,-17 1 1 16,-12 0-7-16,-1 1 0 15,5-2 6-15,13-1-5 16,6 0 6-16,2-1 3 16,2 0-9-16,-1 0 33 15,1 1-34-15,0 0 2 16,-1 0 12-16,-1 2-14 15,4-1 0-15,-3 3 0 0,1 0-3 16,0 2 3-16,-4 1 0 16,4 0-3-16,9 0 3 15,15 0 1-15,11 0-1 16,3 0 0-16,-20 0 1 16,-22 0-13-16,-22-3 12 15,-2-1-18-15,8-2 18 16,10-1-2-16,5-2 2 15,0 1 0-15,-1-2 0 16,-1 3 0-16,-1-1 0 16,-2 2-1-16,-1-1 1 15,-2 3 0-15,0 0 1 16,-1-1-1-16,1 3 0 16,0 0 9-16,5 1-9 15,-1-1-2-15,3 2 2 0,3 0 0 16,1 0 7-16,1 0-7 15,1 0 6-15,0 0-3 16,-2 0-3-16,0 0-1 16,0 3 0-16,-2-1 1 15,-2 0 0-15,-3-2 0 16,-1 0 1-16,-3 0 12 16,5 0-13-16,-2 0-7 15,2 0 6-15,-2 0 1 16,-5 0 6-16,-3 0-6 15,-9-1 0-15,-3-3 10 16,-6-1-10-16,2 1-6 0,1 3 6 16,2-1 0-16,8 2 0 15,7 0 0-15,14 0 0 16,-5 0 3-16,7 3-3 16,0 3-7-16,-12 2 1 15,2 1 0-15,-7-2 6 16,-11 0-1-16,-9-2 1 15,-5-2 6-15,-7 0-6 16,-4-2 0-16,-1 1 1 16,-5-2 5-16,1 1 4 15,-2-1-1-15,-1 2-8 16,-4-1 23-16,-3 2-23 16,-3 1-1-16,-2 3-1 0,-1 5-8 15,0 2 9 1,0 6 1-16,0 2-1 0,0 5 27 15,0 3-20-15,4 3 18 16,7 7-5-16,7 5 19 16,1 6 10-16,2 4-29 15,-3 6-19-15,-6 1 14 16,-3 2-15-16,-4 3 0 16,-2-1 9-16,0-1-8 15,1-2 2-15,-3 0-3 16,-1-4 0-16,0-3 5 15,0-5-5-15,-8-6 0 16,-6-5 0-16,-1-6 1 0,0-4-2 16,2-5-1-1,1-2 2-15,3-1-6 0,3-2 6 16,3 1-1-16,0-3 0 16,3 2-2-16,0 0-3 15,0 1-4-15,3 0 1 16,1 1-3-16,-2 0 6 15,-2-4-71-15,-5-4 57 16,-17-3 11-16,-6-2-3 16,-7-2 12-16,-5-3-21 15,-6 0 20-15,-6-1 0 16,-6-1 0-16,-5-2 1 16,-3 0 0-16,-4 0 1 15,-3 0-1-15,-2 0 0 0,1 0 6 16,-2 1-6-16,1 2 6 15,-13 1 2-15,-11 2-7 16,-12-2 28-16,-4 0-23 16,9-1 1-16,10 2 14 15,11-3-7-15,-3 4-3 16,3 0-11-16,-3 1 9 16,0 2-6-16,3 0-3 15,0-1 0-15,1-2 8 16,-1-3-8-16,-1 0 1 15,-3-1-1-15,-2 0 7 16,1 1-10-16,1 1 3 16,3-1-1-16,0 3 1 0,-1-1 0 15,14 2 1 1,10-1-1-16,14-1 12 0,2 2-6 16,-9 0-6-16,-8 2 0 15,-9-1 0-15,1 1 0 16,0-4 0-16,0 1 0 15,2-2 1-15,-1 1 0 16,-12-1-1-16,-11 3 0 16,-16 0 0-16,10 2 1 15,16-4-1-15,5 2 3 16,19-4 6-16,1 1 7 16,-10 0-16-16,11-2-1 15,-8 0 1-15,-11 1 0 16,2-1 0-16,-13-1 0 15,-11 2 0-15,-12-2 0 0,-4 1 0 16,7 1 0-16,10 0 0 16,8-1 0-16,1 0 11 15,4-1-11-15,13 1 1 16,12-1 9-16,13-1-10 16,2 2-1-16,-7-2 1 15,-11 1 0-15,-9 2 0 16,0 0 0-16,0 2 0 15,0 0 1-15,2 0-1 16,3 1-1-16,3-2 0 16,0 0 1-16,1-1 0 15,0 0 0-15,1-2 1 16,-1 1-1-16,-1-1 0 0,-2 0 0 16,2 1 5-16,-3-1-5 15,1 1 0-15,2 2 0 16,3-2 0-16,3 4-3 15,1 1 3-15,5 0-1 16,3 2 0-16,2-2 2 16,3 2-2-16,0-2 1 15,0-2 0-15,-3 2-7 16,-2 0 7-16,-2 0-8 16,-2 0 2-16,-4 2-3 15,2-1 8-15,1-1-9 16,5 2 6-16,1-2 2 0,6-1 2 15,5-1-1-15,4 0 1 16,9-2 0-16,2-1 4 16,8 0-4-16,1-2-1 15,4 0 0-15,2 0 1 16,-1 0 0-16,4 0-1 16,-1-4 2-16,-1-6 5 15,0-5-6-15,0-2 0 16,-2-1 4-16,0-3-3 15,-1 0-1-15,1-1 7 16,-3 0-7-16,-1 1 18 16,-3-3-13-16,3 0-4 15,1-3 17-15,-2-2-18 0,7-6 0 16,-2-3 7-16,4-5-6 16,0-8 14-16,2-3-11 15,1-4 2-15,-1-1 1 16,-2 1-7-16,-2 3 0 15,-5 6-1-15,1 2 2 16,-2 8 10-16,0 2-11 16,0 3 0-16,6 3 14 15,3 0-14-15,3-2 0 16,0 3 0-16,0 0 0 16,0 0 2-16,0 4-2 15,3 0 0-15,-3 5 0 16,0 0 1-16,0 0-1 15,0 0 0-15,0-1 7 16,-5 1-4-16,-2 0-3 0,0-2-1 16,2 2 1-16,2-2 0 15,2 1 0-15,1 0-1 16,0 0 2-16,0 1 3 16,0 2-4-16,0 0-6 15,0-1 6-15,0 0 0 16,0-1 0-16,0 2 0 15,0 2 9-15,0 4-8 16,0 4-1-16,0 5-6 16,0 3 5-16,0 1 1 15,0 0-25-15,0 0-62 16,-2 11-104-16,-2 5-146 0,-1-3-447 0</inkml:trace>
  <inkml:trace contextRef="#ctx0" brushRef="#br1" timeOffset="134373.6">15162 11585 1292 0,'0'0'318'16,"0"0"-173"-16,0 0-36 15,0 0 33-15,0 0-10 16,0 0-29-16,16-84-35 15,-5 72 2-15,5 1-49 16,4 0-11-16,5 2-3 16,2 4-6-16,4 3 6 15,2 2-7-15,0 0 1 16,-2 10 5-16,-1 7-6 16,-4 5-1-16,-7 7 1 15,-7 4-1-15,-9 5 1 16,-3 2-1-16,-9 1 1 0,-18-1 6 15,-9-4-6 1,-7-2 0-16,0-6 11 0,2-4-9 16,7-7 11-16,9-4-13 15,10-6 0-15,10-4-3 16,5-3 3-16,2 0-1 16,19-10-7-16,12-12-20 15,8-6-4-15,12-10-13 16,3-8-20-16,2-8 13 15,-1-3-5-15,-8 1 32 16,-8 8 24-16,-13 11 1 16,-10 12 24-16,-11 8 19 0,-7 7 16 15,0 3 15-15,-6 4-24 16,-11 3-19 0,-8 0-17-16,-3 16-13 0,-5 8 30 15,0 10-16-15,4 7 15 16,3 4 14-16,9 3-30 15,8-2-1-15,9-2 3 16,0-3-15-16,19-5 13 16,11-7-14-16,4-4 2 15,3-8 9-15,-1-8-10 16,-1-8 8-16,-6-1 6 16,-3-7-15-16,-7-11 27 15,-4-5-10-15,-6-2 9 0,-4-1 19 16,-1 5-39-1,-4 6 1-15,0 5-7 0,0 4-9 16,0 6 8-16,0 0-99 16,0 10-108-16,-6 4-87 15,0-1-602-15</inkml:trace>
  <inkml:trace contextRef="#ctx0" brushRef="#br1" timeOffset="135017.88">15977 11688 1182 0,'0'0'555'0,"0"0"-363"0,0 0 47 16,0 0-54 0,0 0-39-16,0 0-35 0,0 0-47 15,0-12-24-15,0 27-34 16,0 8 12-16,0 5 27 15,0 4-33-15,1 2-11 16,1 1 11-16,-2-1-12 16,0-3-1-16,0-2-69 15,0-4-76-15,6 0-43 16,3-8-143-16,2-6-403 0</inkml:trace>
  <inkml:trace contextRef="#ctx0" brushRef="#br1" timeOffset="135340.01">16232 11788 758 0,'0'0'774'0,"0"0"-527"16,0 0-12-16,0 0-65 16,0 0-77-16,0 0-16 15,0 0-37-15,-72 45-18 16,69-18 0-16,3-1-22 15,0-4-9-15,15-2-4 16,6-6-24-16,3-6 16 16,-2-5-17-16,1-3 5 15,-6-4 32-15,-4-13 1 16,-9-5 1-16,-4-7 37 16,-3-2 10-16,-19 2 8 0,-6 2-22 15,-7 6-17-15,1 6 1 16,2 10-18-16,9 5-6 15,18 1-87-15,5 13-202 16,2-1-400-16</inkml:trace>
  <inkml:trace contextRef="#ctx0" brushRef="#br1" timeOffset="135588.35">16535 11605 1575 0,'0'0'364'16,"0"0"-109"-16,0 0-96 16,0 0-44-16,0 0-33 15,0 0-30-15,0 0 21 0,-13 76-24 16,11-34-34-16,2 5 14 16,0 2-29-16,0 3 1 15,0 3 11-15,7 1-12 16,-1-6-20-16,0-3-56 15,0-5-97-15,-3-12-97 16,-3-13-702-16</inkml:trace>
  <inkml:trace contextRef="#ctx0" brushRef="#br1" timeOffset="150086.57">7682 11351 217 0,'0'0'220'0,"0"0"89"15,0 0-195-15,0 0-89 16,0 0 43-16,0-3 69 15,0 3-39-15,1-2-35 16,-1 2-17-16,0-1-8 16,0 0 17-16,0-2-32 15,0 0-16-15,0 2 21 16,0-2 21-16,0 3-12 16,0 0-4-16,0 0-23 15,0 0 11-15,0 0-21 0,0 0-10 16,0 0 9-1,0 5 1-15,0 2 16 0,0 3-5 16,0 2-4-16,0 2 32 16,-3 1 17-16,2 5 3 15,-1 1-18-15,2 5-10 16,0 3 0-16,0 2-9 16,0 2-13-16,3 0 20 15,3 3-28-15,-2-2 0 16,1 1 6-16,-2 0-1 15,-3 0 10-15,0 2-4 16,0 2-11-16,0 3 21 16,0 0-22-16,3 0 10 15,3 1 13-15,0-1-11 0,4 0-3 16,1 1 6-16,-2-1-14 16,4-1 27-16,-2 0-9 15,0 0-1-15,0 0-5 16,-2-2-1-16,1 1-6 15,-4-1-6-15,0-3 0 16,-3-3 6-16,2-3-6 16,-2-4-1-16,0-5 1 15,0 0 0-15,1-2 5 16,1 1-5-16,-2 2 0 16,0-2 4-16,-2 3-4 15,1 0 0-15,-2-2 1 16,0 0-1-16,1-3 8 0,-1-2-8 15,2-3 1-15,-2-3 1 16,1-2-2-16,-1 1 0 16,0-1-6-16,0 3 12 15,0-1-3-15,0 3-3 16,0-2 1-16,0 1 2 16,-3-3-3-16,0-1-2 15,3-3-8-15,-1-1-49 16,1-2-31-16,0-2-43 15,-2 0-60-15,-1-6-157 16,-3-2-353-16</inkml:trace>
  <inkml:trace contextRef="#ctx0" brushRef="#br1" timeOffset="154449.91">7837 12901 211 0,'0'0'608'0,"0"0"-271"16,0 0-233-16,0 0-40 15,0 0 20-15,0 0-3 16,0 0 3-16,25 0 20 16,-9 2-28-16,3 1-34 15,3-1-30-15,3 0 12 16,5-1-18-16,3-1-6 0,4 0 19 15,6 0-13 1,2 0-5-16,3 0 12 0,0 0-2 16,2-4 25-16,-2 1-17 15,0-1-4-15,0 1-5 16,1-1-9-16,0 0 7 16,2-2-6-16,6 2 9 15,1-2 17-15,4 1-13 16,4 1-6-16,1-1 12 15,0 3 1-15,-1-1-9 16,-5 0-6-16,-7 1-7 16,0 2 14-16,-8-1-13 15,-3 0-1-15,-4-1 8 16,4-2 12-16,0 0 7 0,5-4 2 16,1 0-8-16,5-2 13 15,3 2-21-15,1-2-4 16,1 3 0-16,-2 0-9 15,3 1 6-15,-2 2-6 16,-1 1 2-16,-2 0 23 16,2 2-24-16,-2 0 1 15,0 1 10-15,2 0-12 16,1 0 14-16,0 0-8 16,-1 0-5-16,-2 0 24 15,-4 0-24-15,1 0 5 16,-3 0 9-16,-1 0-9 15,0 1 4-15,0 0-10 0,2 1 2 16,1-1 10-16,0-1-12 16,4 0 0-16,0 0 0 15,2 0 0-15,1 0 3 16,-1 0-3-16,-1 0 0 16,-2 0 4-16,0 0-4 15,-6 0 0-15,-2 0 4 16,-4 0-2-16,2 0 7 15,4 0-9-15,4 0 0 16,18 0 5-16,-2 0-5 16,6 0 7-16,1 0 2 15,-13 3-9-15,4-1 15 16,-8 0-15-16,-7-2 0 16,-8 0 1-16,-4 0-1 15,0 0 0-15,-5 0-1 0,2 0 10 16,1-2-5-16,6-1-4 15,18 0 0-15,22 3 0 16,-3 0 0-16,-5 3 0 16,-12 5-1-16,-17-2 2 15,0 1 2-15,5-2-3 16,-9-1 0-16,-2-1 2 16,-3-1-2-16,2-2 0 15,0 0 0-15,2 0 6 16,0-2 0-16,1-3-6 0,2 0-2 15,0 3-5 1,2-3 7-16,-1 4 0 0,-2-2-1 16,-3 2 3-16,-1 1-1 15,-2 0-1-15,3 0 0 16,-2 0-1-16,2 0 1 16,2 0 0-16,-2 0-1 15,2-1 2-15,4 1-2 16,0-3 1-16,5 1-1 15,1 0 0-15,1-1 1 16,0 1 0-16,-1 2-1 16,-2 0 7-16,-1 0-1 15,1 0-5-15,0 0-5 16,2 0 5-16,2 3 1 16,1 0-1-16,3 0 0 0,3 0 0 15,2-2 3-15,1 0-3 16,2-1-5-16,-4 0 4 15,-3 0 1-15,-3 0 0 16,0 0 0-16,-4 0 0 16,-3 0 8-16,2 0-8 15,-1-1-4-15,1-2 3 16,3 0 1-16,-1-1 0 16,1-2 0-16,-1 1 0 15,-1-2 11-15,-2 1-11 16,-5 0-1-16,-1 0 0 15,-3 1 0-15,1-1 1 16,1 0-2-16,1 2 2 16,3 1 2-16,0 1-2 15,2 0-8-15,0 1 8 0,3 1 0 16,0 0 1-16,-1-1-1 16,0 1 0-16,-1-3 8 15,-2 0-8-15,-2 0-2 16,-1 0 2-16,-3-1 0 15,1 0 0-15,-2 1 0 16,-1-1 0-16,2 0 4 16,0 1-4-16,1-2 0 15,-3 1-1-15,-4-2 2 16,-3-1-1-16,-6-1 0 16,-5-1 1-16,-6 0-1 15,-1-3 0-15,-3 3-6 16,-1-1 5-16,2 0 2 0,-1 3-2 15,1-2-3-15,1 2 4 16,-2 0-2-16,-2-2 2 16,-1 1 0-16,-3-2 0 15,0-1-1-15,-3-4 0 16,-3-1-11-16,1-4 7 16,-1-1-1-16,2-1 6 15,1-3-2-15,3 0 2 16,0-2-6-16,2 2 5 15,0-1 0-15,-3 4 1 16,-4 1-4-16,-1 0 4 16,0 1-1-16,-3-1 1 0,-6 1 0 15,-2 0 0 1,0 0 0-16,2 0 0 0,-1-2 2 16,2-3-2-16,2-4 0 15,0 1-1-15,-1-3 3 16,2 3 1-16,1 0-3 15,-1 0 0-15,1 2-2 16,-1 2 2-16,0 0 0 16,2 2-1-16,-2-3 2 15,4 2 1-15,-1-1-2 16,1-3-2-16,1 0 1 16,-3 0 1-16,1 0 0 15,-3 2 0-15,1 1-17 0,0 0 16 16,1-3-4-1,3 2-1-15,0-3-1 0,0 1 7 16,0 1-5-16,0 4 4 16,0 2 2-16,-2 3-5 15,-2 1 4-15,-1 2-23 16,-1 2 12-16,0-2-3 16,1 0 4-16,2-1 10 15,1 1 0-15,0 1 1 16,2 1-1-16,-1 2 0 15,-2 3-1-15,0 0 1 16,-3 2-6-16,-2-1 6 16,-2 0-6-16,-2 2-7 0,0 0-1 15,-1-1-12 1,1 2 15-16,-2 2-6 0,1-2-4 16,0 2 9-16,-1-1 8 15,-2 1-5-15,1-1 9 16,-5 1-6-16,1 0 6 15,-5-1-1-15,-1 1 1 16,-1-1 0-16,0 1 0 16,0-1 3-16,5 1-3 15,-3 1-1-15,4-1 1 16,-2 1-1-16,0-2 1 16,0 1-1-16,-3-1 2 15,-1 0 6-15,-2 0-7 16,-2-1-6-16,-2 1 6 0,0 0 0 15,-1 1 1-15,0-2-1 16,1 2 1-16,0-1 5 16,-1 1-6-16,0 0-1 15,1-1 1-15,-1 1 0 16,0-1 1-16,-1 2-1 16,-1 0 0-16,1 0-1 15,-1 0 1-15,3 0 0 16,-2 0 0-16,1-1 0 15,-2 1 2-15,1-1-2 16,-2-1 0-16,0 1 3 16,2-2-3-16,1 2-17 15,2-4 16-15,-1 2-6 16,1-1 7-16,0 0-1 16,-2 1 0-16,5 0-2 0,-2 0 3 15,3 2-7-15,0-1 7 16,0 1 0-16,2 0 12 15,-2-2-12-15,1 1 0 16,0-2-1-16,-3 1 1 16,3 0 0-16,-3 0-1 15,3 1 2-15,-1 0 4 16,1 1-5-16,4 0 0 16,-2-1-1-16,2 2 1 15,-2-1-1-15,6 1 0 16,-3-2 2-16,2 2 2 15,2-1-3-15,-1 1 0 16,2-1 0-16,-5 1 0 0,-3 0-1 16,0-2 0-16,-4 2 1 15,-2 0 1-15,0-1-1 16,2-1 0-16,-1 1 1 16,3 0-1-16,-1-1-1 15,3 1 1-15,3 1 0 16,-1-2 2-16,1 1-2 15,0 0 0-15,-2-1-1 16,0 2 1-16,-3-1 0 16,1 1-1-16,1 0 2 15,0 0-5-15,-1 0 4 16,1 0-2-16,0 0 2 16,0 0 1-16,0 0 0 0,1 0-1 15,-1 0 1 1,1 0 5-16,-1 0-6 0,4 0 0 15,-3 0 8-15,2 0-7 16,0 0-1-16,-2 0 0 16,0 0 6-16,-4 0-3 15,-1 0-3-15,-2 0-1 16,2 0 0-16,-4 0 1 16,3 0 0-16,-3 0 0 15,4 0 1-15,-2 0 0 16,3 0-1-16,-1 1 0 15,1 1-1-15,-1-1 1 0,-1 0 0 16,-2 2 0-16,-5-1 0 16,0-1 7-16,-4 0-7 15,1 2-8-15,-5-1 8 16,-1-1 0-16,-3 0 0 16,-1-1 0-16,-5 2 1 15,5-2-1-15,1 0 0 16,3 0 0-16,5 1-1 15,6-1 1-15,2 2 0 16,1 0 0-16,1 1 0 16,0 0 3-16,-3 0-3 15,-1 1 0-15,-4 0-1 16,-1-1 1-16,-3 0 0 16,-4 0 0-16,-1-3 1 15,-3 1 0-15,-2-1-1 0,-1 0 0 16,-2 0 0-16,1 0 0 15,1 0 2-15,0 0-2 16,3 0 0-16,-2 0 1 16,4 0-1-16,-3 0 0 15,3 0 0-15,-1 0 0 16,-3 0 0-16,4 0 0 16,-6 0 0-16,-1 0-1 15,-1 0 1-15,-3 0-2 16,-1 0 2-16,1 0 2 15,1 0-1-15,1 0-1 16,2 0 0-16,1 0 2 16,2 0-2-16,0 0-1 0,3 0 1 15,1 0 0-15,0 2 0 16,2-2-2-16,-2 0 2 16,3 0 3-16,-4 0-3 15,3 0-1-15,-5 0 0 16,-1 0 2-16,-2-2-1 15,-4-1 0-15,-2 1-1 16,2-1 1-16,1 0 0 16,5 0 0-16,3 2-1 15,4 1 2-15,3 0-4 16,3 0 3-16,1 0 0 16,1 0 2-16,-2 0-2 0,-2 0 0 15,-5 0 0 1,-3 0 1-16,-2 0 4 0,-1 0-5 15,4 1 0-15,-1 3-6 16,4-1 6-16,1 1 0 16,0-1 0-16,1-1 1 15,3-1 0-15,-1-1-1 16,1 2 0-16,1-2-7 16,5 1 7-16,3-1-1 15,1 1 1-15,-3 2 0 16,0 0-3-16,-3 0 3 15,-1 1-8-15,-3-1 7 16,-2 1 1-16,-4-1-1 0,-5 1-38 16,-3-2-27-1,2 1 66-15,6-1-1 0,4 1-8 16,5 0 3-16,7 0 6 16,2 1 0-16,2-1-1 15,2 1 3-15,-1 1-1 16,3 1-1-16,-2 0-9 15,1 1 9-15,-5 0 1 16,-3 0-1-16,-5-1 0 16,-3 0-5-16,-1-1-2 15,1-2 5-15,0 1-5 16,2-1 6-16,0-2 1 16,2 2-1-16,4-1 1 15,10 0 0-15,3 1-3 16,-1 0 3-16,2 1-1 0,1-1 1 15,4 1 0-15,0-1 0 16,3 0-3-16,0 1 3 16,-4 2-1-16,1-1 1 15,-4 3 0-15,-1 0 0 16,-4 2 0-16,-1 0-4 16,1 1 3-16,-6 0 2 15,3 2 8-15,-3-2-9 16,-1-1-2-16,0 0 2 15,1-3 0-15,12-2 1 16,6-3 5-16,6-2 4 16,3 2 15-16,0-2-16 15,10 0 3-15,1 1 8 0,4 2-11 16,-5-2-7-16,-5 1-2 16,-2-2-9-16,-3 3 2 15,0-1-27-15,0 3-13 16,-5 2-71-16,-4-2-279 15,3-4-750-15</inkml:trace>
  <inkml:trace contextRef="#ctx0" brushRef="#br1" timeOffset="158526.01">19019 8702 1513 0,'0'0'300'0,"0"0"-138"16,0 0-69-16,-11-82 6 16,11 61 4-16,8 0-30 15,13 3 5-15,6 4-55 16,10 4-10-16,9 5-6 15,4 5-7-15,2 5-6 16,-9 16 5-16,-6 11 1 0,-17 11-7 16,-12 8 7-16,-8 6 0 15,-16 4 1-15,-18-1 0 16,-12-3 0-16,-5-6-1 16,-1-10-7-16,5-9 1 15,9-8-6-15,12-8-14 16,16-9-4-16,10-7-38 15,10 0-12-15,26-16 36 16,26-19 2-16,3-6 23 16,17-20-12-16,11-18 9 15,-24 10 13-15,-8 4 9 16,-25 17 8-16,-25 24 25 16,-6 5 62-16,-5 3 10 15,-3 13-31-15,-21 3-50 16,-5 11 0-16,-2 18 0 0,-2 10 2 15,9 7-14-15,8 3-10 16,11 3 21-16,5-1-22 16,3-3-1-16,16-4-1 15,1-8-64-15,4-6-57 16,9-8-107-16,-8-9-336 16,-3-8-323-16</inkml:trace>
  <inkml:trace contextRef="#ctx0" brushRef="#br1" timeOffset="158723.48">19723 8826 1617 0,'0'0'497'0,"0"0"-345"15,0 0-91 1,0 0-5-16,0 0 73 0,0 0-8 16,-33 99-56-16,30-62-30 15,3 0-15-15,0-1-19 16,0-1-2-16,12-2-55 15,2-7-94-15,15-1-77 16,0-10-151-16,-1-8-813 0</inkml:trace>
  <inkml:trace contextRef="#ctx0" brushRef="#br1" timeOffset="159525.34">19808 8604 502 0,'0'0'637'15,"0"0"-411"-15,0 0 9 16,0 0-8-16,0 0-32 15,0 0-24-15,0 0-41 16,-1-1-45-16,4-7-30 16,10-6-42-16,7-3-5 15,8-4-1-15,13-8 1 16,20-10 0-16,26-21-7 16,25-20 0-16,-6 2 14 0,-21 15-15 15,-28 22 0-15,-29 20 8 16,-3 4-7-16,-5 3 5 15,-4 1-6-15,-8 9-6 16,-7 2-8-16,-1 2-8 16,0 0-70-16,-6 5-49 15,-7 5 14-15,-5 3-106 16,-3-3-162-16,6-5-112 16,0-2 113-16</inkml:trace>
  <inkml:trace contextRef="#ctx0" brushRef="#br1" timeOffset="159787.64">20336 8018 747 0,'0'0'290'0,"0"0"-44"16,0 0-7-16,0 0-29 15,0 0 21-15,0 0-41 16,0 0-77-16,-6-39-50 16,15 39-62-16,12 0 7 15,12 3 17-15,11 4-12 16,6 2 17-16,5-1-30 15,-1 1 1-15,-12-2 12 16,-11 2-13-16,-15 0-8 16,-13 7-3-16,-3 5 2 15,-19 6 9-15,-11 7 6 16,-6 4-6-16,0 1-12 16,4 15-127-16,8-12-137 0,13-8-378 15</inkml:trace>
  <inkml:trace contextRef="#ctx0" brushRef="#br1" timeOffset="160344.15">20914 7782 1162 0,'0'0'348'0,"0"0"-109"15,0 0-94-15,0 0 1 16,59-80-53-16,-32 70-37 16,6 3-7-16,3 5-30 15,1 2 31-15,-5 2-41 16,-10 15-8-16,-8 8-1 15,-12 8-1-15,-2 4 1 16,-15 5 0-16,-11 0 8 16,-7-4 10-16,-2-4-17 15,2-6-1-15,7-7 8 16,7-8-8-16,9-6 0 16,10-7-8-16,2 0-18 15,23-10 17-15,8-14-45 0,10-7 4 16,0-10 34-16,2-7 6 15,-2-7 8-15,-5-1 1 16,-7 3 1-16,-9 11 13 16,-8 14 14-16,-9 15 33 15,-5 13-36-15,-2 7-23 16,-12 21-1-16,-2 11 0 16,4 7 6-16,5 5 3 15,5-2-9-15,2-4-7 16,11-4-35-16,14-7-77 15,6-10-100-15,19-13-123 16,-6-9-202-16,-5-2-388 0</inkml:trace>
  <inkml:trace contextRef="#ctx0" brushRef="#br1" timeOffset="160622.4">21569 7649 864 0,'0'0'246'15,"0"0"106"-15,0 0-103 16,0 0-65-16,0 0-50 15,0 0-100-15,0 0-32 16,52-4 30-16,-25 21-16 16,1 3-10-16,-4 4 6 15,-11 1-11-15,-11 5 16 16,-2-1 18-16,-22 0 29 16,-10-1 24-16,-1-5-40 0,4-5-10 15,7-4-10 1,9-6-22-16,13-2-6 0,5-3-19 15,28-3 19-15,28 0-9 16,30-7-17-16,0-10-72 16,8-14-60-16,-31 4-118 15,-36 4-569-15</inkml:trace>
  <inkml:trace contextRef="#ctx0" brushRef="#br1" timeOffset="162723.78">22070 7708 453 0,'0'0'520'0,"0"0"-284"15,0 0-37-15,0 0 17 0,0 0-26 16,0 0-54-16,0 0-28 16,-18-8-43-16,18 7-12 15,9-1-9-15,12 0-2 16,10-3-5-16,13 0-19 15,21-5-4-15,25-4 20 16,31-6-13-16,10-3-7 16,-19 2 14-16,-32 4-28 15,-36 7 25-15,-19 3-25 16,-4 2 0-16,-8-1 20 0,-3 3-20 16,-7 2 6-1,-3-1-6-15,0 2-18 0,-1 0-30 16,-9 0-41-16,1 0-75 15,0 2-73-15,1-2-165 16,4 0-9-16,1-6-188 0</inkml:trace>
  <inkml:trace contextRef="#ctx0" brushRef="#br1" timeOffset="162986.07">22707 7294 599 0,'0'0'335'0,"0"0"-41"16,0 0-62-16,0 0-36 15,0 0-2-15,0 0-57 16,0 0-54-16,-18-54-76 16,24 66 13-16,11 4-10 0,9 4 19 15,10 3-14-15,6 1 16 16,-2-1-6-16,-4 4-13 16,-12 1-12-16,-17-1 3 15,-7 3-4-15,-7 0 1 16,-20 1 0-16,-6 1 14 15,-3 1-8-15,0-1-6 16,5 1-40-16,7 9-145 16,11-10-146-16,9-5-266 0</inkml:trace>
  <inkml:trace contextRef="#ctx0" brushRef="#br1" timeOffset="163511.68">23181 7322 846 0,'0'0'283'16,"0"0"-118"-16,0 0-30 15,0 0 15-15,0 0-15 16,96-65-22-16,-78 64-33 15,1 1-40-15,-5 1-29 16,-4 17-5-16,-9 8-4 16,-1 6-2-16,-6 5 18 15,-14 3 7-15,-7-1-13 0,-3-2 0 16,-1-3-7-16,2-6-4 16,6-7 12-16,6-7-13 15,9-5-1-15,8-6-6 16,0-3 0-16,16-5 5 15,13-15-30-15,10-10 2 16,7-4 13-16,6-11-24 16,2-1-14-16,-2-4 27 15,-7 1 24-15,-8 5 4 16,-14 10 39-16,-13 11 33 16,-10 11 52-16,-1 12-65 15,-20 9-41-15,-6 21 1 16,0 9 6-16,6 9 9 0,3 3-28 15,11 0-5 1,7-3 4-16,0-3-5 0,14-4-59 16,9-7-50-16,4-9-76 15,12-13-91-15,-8-7-84 16,-5-5-378-16</inkml:trace>
  <inkml:trace contextRef="#ctx0" brushRef="#br1" timeOffset="163962.47">23720 7420 918 0,'0'0'311'0,"0"0"16"16,0 0-59-16,0 0-82 15,0 0-29-15,0 0-111 16,0 0-36-16,60-63-17 16,-27 63 17-16,-1 0 2 15,-3 7-12-15,-10 3-15 16,-10 1 15-16,-9 2-12 16,0 2 12-16,-11-1 0 15,-8 1 2-15,1 0 20 16,0-1-22-16,8 1-5 0,7 0 4 15,3 4-4 1,6-1 4-16,13 3-30 0,7 0-47 16,4 1 37-16,-2-2-16 15,-4 0 19-15,-8-1 36 16,-6-2 0-16,-10-2-10 16,0-1 11-16,-22 0 1 15,-8-1 56-15,-7 1-31 16,-6-2-8-16,-2-1-17 15,-9-1-61-15,14-5-291 16,6-3-780-16</inkml:trace>
  <inkml:trace contextRef="#ctx0" brushRef="#br1" timeOffset="165305.88">24133 7466 606 0,'0'0'306'15,"0"0"-122"-15,0 0-44 16,0 0 2-16,0 0 41 16,0 0-21-16,0 0-39 15,-1 0-18-15,1 0-26 16,4 0-26-16,13-3-47 16,8 1 3-16,14 1 2 15,11 0-11-15,24 1 9 16,-1 0 0-16,3 0-7 0,1 0 8 15,-16-3-10-15,2 0 1 16,-10-1 21-16,-12-2-13 16,-13 2-1-16,-8-2 9 15,-7 1-5-15,-7-1 1 16,-1 1-13-16,-2 1-21 16,0 1-32-16,0-2-110 15,3-2-185-15,-3 0-246 16,0-3-280-16</inkml:trace>
  <inkml:trace contextRef="#ctx0" brushRef="#br1" timeOffset="165585.13">24739 7184 434 0,'0'0'361'0,"0"0"-154"15,0 0-2-15,0 0 5 16,0 0-54-16,0 0-137 15,0 0 26-15,45 25 44 16,-17-4-44-16,3 3-17 16,2 0-2-16,-5 2-7 15,-6-2 2-15,-6-2-21 16,-10-1 11-16,-6 2-5 16,-5 0 10-16,-15 0 8 15,-9 0-1-15,-4 0-11 0,-1-3-2 16,0-1-10-1,1 1-127-15,9-6-206 0,10-4-494 0</inkml:trace>
  <inkml:trace contextRef="#ctx0" brushRef="#br1" timeOffset="166214.45">25274 7051 705 0,'0'0'214'15,"0"0"-83"-15,0 0-25 16,81-37 11-16,-52 33-31 16,-3 4 2-16,-2 0-41 15,-3 5-30-15,-6 15 24 16,-6 9-3-16,-9 4 0 16,0 7 2-16,-17 2 11 15,-12 1 37-15,-10-2-40 16,-4-5-26-16,-2-6 2 0,2-6-17 15,8-7-5-15,9-6-2 16,10-4-2-16,10-5 2 16,6-2-50-16,6 0 12 15,20-16-25-15,8-8-12 16,10-8 26-16,8-8-20 16,3-6 30-16,0-2 38 15,2-3-10-15,-8 3 6 16,-9 4 5-16,-8 9 45 15,-12 7 57-15,-10 11 59 16,-9 8-28-16,-1 9-16 16,-11 0-89-16,-11 15-22 15,-3 11 7-15,1 9 15 16,0 8 3-16,6 3-26 16,8 5 2-16,5-1 3 0,5-4-10 15,3-2-8-15,19-7-28 16,7-8-70-16,7-8-52 15,12-12-125-15,-10-8-202 16,-6-1-236-16</inkml:trace>
  <inkml:trace contextRef="#ctx0" brushRef="#br1" timeOffset="166569.5">25867 7074 816 0,'0'0'312'0,"0"0"-32"16,0 0-134-16,0 0-42 15,0 0 50-15,0 0-41 16,-82 112-26-16,70-65-54 0,3-1-17 16,5-6-10-16,4-6-4 15,0-7 5-15,0-7-7 16,11-9-47-16,3-5 3 16,4-6 27-16,4 0 11 15,2-14-18-15,1-8 12 16,-2-5 11-16,-7 1 1 15,-3 0 0-15,-6 5 46 16,-4 10 40-16,-3 9 5 16,0 2-64-16,-16 24-27 15,-1 12 22-15,-2 9-8 16,0 4-14-16,3 6 22 16,1 1-22-16,2 4-2 0,1-4-88 15,1-5 18 1,-2-6-112-16,5-15-97 0,2-15-361 0</inkml:trace>
  <inkml:trace contextRef="#ctx0" brushRef="#br1" timeOffset="192881.13">17009 15426 1418 0,'0'0'262'16,"0"0"-197"-16,0 0-64 0,0 0 47 15,0 0 26-15,63 0 8 16,-30 0-13-16,7 0-10 15,5 0 8-15,5 0 1 16,7 0-12-16,16-4 12 16,21-5-13-16,24-5 2 15,7-1-3-15,1-2 4 16,-10 4-13-16,-13 3-4 16,-4 3-18-16,-19 2 11 15,-19 0-34-15,-17 3 1 16,-10 0-1-16,1 1 1 15,-3-1-2-15,-2 2-11 16,-12 0-34-16,-11 0 2 0,-3 0-60 16,-4 0-42-16,-7 7-46 15,-8 4-59-15,-2-2-370 0</inkml:trace>
  <inkml:trace contextRef="#ctx0" brushRef="#br1" timeOffset="193373.81">16853 15547 1068 0,'0'0'776'16,"0"0"-662"-1,0 0-45-15,0 0 16 0,0 0 10 16,0 0 17-16,-3 75-30 16,3-28-35-16,0 15-16 15,1 17-14-15,17 17 30 16,0-6-31-16,0-18-16 15,-5-20 17-15,0-17-17 16,1 4-29-16,4 0-47 16,3 8-96-16,-3-14-123 15,-4-10-404-15</inkml:trace>
  <inkml:trace contextRef="#ctx0" brushRef="#br1" timeOffset="193727.86">17002 16411 1375 0,'0'0'590'16,"0"0"-557"-16,0 0-25 15,0 0 71-15,89 1 1 16,-25-1-51-16,30 0-11 15,38-7-11-15,18-8 8 16,10-5 53-16,-6 2 3 16,-20 2 8-16,-28 5-26 0,-27 1-14 15,-30 3-17-15,-12 1-22 16,1-2-5-16,-2 0 4 16,-2-2 1-16,-10 1 2 15,-9 2-2-15,-4 1-9 16,-4 3 2-16,-3 1-32 15,1 0-38-15,2 2-70 16,9-4-115-16,1 0-328 16,-4-2-659-16</inkml:trace>
  <inkml:trace contextRef="#ctx0" brushRef="#br1" timeOffset="194111.84">18549 15334 1270 0,'0'0'350'0,"0"0"-119"0,0 0-31 16,0 0-57-1,0 0-66-15,0 0 25 0,2 92-5 16,5-13-41-16,-6 20 7 16,-1 8-26-16,0-5-22 15,-1-12-2-15,-9-23-12 16,3-12 9-16,3-18-10 15,1-5-2-15,0 0-4 16,1-3-38-16,2 1-81 16,0-11-130-16,0-12-514 0</inkml:trace>
  <inkml:trace contextRef="#ctx0" brushRef="#br1" timeOffset="194698.27">19642 15213 1555 0,'0'0'377'15,"0"0"-180"-15,0 0-27 16,0 0-19-16,0 0-32 15,0 0-52-15,0 0 33 16,2 110-12-16,5-29-41 0,3 19 14 16,0 5-34-16,-3-5-20 15,1-11 5-15,-5-21-12 16,-2-14-6-16,-1-13-22 16,0-6-42-16,0 0-8 15,0 0-64-15,0-3-48 16,0-19-91-16,0-9-420 15,0-4-434-15</inkml:trace>
  <inkml:trace contextRef="#ctx0" brushRef="#br1" timeOffset="195020.41">19717 15124 1355 0,'0'0'594'0,"0"0"-477"15,0 0-17-15,0 0 28 16,0 0-37-16,96-45-53 16,-11 39 8-16,32 3-35 15,13 1-10-15,-1 0-1 16,-13 2 0-16,-20-1-9 15,-19 1-11-15,-19 0-14 0,-19-2 25 16,-9 2-31 0,0-2-17-16,-2-1 18 0,0 0-32 15,-10-3-51-15,0-1-86 16,-9 0-138-16,-3 1-249 0</inkml:trace>
  <inkml:trace contextRef="#ctx0" brushRef="#br1" timeOffset="195372.46">20920 15072 178 0,'0'0'1164'16,"0"0"-863"-16,0 0-86 15,0 0 31-15,0 90-44 16,0-52-55-16,0 9-18 0,1 6-45 16,2 16-35-1,3 19-30-15,0 12-11 0,0-7-8 16,-2-19 0-16,3-19-29 15,4-1 6-15,1-1-24 16,6 9 15-16,2 3 30 16,-6-16-6-16,-3-2 7 15,-8-13-7-15,-3-10 5 16,-12-7 2-16,-16-4 2 16,-16-4 4-16,-27 1 1 15,-35-1 15-15,-36-5 13 16,-10-2-2-16,10-2-16 15,32 0-3-15,44-1-13 16,24-3 0-16,17-2-33 0,7-9-82 16,8-2-107-16,10-1-472 15</inkml:trace>
  <inkml:trace contextRef="#ctx0" brushRef="#br1" timeOffset="195628.78">21921 15619 1137 0,'0'0'1153'16,"0"0"-1095"-16,0 0-58 16,0 0-185-16,0 0 3 15,0 0-181-15,0 0-1065 0</inkml:trace>
  <inkml:trace contextRef="#ctx0" brushRef="#br1" timeOffset="195779.37">22797 15495 1639 0,'0'0'152'16,"0"0"-152"-16,104-27-396 16,-67 23-226-16</inkml:trace>
  <inkml:trace contextRef="#ctx0" brushRef="#br1" timeOffset="195944.93">23598 15519 751 0,'0'0'1034'16,"0"0"-872"-16,0 0-162 15,118-64-60-15,-75 52-197 16,22 2-9-16,-12 4-120 0,-4 2-206 0</inkml:trace>
  <inkml:trace contextRef="#ctx0" brushRef="#br1" timeOffset="196108.5">24460 15433 795 0,'0'0'868'16,"0"0"-706"-16,130-36-120 15,-70 21-24-15,-5 5-10 16,-3 0 36-16,-6 5 8 15,-3-1-51-15,-2 5-1 16,-1-1-143-16,21-5-142 16,-9 2-112-16,0-4-746 0</inkml:trace>
  <inkml:trace contextRef="#ctx0" brushRef="#br1" timeOffset="196650.05">26426 14729 1283 0,'0'0'330'15,"0"0"-184"-15,0 0-51 16,0 0 60-16,0 85 24 0,9-20-41 16,14 19-49-16,7 21-3 15,2 3-12-15,1-6-36 16,-3-9 9-16,-11-21-35 15,-4-14-10-15,-6-15-1 16,-7-6-1-16,-2 0-26 16,0 0-61-16,0-2-14 15,-6-10-37-15,-2-9-36 16,-1-15-94-16,3-1-265 16,3-3-518-16</inkml:trace>
  <inkml:trace contextRef="#ctx0" brushRef="#br1" timeOffset="197002.1">26481 14554 1345 0,'0'0'308'16,"0"0"-88"-16,0 0-59 15,121-58-77-15,-44 51 2 0,33 7-27 16,34 6-41 0,16 16 5-16,-3 4-23 0,-18-1 0 15,-26-5 1-15,-11-5-1 16,-24-6-6-16,-18-5-6 15,-16-4-35-15,-12 0 27 16,1 0-33-16,0-7-47 16,0-6-36-16,1-10-88 15,-11 4-170-15,-6 2-866 0</inkml:trace>
  <inkml:trace contextRef="#ctx0" brushRef="#br1" timeOffset="197379.1">28087 14561 1388 0,'0'0'210'0,"0"0"-149"0,0 0 105 16,0 0 11-16,1 90 1 15,-1-32-45-15,3 24-78 16,2 22-14-16,2 5-39 16,2-3-1-16,0-13 8 15,2-11-9-15,0 0-34 16,2-16-34-16,-2-11-3 15,-2-13 16-15,2-3-8 16,2 1 3-16,-1 1 13 16,-1 0 28-16,-4-10 12 15,-7-9 6-15,0-10 1 16,-9-6 36-16,-13-3 23 16,-15-2 11-16,-20-1-12 0,-30 0-37 15,-29 6 7-15,-16 5 10 16,-8 7-24-16,3 6 21 15,5-1-34-15,-1-3-1 16,1-5 0-16,2-4-5 16,2-5-24-16,10-6-83 15,32 0-193-15,20-3-509 0</inkml:trace>
  <inkml:trace contextRef="#ctx0" brushRef="#br1" timeOffset="199278.02">17587 17337 641 0,'0'0'1196'15,"0"0"-935"-15,0 0-133 16,0 0 27-16,0 0-37 16,0 0-71-16,-23-75-29 15,41 62-18-15,7 2-2 16,5-2-15-16,5 5 5 15,2 3-6-15,-1 5 12 16,-3 0-10-16,-8 10 1 16,-9 16 0-16,-8 9-27 15,-8 10 35-15,-8 7 6 16,-19 2 1-16,-9 0 16 0,-5-4-7 16,-2-6-2-16,4-7 20 15,3-9-20-15,15-10-5 16,8-9-2-16,13-9-14 15,3-9-18-15,25-19-23 16,11-14-25-16,9-11 44 16,4-6 1-16,-3 0-1 15,-3 2 29-15,-11 11 7 16,-10 13 40-16,-11 12 26 16,-8 12 26-16,-6 6 21 15,0 3-7-15,-6 3-36 16,-13 12-36-16,-4 10-15 15,-1 11 28-15,6 4-31 0,4 5-16 16,13-2 3-16,1-2-3 16,8-6-40-16,15-8-44 15,7-7-36-15,8-9 16 16,24-11-42-16,-8-8-97 16,-7-12-497-16</inkml:trace>
  <inkml:trace contextRef="#ctx0" brushRef="#br1" timeOffset="199473.5">18228 17259 1415 0,'0'0'581'15,"0"0"-399"-15,0 0 10 16,0 0 7-16,-24 79-57 16,15-43-35-16,-1 6-32 0,2 1-32 15,4 3-25-15,-1-2-16 16,4 2 16-16,1-3-18 15,0-3-57-15,0-3-137 16,0-11-28-16,0-11-464 0</inkml:trace>
  <inkml:trace contextRef="#ctx0" brushRef="#br1" timeOffset="201718.49">17919 16964 1005 0,'0'0'316'16,"0"0"-74"-16,0 0-47 15,0 0-42-15,0 0-31 16,0 0-33-16,0 0-17 16,3 13 2-16,-3-7 3 15,0 1 12-15,0 0-36 16,0-2-22-16,0-1-1 0,0-2-9 16,0-2-8-16,0 0 5 15,0 0-17-15,0 0 30 16,0 0-12-16,0-11 10 15,0-12-7-15,-3-8-16 16,-1-7-5-16,-1-6-1 16,0-6 7-16,0 0 1 15,2 5-8-15,-2 6-6 16,2 11 6-16,2 10 1 16,-2 8-1-16,1 7 0 15,1 3-15-15,-1 0 6 16,-3 3-52-16,-1 10-4 15,-2 5-26-15,-1 10-103 0,2-2-150 16,1-9-383-16</inkml:trace>
  <inkml:trace contextRef="#ctx0" brushRef="#br1" timeOffset="202115.43">17667 16861 1275 0,'0'0'388'15,"0"0"-176"-15,0 0-92 16,0 0-29-16,0 0-7 0,0 0-36 16,0 0-27-1,0 1 12-15,0-1-14 0,3-1 21 16,5-12 18-16,2-6-41 15,3-9-6-15,1-10-1 16,2-3 1-16,1-4 14 16,1 4-24-16,-3 2 10 15,1 10 1-15,-2 8-3 16,2 5 4-16,-1 6-4 16,3 3-8-16,-2 4 32 15,3 3-23-15,1 0-1 16,-1 7 3-16,1 7 1 15,0 5-4-15,-3 0-9 16,-4 1-15-16,-1 0-15 0,-3 4-74 16,0-4-122-16,-3-6-466 15</inkml:trace>
  <inkml:trace contextRef="#ctx0" brushRef="#br1" timeOffset="203256.38">17530 15398 173 0,'0'0'101'16,"0"0"-78"-16,0 0-15 15,0 0 25-15,0 0 82 16,0 0 16-16,0 0-9 16,0 1-5-16,0-1 23 15,0 0-6-15,0 0-22 0,0 0-14 16,0 0-11-16,0 0-3 15,0 0-7-15,0 0-30 16,0 0 8-16,0 0-5 16,0 0 4-16,0 0 6 15,0 0-9-15,0 0 3 16,0 0-10-16,0 0-22 16,0 0 16-16,0 0-37 15,0 0 5-15,0 0 0 16,0 0-5-16,0 0 5 15,0 0-6-15,0 0 0 16,0 0 2-16,0 0-2 16,0 0-7-16,0 0-21 15,0 2-98-15,0 1-218 16,0-3-579-16</inkml:trace>
  <inkml:trace contextRef="#ctx0" brushRef="#br1" timeOffset="208086.46">17626 15305 130 0,'0'0'85'0,"0"0"-68"16,0 0 4-16,0 0 204 15,0 0 66-15,0 0-96 16,0 0-44-16,0 0-27 15,0 0-5-15,0 0-2 16,0 0-18-16,0 0 3 16,0 0-8-16,0 0-18 15,0 0 20-15,0-2-24 0,0-1 6 16,0-2 4-16,0-5-52 16,-2-3-14-16,-3-5 3 15,1-6-17-15,-1-7 24 16,-1-9-18-16,-4-18-1 15,0-26 5-15,-7-26-6 16,2-6 4-16,3 20-10 16,2 31 12-16,4 33 16 15,3 15 2-15,-2 2 4 16,2 4-15-16,2 1-13 16,-1 8-6-16,1 2-9 15,-3 0-80-15,1 7-13 16,0 7-16-16,-2 5-74 15,-1 11-122-15,0-6-76 16,-1-4-159-16</inkml:trace>
  <inkml:trace contextRef="#ctx0" brushRef="#br1" timeOffset="208477.41">17321 14781 690 0,'0'0'282'0,"0"0"-151"16,0 0-35-16,0 0-29 15,0 0 60-15,0 0 69 16,0 0-59-16,0 2-20 0,0-2-26 16,4-2-15-16,5-11 24 15,3-8-72-15,6-8-21 16,2-9 11-16,1-8-9 15,-2-6 39-15,-4-4-28 16,-2-2-10-16,-4 0 14 16,-3 9 22-16,-1 10-33 15,-2 17 28-15,1 11-8 16,-1 11-20-16,1 1-13 16,4 20-7-16,4 10 7 15,6 9 1-15,3 2 0 16,1 2-1-16,4-2-13 15,-1-4-23-15,0-4-102 0,5-3-87 16,-6-8-249 0,-6-11-215-16</inkml:trace>
  <inkml:trace contextRef="#ctx0" brushRef="#br1" timeOffset="209143.63">17531 13940 995 0,'0'0'155'0,"0"0"-16"15,0 0 38-15,0 0-1 16,2-81-65-16,11 63 22 16,2 0-66-16,8 0-38 15,5-2-15-15,3 3-14 16,4 3 20-16,-1 4-19 15,-4 9 13-15,-6 1-2 16,-11 14-11-16,-6 15-1 16,-7 11 12-16,0 5-12 0,-17 3 23 15,-7-2-23-15,-3-2 0 16,0-4 1-16,3-9-1 16,5-6 0-16,5-8 0 15,7-7-31-15,6-9 18 16,1-1-11-16,3-11 12 15,16-14-1-15,3-9-21 16,3-8 21-16,3-7-14 16,-2-2-10-16,1-4 36 15,-3 8-8-15,-6 8 9 16,-6 13 7-16,-6 9 20 16,-5 10 52-16,-1 7 1 0,0 0-22 15,-3 6-21-15,-9 13-36 16,-4 11 13-16,2 5-3 15,1 6-10-15,9 3 12 16,2-3-13-16,2-3 0 16,8-4-13-16,14-6-43 15,8-5-81-15,23-13-155 16,-6-6-225-16,-4-4-426 0</inkml:trace>
  <inkml:trace contextRef="#ctx0" brushRef="#br1" timeOffset="209473.75">18016 13727 1255 0,'0'0'184'0,"0"0"-27"15,0 0 33-15,0 0-54 0,0 0-72 16,0 0-10-16,82-34-34 16,-38 34-19-16,-2 3 18 15,-7 12-19-15,-11 5-12 16,-14 6 12-16,-10 5 0 15,-8 3 15-15,-18 1 25 16,-8-3 13-16,0-5 28 16,5-6-34-16,10-7-20 15,11-5-26-15,8-7 10 16,23-2-8-16,40-12 2 16,6-9-4-16,0-3 5 15,-5-3-6-15,-17 4-17 16,-1 2-14-16,-6 2-41 0,-15 7 2 15,-15 8-27 1,-10 4-134-16,-13 10-61 0,-4 3-110 0</inkml:trace>
  <inkml:trace contextRef="#ctx0" brushRef="#br1" timeOffset="211622">18524 13370 719 0,'0'0'278'0,"0"0"-158"16,0 0-41-16,0 0 16 15,0 0-14-15,-80-58 25 16,63 50-29-16,-3 2-24 15,-1 1 8-15,-6-1-32 0,-2 2 5 16,-6-1-7 0,-5 1-8-16,-8 0 21 0,-1 1-15 15,-6 1 2-15,-2 2 3 16,-3 0-14-16,2 0-4 16,2 5-6-16,2 5-5 15,2 1 19-15,4 1-20 16,5 1 0-16,2 1 1 15,1 2 0-15,1 1 11 16,0 1 2-16,2 3-12 16,0 2 26-16,1 1-27 15,5 3 1-15,-1 1 5 16,6 3-5-16,0 3 4 16,7 2-6-16,1 2 0 15,6 1 2-15,6 0-2 0,4 2-1 16,2 2 0-16,9-2 2 15,17-1 0-15,10 0-1 16,10-4 0-16,12 0 0 16,6-2 0-16,6-3 0 15,2-1-1-15,1-2-9 16,11-2 9-16,13 0-10 16,10-8-1-16,-9-7 3 15,-20-6-5-15,-18-5-4 16,-2 0 9-16,-1 0 9 15,11-5 0-15,8-3-8 16,-12 0 8-16,7-1-1 16,-9-2 1-16,-7-2 0 0,-8-4 0 15,-7-3 1 1,-6-5 2-16,-1-7-3 0,-2-9 0 16,2-7 6-16,0-8-6 15,-3-7 0-15,0-3 0 16,-3 1 1-16,-4 0 11 15,-4 7 9-15,-8 5 7 16,-6 6 7-16,-5 8-3 16,-3 4-1-16,-17 5-6 15,-5 1-16-15,-8 2 7 16,-4 2-16-16,-9 0 0 16,-7-1 2-16,-19-2-2 15,-22 2-2-15,-23 0 2 0,-7 4 0 16,6 13 5-1,26 7-5-15,27 2 0 0,18 0-16 16,10 9-11-16,2 6-35 16,1 22-169-16,7-3-149 15,14 0-330-15</inkml:trace>
  <inkml:trace contextRef="#ctx0" brushRef="#br1" timeOffset="213159.89">18215 17102 1188 0,'0'0'150'16,"0"0"-88"-16,0 0 25 15,0 0 41-15,0 0-16 16,-18-80-37-16,10 67-4 16,-2 1-15-16,-4-4-10 15,-2 3 18-15,-2 2 5 16,-3 1-26-16,-4 1 2 16,-2 2-39-16,-4 2 5 15,-2 1 3-15,-3 0-5 16,0 1 27-16,-1 1-19 15,-2 1-9-15,2 1 17 0,-2 0-24 16,-1 4 7-16,-2 9 7 16,0 1-14-16,0 6 36 15,-1 4-25-15,4 2-11 16,0 7 18-16,1 2-7 16,4 6-6-16,4-1 2 15,4 0-7-15,4 2 15 16,4-5-16-16,9 2 0 15,4-1 3-15,5 3-3 16,0 2 0-16,16 3 0 16,6 0-5-16,6 4-4 15,5 0 4-15,4 0-37 16,5-4 30-16,3 0-15 16,4-3-42-16,4-9 48 15,6-6-4-15,5-4 25 0,6-11-6 16,-3-2 6-16,-2-5 0 15,-6-2 0-15,-8-2 0 16,-3-2 0-16,-6 0 1 16,-2 0-2-16,-3-9 1 15,0-8 0-15,2-4 0 16,4-10 1-16,1-10 5 16,0-10 7-16,6-21 2 15,0-19 41-15,-8 5-23 16,-9 11-6-16,-14 12 2 15,-13 21-5-15,-4-2 4 16,-2-5 11-16,-2 4-12 0,-17 1 28 16,-7-1-27-16,-8-1-18 15,-6-5-10-15,-5 0-26 16,-4-7-32-16,-18-31-64 16,12 14-152-16,10 5-533 0</inkml:trace>
  <inkml:trace contextRef="#ctx0" brushRef="#br1" timeOffset="-213994.11">20242 17249 110 0,'0'0'1286'0,"0"0"-807"0,0 0-342 16,0 0 55-16,0 0-25 15,0 0-39-15,0 0-15 16,-34-47-37-16,34 35 9 16,5-4-33-16,8 0-31 15,3-6-1-15,8 1-13 16,4 1 1-16,5 2-8 16,2 5 0-16,2 6 6 15,0 7-6-15,-3 0-9 16,-4 7 7-16,-7 13-13 15,-8 8-4-15,-11 9-8 0,-4 5-5 16,-14 5 32 0,-15-4-11-16,-14 1 5 0,-4-3 5 15,-2-4 1-15,6-7-1 16,8-11-7-16,12-3-16 16,9-8 23-16,13-6-36 15,1-2 3-15,24-12 5 16,15-12-21-16,14-14 7 15,11-8 0-15,17-21-12 16,-10 4 38-16,-3-3 2 16,-9 6 11-16,-21 22 4 15,-7 4 16-15,-15 16 23 16,-13 12 26-16,-3 6 7 0,-19 3-7 16,-14 17-44-1,-6 11 21-15,-3 7 3 0,5 6-14 16,7 1 2-16,11 0-24 15,11-4-8-15,8-4-2 16,8-6-47-16,20-6-51 16,11-7-33-16,30-13-74 15,-11-5-170-15,-6 0-428 0</inkml:trace>
  <inkml:trace contextRef="#ctx0" brushRef="#br1" timeOffset="-213746.76">20911 17098 1162 0,'0'0'591'0,"0"0"-412"16,0 0-5-16,0 0-80 16,0 0-42-16,0 0 3 0,0 0 8 15,98 17-20-15,-73 10-28 16,-11 3 9-16,-14 3-18 16,-1 1 9-16,-28 1 17 15,-10-1 20-15,-4-2 12 16,1-6-20-16,11-8-15 15,16-3 2-15,15-10-31 16,15-3-43-16,40-2-1 16,8-12-61-16,32-37-113 15,-14 1-406-15,-23-8-720 0</inkml:trace>
  <inkml:trace contextRef="#ctx0" brushRef="#br1" timeOffset="-213092.52">20205 15131 646 0,'0'0'407'0,"0"0"-197"15,0 0 11-15,0 0-34 16,0 0 16-16,0 0-75 16,0 0-39-16,-3-69 4 15,3 38-25-15,0-7-24 16,0-10 2-16,0-17-27 16,9-21 27-16,7-21-22 15,-1-4 10-15,0 22-14 16,-7 30-13-16,-7 31-6 15,-1 15 15-15,0 5-8 16,0 4 20-16,0 2-28 16,-1 2-33-16,-7 9-7 0,-4 9-18 15,3 5-57-15,2 1-76 16,4 6-90-16,3-7-106 16,0-4-282-16</inkml:trace>
  <inkml:trace contextRef="#ctx0" brushRef="#br1" timeOffset="-212761.4">20056 14537 988 0,'0'0'209'0,"0"0"-125"16,0 0-50-16,0 0 59 15,0 0 67-15,0 0 5 0,0 0 10 16,25-3-37-16,0-12-100 15,5-8-3-15,5-9-33 16,-1-6 17-16,-1-5 16 16,-3-2 1-16,-5-2 5 15,-4 2-6-15,-8 6 1 16,-2 8 26-16,-3 10-41 16,-3 12 12-16,0 9-23 15,2 0-10-15,3 20-11 16,4 9 11-16,4 8-9 15,1 3 9-15,2 0-80 16,3 2-42-16,9 0-69 16,-7-10-172-16,-6-10-300 0</inkml:trace>
  <inkml:trace contextRef="#ctx0" brushRef="#br1" timeOffset="-212198.91">20093 13650 882 0,'0'0'171'0,"0"0"0"15,0 0-50-15,90-56 14 0,-53 42 6 16,0 3-30-16,3 0-35 16,-2 2-48-16,-4 5-14 15,-7 4 4-15,-8 0-18 16,-11 10-6-16,-7 10 6 16,-1 5 1-16,-10 5 21 15,-11 4-13-15,-4-1-8 16,-1-1 18-16,2-6-19 15,3-5-3-15,9-5-3 16,5-9-29-16,7-7-13 16,4 0-22-16,18-13 42 15,9-12 27-15,7-7-12 0,4-10 8 16,0-2 4 0,-3-6 2-16,-5 2 13 0,-10 4 24 15,-6 9 30-15,-10 9 66 16,-7 14-6-16,-1 12-9 15,-9 0-80-15,-13 22-32 16,-1 11 8-16,-1 8-6 16,3 6-8-16,9 0 11 15,8 1-12-15,4-3 0 16,12-5-27-16,18-9-85 16,12-8-29-16,25-23-118 15,-10 0-270-15,-8-13-467 0</inkml:trace>
  <inkml:trace contextRef="#ctx0" brushRef="#br1" timeOffset="-211830.89">20809 13423 1101 0,'0'0'284'16,"0"0"-34"-16,0 0-65 16,0 0-63-16,0 0-90 15,0 0-8-15,88-4-23 16,-57 7 0-16,-3 4-1 15,-5 0 7-15,-5-1-10 16,-7 0 3-16,-10-2-7 16,-1 2 7-16,0-1 17 15,-15 4 43-15,-3 2 20 16,0 2-42-16,0 0 8 16,6 4-33-16,5 3-13 0,6 2 5 15,1 0-5 1,0-1-8-16,11 1-1 0,3-3-27 15,1-2 35-15,-5 0-25 16,-4-2 1-16,-6 1 10 16,0-2 1-16,-10 1 14 15,-19-4 0-15,-10-2 1 16,-10-2-9-16,-10-1 1 16,-37-6-143-16,16 0-328 15,7-11-822-15</inkml:trace>
  <inkml:trace contextRef="#ctx0" brushRef="#br1" timeOffset="-205220.57">20566 16833 316 0,'0'0'233'16,"0"0"3"-16,0 0-86 16,0 0-56-16,0 0-12 0,0 0 12 15,-2 0-20-15,2 0-25 16,0 0-18-16,0 0-5 15,0 0 17-15,0 0 13 16,0 0 28-16,0 0-1 16,0 0-31-16,0 0 4 15,0 0-15-15,0 0-15 16,0 0 21-16,0 0-21 16,0 0 2-16,0 0 4 15,0 0-13-15,0 0 20 16,0 0-15-16,-3-2-23 0,-2-5 16 15,2-1-15 1,0-2 11-16,1-1 8 0,1-3-4 16,1-6 23-16,0-3-22 15,0-5-18-15,0-5 16 16,0-4-3-16,0-6 1 16,0-2 20-16,0 1-21 15,1 4 61-15,2 5-30 16,0 11-10-16,-1 10-7 15,0 6-25-15,-2 7-1 16,2 1-1-16,-2 0-30 16,0 2-70-16,0 14-26 15,0 5-29-15,-10 15-191 16,2-6-274-16,-3-4-445 0</inkml:trace>
  <inkml:trace contextRef="#ctx0" brushRef="#br1" timeOffset="-204900.43">20390 16647 696 0,'0'0'348'0,"0"0"-131"16,0 0-13-16,0 0-10 16,0 0-37-16,0 0-20 15,0 0-53-15,0-14-26 16,8 5-23-16,2-2-23 15,5-6 0-15,6-5-5 0,4-5-1 16,5-9 4 0,4-6-10-16,0-2 0 0,-1-2 2 15,-4 3 12-15,-6 9 25 16,-8 12 32-16,-4 9-8 16,-2 13-11-16,0 0-52 15,1 17-19-15,5 12 18 16,2 8-11-16,0 3-37 15,0 1-57-15,-2-2-125 16,-6-11-285-16,-8-11-515 0</inkml:trace>
  <inkml:trace contextRef="#ctx0" brushRef="#br1" timeOffset="-203000.51">27066 16607 1264 0,'0'0'409'0,"0"0"-203"15,0 0-21-15,0 0-26 16,-17-86-66-16,17 62-23 15,11 3-29-15,6 0-14 16,8 1-14-16,4 4-11 16,3 5 8-16,3 4-10 15,1 6 0-15,-2 1 3 16,-3 0-3-16,-5 8-7 16,-9 12 5-16,-8 7-8 15,-9 5 9-15,0 6 1 16,-10 3 0-16,-12 1 0 15,-5-2 0-15,-3-3 0 0,-1-3-2 16,1-8-12-16,3-6-21 16,6-6 21-16,8-8 0 15,7-6-1-15,6 0 5 16,1-12 0-16,21-13-73 16,11-11 0-16,12-11 21 15,12-10-6-15,4-3-6 16,0-4 39-16,-6 5 35 15,-13 11 4-15,-14 14 46 16,-13 14 48-16,-12 10 70 16,-3 10-61-16,-6 0-66 15,-16 6-17-15,-8 12-22 16,-4 8 23-16,-1 6-6 16,7 4-13-16,6 2 30 15,10 0-35-15,6 0-1 0,6-3 16 16,12-2-16-16,13-5-8 15,6-4 1-15,7-6-36 16,-2-5 28-16,-2-12-93 16,-1-6-126-16,-9-15-389 15,-7-7-509-15</inkml:trace>
  <inkml:trace contextRef="#ctx0" brushRef="#br1" timeOffset="-202437.01">27783 16514 1164 0,'0'0'535'0,"0"0"-308"16,0 0 18-16,0 0-87 15,0 0-35-15,0 0-71 16,0 0-39-16,3 20-1 0,-3 8 27 16,0 7-6-1,-5 4-20-15,-1-2-12 0,1 2 6 16,1-6-7-16,1-2-38 16,2-2-40-16,1-7-92 15,5-8-49-15,9-4-322 16,2-10-180-16</inkml:trace>
  <inkml:trace contextRef="#ctx0" brushRef="#br1" timeOffset="-201981.23">27955 16566 1145 0,'0'0'486'0,"0"0"-276"15,0 0-71-15,0 0-85 0,0 0-32 16,0 0 46-16,0 0-39 15,-6 67-20-15,6-44-3 16,0 0-6-16,0-5-1 16,8-5-49-16,6-6-10 15,2-5 22-15,2-2 1 16,4-7-4-16,3-15-14 16,1-5 19-16,-3-3 34 15,0-3 2-15,-5 3 11 16,-4 9 67-16,-4 7-15 15,-4 11-6-15,-2 3-50 16,2 9 5-16,0 13-11 16,3 6 1-16,0 4 5 0,3-1-1 15,4-5-6-15,1-4-9 16,2-7 9-16,2-9-1 16,-3-6 1-16,0-3 0 15,-3-15 0-15,-3-9 40 16,-6-4 69-16,-6-6 2 15,0 0-22-15,-8 1-11 16,-11 2-11-16,-5 7-45 16,-3 7-21-16,-1 10-2 15,-2 10-95-15,-10 8-110 16,9 9-358-16,2-2-781 0</inkml:trace>
  <inkml:trace contextRef="#ctx0" brushRef="#br1" timeOffset="-199164.77">27283 14576 212 0,'0'0'1089'0,"0"0"-848"0,0 0-164 15,0 0-3-15,0 0 55 16,0 0-22-16,0 0-52 16,0 3-28-16,0-3-26 15,0 2 40-15,0-2-13 16,0 0 3-16,0 0 19 16,-2 0 3-16,1-6 28 15,-2-11 5-15,0-9-75 16,-3-11 12-16,1-11-22 15,1-17 0-15,1-20 6 16,3 6 5-16,0 7 9 16,0 15-18-16,0 21 6 15,0 5 3-15,0 4-11 16,0 12 0-16,0 7 14 0,0 6-15 16,0 2-8-16,0 0-25 15,-2 0-64-15,-5 11 43 16,-3 5-96-16,-4 12-133 15,3-4-244-15,1-4-107 0</inkml:trace>
  <inkml:trace contextRef="#ctx0" brushRef="#br1" timeOffset="-198822.68">27040 14102 879 0,'0'0'241'15,"0"0"-109"-15,0 0-10 0,0 0 11 16,0 0 33 0,0 0-40-16,0 0-18 0,-4 0-33 15,24 0-26-15,7-4-25 16,8-8-18-16,4-7 0 16,3-4-1-16,-4-5-4 15,-3-3 14-15,-8-4 4 16,-6-1 38-16,-8 1 5 15,-5 7 2-15,-4 9-2 16,-2 9-14-16,-1 10-28 16,2 0-20-16,2 12-22 15,5 11 13-15,5 8 8 0,9 2-36 16,7-1-33 0,4-3-47-16,10 3-97 0,-7-12-139 15,-11-5-359-15</inkml:trace>
  <inkml:trace contextRef="#ctx0" brushRef="#br1" timeOffset="-198090.64">26952 13349 1139 0,'0'0'181'0,"0"0"-1"16,0 0-37-16,53-79-30 15,-29 60 31-15,4 4-13 16,5 2-56-16,6 5-35 15,3 4-35-15,2 4-4 16,-2 0 13-16,-6 11-14 16,-7 11-1-16,-12 7 1 15,-11 6-1-15,-6 3-8 16,-12 3 9-16,-20-2 0 16,-12-2-6-16,-6-6 6 0,-1-6-5 15,3-5 4-15,12-7-10 16,13-4 10-16,17-8-70 15,6-1-13-15,20-7 64 16,22-16-44-16,24-12-5 16,1-6 49-16,7-7-2 15,1-8 22-15,-12 1-3 16,0-2 3-16,-14 8 38 16,-15 13 47-16,-16 14 42 15,-11 11 3-15,-7 9-30 16,-4 2-26-16,-18 8-63 15,-11 12-10-15,-6 7 28 16,-4 6-12-16,2 2-16 16,5 2 8-16,8-1-1 0,12 2 7 15,14 1-15-15,4-2-10 16,29 1 10-16,18-5 0 16,11-3 0-16,6-9 0 15,-1-8-21-15,-6-10 21 16,-10-3 0-16,-17-13 0 15,-12-8 6-15,-11-5 29 16,-9 1 5-16,-2 4-17 16,-11 4-22-16,1 8 0 15,0 8-1-15,3 1-90 16,3 5-55-16,3 18-111 16,2-3-340-16,1-5-424 0</inkml:trace>
  <inkml:trace contextRef="#ctx0" brushRef="#br1" timeOffset="-196672.43">27897 13353 1154 0,'0'0'209'0,"0"0"46"16,0 0-21-16,0 0-32 15,0 0-24-15,0 0-82 16,0 0-79-16,0-7 2 16,0 31-7-16,0 7 22 15,0 4-7-15,0 2-16 16,3-1 0-16,0 0-11 0,0-4-10 16,-1-1 9-16,-2-2-58 15,0-5-85-15,1-3 7 16,7-6-143-16,2-5-90 15,1-8-246-15</inkml:trace>
  <inkml:trace contextRef="#ctx0" brushRef="#br1" timeOffset="-196371.24">28114 13446 935 0,'0'0'290'0,"0"0"11"16,0 0-41-16,0 0-104 15,0 0-104-15,0 0-32 0,0 0 18 16,-49 52-37-16,44-25 5 16,5 0 0-16,0-2-4 15,13-2-1-15,8-6-1 16,3-6-5-16,1-6 4 16,-1-5 1-16,-6-2 0 15,-4-15 0-15,-10-6 10 16,-4-3 34-16,-10-3-3 15,-17 2-23-15,-9 5 12 16,-1 7-30-16,0 9 0 16,7 6-36-16,16 10-112 15,9 8-239-15,5-1-286 0</inkml:trace>
  <inkml:trace contextRef="#ctx0" brushRef="#br1" timeOffset="-196154.82">28396 13366 1455 0,'0'0'325'16,"0"0"-89"-16,0 0-62 15,0 0-72-15,0 0-71 16,0 0-10-16,0 0 21 16,25 72-1-16,-20-28-5 15,-2 6-35-15,1 7 21 16,-1 4-22-16,-1 2-9 15,-1 2-44-15,-1 11-97 16,0-15-195-16,0-19-589 0</inkml:trace>
  <inkml:trace contextRef="#ctx0" brushRef="#br1" timeOffset="-191670.81">17922 14077 333 0,'0'0'127'0,"0"0"-98"15,0 0-4-15,0 0 305 0,0 0-91 16,0 0-89-16,0 0-22 15,0-11-12-15,0 5 12 16,0 0 18-16,0 2-35 16,0-2-22-16,0 2-55 15,0 0-19-15,0 1-10 16,0 0 3-16,6 0-7 16,7 2-1-16,6 1-14 15,6 0 14-15,6 0 0 16,5 0 2-16,6 3-2 15,1 7 1-15,2 4 4 16,3 3-5-16,-5 2-3 16,-5 1 3-16,-5 3 0 15,-8 0 0-15,-5 1 0 16,-2 1 0-16,-4 2 7 0,0 4-1 16,0 2-6-16,2 4 25 15,-2 4-9-15,-1 0-10 16,1 3-6-16,-2 1 1 15,-2 2 12-15,-3 2-13 16,1 6-3-16,-3 5 3 16,-2 2 9-16,0 2 28 15,-1 0-27-15,1-2-4 16,2-1 19-16,1-2-24 16,3-2 0-16,1 0 8 15,1 0-8-15,-2-4 12 16,-2-1-4-16,-1-2-8 15,-3-4 39-15,-3 0-28 0,0-1-3 16,0-1 7 0,0-1-7-16,-2 2 3 0,1 0-12 15,1 4 1-15,0-1 12 16,0 2-13-16,0 1 0 16,0 0 1-16,3-1-1 15,1-6 1-15,1-1-1 16,-1-4 0-16,1-3 6 15,1-3-6-15,0 0 0 16,0 0 0-16,1-1 0 16,1 2 0-16,4 0 0 15,-3 1 0-15,0 0 7 0,-1 2-7 16,0 1-1-16,-1 1 1 16,3-2 1-16,4 1-1 15,0-1 0-15,5-2 1 16,5-1-3-16,1 1 2 15,5-1-7-15,4 1 7 16,1-1 0-16,1 0-1 16,-4 0-5-16,-2-3-7 15,-4-4-3-15,-7-5 2 16,-1-3 8-16,-2-8 5 16,-2-4-6-16,-1-4 7 15,4-3 0-15,2 0 1 16,2 0 3-16,6-8-4 15,3-5 0-15,1-1-1 16,2-2 0-16,0-1 0 0,-2 1-9 16,-3-4 10-16,-1 0-1 15,-3-2 1-15,0 0 0 16,0-5 0-16,0-1 0 16,1 0 1-16,0-3-1 15,-3 1 1-15,-3 2 6 16,-2 0-7-16,-3-1 1 15,-1 3 10-15,-1-1-2 16,-1 0 1-16,-1 1-10 16,-1 4 0-16,-3 4 12 15,-3 4-6-15,-1 5 12 16,-1 5 4-16,-1 1-16 16,0 3-6-16,0 0-10 0,0 0-54 15,0 0-26-15,0 0-69 16,-9 0-95-16,-2 4-68 15,-2 2-292-15</inkml:trace>
  <inkml:trace contextRef="#ctx0" brushRef="#br1" timeOffset="-191326.73">19375 16626 697 0,'0'0'309'16,"0"0"-147"-16,0 0-45 15,0 0-47-15,0 0 61 0,0 0 11 16,0 0-40 0,29-6-51-16,7-11-38 0,5-6-7 15,3-5-4-15,2-6 4 16,2-3 13-16,-2-1 1 16,-7 3 59-16,-7 7 35 15,-6 8-6-15,-11 9-15 16,-6 8-2-16,-2 3-43 15,-1 6-10-15,2 15-1 16,5 7-5-16,2 9 0 16,3 2-15-16,0 1-16 15,0-2 1-15,-5-3-2 16,-1-2-42-16,-12 3-117 0,0-6-149 16,-6-10-418-16</inkml:trace>
  <inkml:trace contextRef="#ctx0" brushRef="#br1" timeOffset="-189904.53">20660 14155 438 0,'0'0'92'16,"0"0"244"-16,0 0-142 15,0 0-38-15,0 0-30 16,0 0-15-16,0 0-31 16,1-39 0-16,9 31-27 15,1 0-4-15,3-2-20 16,5-3-13-16,4-1-2 16,5-3-14-16,5-2 0 15,5 1-1-15,1 3 1 16,2 1 0-16,2 4 1 0,-1 5-1 15,0 2 7-15,2 3-7 16,1 0 12-16,3 0 29 16,3 0-9-16,7 6 2 15,3 4-5-15,5 3-16 16,3 4 11-16,2 2-24 16,-1 5 0-16,1 2 15 15,-4 4-7-15,-2 0 11 16,-4 5 10-16,-6 0-12 15,-7 4 23-15,-4 1-15 16,-6 4-7-16,-7 1 8 16,-6 3-12-16,-5 2 3 15,-5 7 11-15,-3 12-26 0,-5 19 32 16,-1 16-21 0,-6 3-13-16,0-17 9 0,0-21-8 15,-2-25 1-15,-3-1-1 16,0 7 11-16,1 10-11 15,-1 8-1-15,1-3 0 16,-1-2 0-16,4-1 2 16,1-3-2-16,0 0 0 15,0 1 2-15,7 1-1 16,7-1-1-16,4 2-9 16,1 1 9-16,7-2-1 15,0 0 0-15,1-4 1 0,3-5 0 16,-2-4 2-16,2-4-2 15,0-2-1-15,1-3 0 16,2 1 1-16,3-2 0 16,3-3 0-16,4-1 0 15,2-4 8-15,4-5-8 16,0-2 0-16,0-5 11 16,-1-3-11-16,-5-5 1 15,-1-4-1-15,0-4 0 16,-3-2 4-16,1-6-4 15,3-14 0-15,-1-7 1 16,2-11 0-16,0-8 0 16,-2-8-1-16,-1-4 1 15,-5 0 15-15,-4 8-15 16,-9 7 34-16,-6 12 4 0,-9 10 1 16,-4 8 0-16,-4 7-37 15,0 4-3-15,0 2-27 16,-12 0-74-16,-5 4-29 15,-8 11-96-15,4 1-170 16,2-3-273-16</inkml:trace>
  <inkml:trace contextRef="#ctx0" brushRef="#br1" timeOffset="-189606.33">23086 16023 205 0,'0'0'1210'0,"0"0"-950"16,0 0-46-16,0 0-65 16,0 0-64-16,0 0-38 15,0 0-17-15,110-68-21 16,-62 61-8-16,-2 2 9 16,-3 0-10-16,-10 3 0 15,-10 2 42-15,-7 0 11 16,-7 2-6-16,-3 15 1 15,-2 8 7-15,1 11-17 16,-4 6-23-16,2 4-15 16,0-2 11-16,-1 0-11 15,0-2-37-15,-2 12-73 16,-4-12-133-16,-6-9-425 0</inkml:trace>
  <inkml:trace contextRef="#ctx0" brushRef="#br1" timeOffset="-179882.34">7066 15672 909 0,'0'0'280'0,"0"0"-167"0,0 0-68 15,0 0 51-15,0 0 116 16,0 0-31-16,-32-4-72 16,32 4-52-16,0 0-31 15,0 0-8-15,0 0-5 16,10 0-4-16,7 0 36 15,13 0 1-15,16 0 19 16,26 0-9-16,35 0 6 16,38-5 3-16,19-2-26 15,0 3-26-15,2 0 32 16,-20 2-38-16,-6 2 5 16,-31 0 5-16,-29 0-16 0,-30 0 4 15,-20 0-5 1,-3 0-15-16,-8 0 13 0,-6 0-32 15,-8 0-6-15,-5 0-21 16,0 0-56-16,-14 0-76 16,-8 0-280-16,-3 0-222 0</inkml:trace>
  <inkml:trace contextRef="#ctx0" brushRef="#br1" timeOffset="-179393.65">7113 15734 713 0,'0'0'318'16,"0"0"-86"-16,0 0-111 0,0 0-58 15,0 0 60-15,0 0 54 16,0 0-57-16,-6 15-46 16,0 13 77-16,-1 10-67 15,2 12-10-15,-1 16-6 16,3 0-29-16,3 6 21 16,0 3-34-16,3-1-16 15,8 1 15-15,4-3-23 16,-2-4-2-16,-1-11 0 15,-3 2-27-15,-6-5-48 16,-3 5-132-16,0-15-91 16,0-10-371-16</inkml:trace>
  <inkml:trace contextRef="#ctx0" brushRef="#br1" timeOffset="-179042.58">7091 16793 1465 0,'0'0'339'16,"0"0"-267"-16,0 0-65 15,0 0 46-15,80 0 58 16,-36 0 11-16,23-1-76 16,36-10-24-16,34-8 6 15,17 0-14-15,1-2-1 16,-9 2-3-16,-21 3-8 15,-4 2 23-15,-12 2-16 0,-25 2-8 16,-23 3 14-16,-20 1-4 16,-8 2 3-16,0 0 1 15,0 0-15-15,0-2 30 16,-5 0-30-16,-3 2 0 16,0-2 1-16,0 0-1 15,0 2 0-15,-1-2-23 16,-4 1-75-16,-1-2-74 15,-7 1-175-15,-2-1-304 0</inkml:trace>
  <inkml:trace contextRef="#ctx0" brushRef="#br1" timeOffset="-178644.65">8565 15666 818 0,'0'0'227'15,"0"0"-6"-15,0 0-16 16,0 0-8-16,0 0-26 15,0 0-54-15,0 0 27 0,-2 63-4 16,5-17-41 0,9 7-17-16,8 18-27 0,5 16 13 15,-3-4-32-15,-2-7 5 16,-4-8-18-16,-5-12-7 16,-1 5 5-16,-1 7-21 15,0-7 6-15,-3-8-6 16,0-9 0-16,-5-9-19 15,-1-9-36-15,0-7-57 16,-13-11-76-16,-5-5-396 16,-7-3-853-16</inkml:trace>
  <inkml:trace contextRef="#ctx0" brushRef="#br1" timeOffset="-177488.74">7416 17509 1440 0,'0'0'386'15,"0"0"-250"-15,0 0-19 0,0 0 12 16,3-83 2-16,11 70-49 16,0 3-42-16,6 1-33 15,7 2 2-15,7 3-7 16,8 4 4-16,3 0-6 15,2 0 0-15,-5 10 1 16,-8 10-1-16,-10 9 1 16,-15 7 1-16,-9 8 4 15,-6 5 20-15,-22 4 6 16,-11 3-1-16,-7-2-7 0,1-2-10 16,3-9-13-1,9-9-1-15,11-10 1 0,10-12-10 16,12-9-15-16,0-3-26 15,27-22 27-15,24-26 17 16,25-25-29-16,15-26-20 16,-5 7-19-16,-23 16 26 15,-27 28 11-15,-18 23 29 16,-5 3 8-16,-1 5 11 16,-6 3 45-16,-6 11 28 15,-3 3-9-15,-18 0-19 16,-9 3-48-16,-7 14-1 15,-3 7 26-15,4 6 2 16,6 5-6-16,9 5-20 16,14-1-9-16,7 2 30 0,4-3-21 15,23-1-9-15,9-6 6 16,9-6-5-16,4-8 1 16,1-8-2-16,-6-9-19 15,-7 0 4-15,-10-8 15 16,-11-7 0-16,-7-2 13 15,-7 2 5-15,-2-2 6 16,0 4-9-16,0 4-14 16,-3 5-1-16,-2 3-33 15,-2 1-98-15,0 8-128 16,-1 2-471-16</inkml:trace>
  <inkml:trace contextRef="#ctx0" brushRef="#br1" timeOffset="-176594.13">8323 17544 1039 0,'0'0'491'15,"0"0"-353"-15,0 0 45 16,0 0 28-16,0 0-5 16,0 0-65-16,0 0-33 15,0-29-63-15,0 29-27 16,0 5 1-16,0 11-7 16,-10 9 18-16,-8 9 3 15,3 7-10-15,-4 7 22 16,2-2-18-16,4 4-6 15,5-7-8-15,8-1-12 16,0-6 4-16,9-2-5 0,15-7-18 16,9-5 17-16,4-5-48 15,6-7-71-15,1-7 16 16,14-9-43-16,-11-12-344 16,-9-5-271-16</inkml:trace>
  <inkml:trace contextRef="#ctx0" brushRef="#br1" timeOffset="-176367.74">8141 17786 1483 0,'0'0'362'0,"0"0"-156"15,0 0-53-15,0 0-39 16,0 0-55-16,0 0-48 15,0 0 14-15,143-2-12 16,-74 2-5-16,7-3-8 16,-3-7-11-16,-4-14-110 15,-6 3-415-15,-17-1-1039 0</inkml:trace>
  <inkml:trace contextRef="#ctx0" brushRef="#br1" timeOffset="-175632.7">10075 15643 1433 0,'0'0'287'0,"0"0"-54"16,0 0-50-16,0 0-53 16,0 0-50-16,0 0-27 15,-17 78 14-15,17 8-6 16,2 34-9-16,16 11-5 16,4-7-3-16,3-15-29 0,-8-23-14 15,1-14 8-15,-9-16-9 16,-3-14-10-16,-2-12-25 15,-4 1-45-15,0-1 4 16,0-5-40-16,-6-18-69 16,-4-5-142-16,-4-2-390 0</inkml:trace>
  <inkml:trace contextRef="#ctx0" brushRef="#br1" timeOffset="-175085.17">10085 15780 1187 0,'0'0'203'0,"0"0"-41"15,0 0-10-15,0 0-22 16,37-86 3-16,-1 69-69 16,11 2-53-16,27-1 11 15,31 0-22-15,39 2 0 16,19 7 6-16,0 6-6 15,-16 1 1-15,-29 4-1 16,-27 6-21-16,-25-3-2 16,-26-3-13-16,-13-1 8 15,0-1 20-15,-5-2 8 16,-1 0 8-16,-9 0-7 16,-5 0 40-16,-2-3 53 15,-5 1 0-15,0 2-28 16,0 0-29-16,3 7-37 0,-3 13 20 15,9 8 2-15,-3 10-21 16,4 8 19-16,5 5-18 16,6 16-1-16,9 16-1 15,1-6 6-15,-1-7-8 16,-3-10 2-16,-9-18-19 16,-3 6 19-16,-2 0-22 15,-12-4 12-15,-1-6 10 16,-22-6 0-16,-17-2 8 15,-31-4 1-15,-39 3 17 16,-41 1 31-16,-22-4 3 16,-4-2-4-16,24-1 7 0,45-6-42 15,33-2-4 1,29-1-17-16,20 3-40 0,6 13-55 16,7-3-136-16,9-1-430 0</inkml:trace>
  <inkml:trace contextRef="#ctx0" brushRef="#br1" timeOffset="-174634.37">10527 17344 722 0,'0'0'1016'15,"0"0"-766"-15,0 0-53 16,0 0-27-16,0 0-11 16,0 0-40-16,0 0-37 0,-5-36-66 15,-10 68-2 1,-3 11 19-16,-4 8-4 0,1 5 0 16,6 3-28-16,2 3 0 15,11-2 14-15,2-4-15 16,5-2-26-16,17-6 10 15,10-11-26-15,8-11-28 16,9-13-3-16,33-13-70 16,-13-10-67-16,-7-11-473 0</inkml:trace>
  <inkml:trace contextRef="#ctx0" brushRef="#br1" timeOffset="-174431.92">10351 17558 1592 0,'0'0'551'16,"0"0"-456"-16,0 0 17 15,0 0-20-15,0 0-40 16,0 0-25-16,116-10-18 16,6 14-9-16,8-2-9 15,-20-2-77-15,-26 0-136 16,-41 0-430-16,-16 0-786 0</inkml:trace>
  <inkml:trace contextRef="#ctx0" brushRef="#br1" timeOffset="-174251.4">11000 17545 1145 0,'0'0'229'0,"0"0"-174"15,0 0-7-15,86-4 28 16,-42 1-37-16,3 1-37 15,1 0-2-15,-2 1-109 16,-8-1-67-16,-10 0-70 16,-15-5-47-16,-10-2-81 15,-3 2-22-15</inkml:trace>
  <inkml:trace contextRef="#ctx0" brushRef="#br1" timeOffset="-174072.88">11196 17434 428 0,'0'0'305'0,"0"0"5"16,0 0-22-16,-89-34 14 15,79 34-55-15,5 0-106 16,2 13-3-16,3 7-14 0,0 6-3 16,0 8-45-16,11 4-34 15,5 3-2-15,8 0-33 16,-3 0-7-16,4-1-19 16,-1-4-69-16,3 4-102 15,-5-11-208-15,-5-9-554 0</inkml:trace>
  <inkml:trace contextRef="#ctx0" brushRef="#br1" timeOffset="-173846.48">11614 17351 1313 0,'0'0'769'16,"0"0"-540"-16,0 0-83 0,0 0-61 15,0 0-16-15,0 0 36 16,35 75-27-16,-22-23-44 16,-1 8-34-16,-4 3 0 15,-4 1-15-15,0 4-92 16,-4 22-85-16,0-15-75 16,-7-13-375-16</inkml:trace>
  <inkml:trace contextRef="#ctx0" brushRef="#br1" timeOffset="-173110.45">9869 18100 75 0,'0'0'80'16,"0"0"489"-16,0 0-375 16,0 0-51-16,0 0 45 15,0 0 56-15,0 0 6 16,-48-33-51-16,48 17-18 16,0-7-41-16,0-1-25 15,9-6-49-15,7 2-19 16,7 0-4-16,5 1-18 15,5 5-7-15,1 3-18 16,2 8 1-16,-3 4-7 16,-3 7 6-16,-4 4-9 0,-7 20 9 15,-9 22-8-15,-10 24 8 16,-6 1 0-16,-11-7 0 16,-8-6 11-16,3-14-11 15,-3-1 0-15,0 2-1 16,6-15 5-16,9-10-11 15,5-13 2-15,5-7-30 16,18-10 15-16,27-30 3 16,19-30-10-16,15-26 12 15,-4 5 6-15,-21 16 8 16,-26 30 1-16,-16 29 0 16,-5 3 24-16,-4 6 26 0,-3 4 23 15,0 3-7 1,-4 16-44-16,-11 11 3 0,0 10-25 15,4 5-5-15,7-2 4 16,4-1-12-16,18-5-18 16,16-7-8-16,12-11-26 15,23-16-11-15,-9 0-167 16,-14-14-610-16</inkml:trace>
  <inkml:trace contextRef="#ctx0" brushRef="#br1" timeOffset="-169558.95">7664 15658 469 0,'0'0'306'0,"0"0"-160"16,0 0-106-16,0 0-27 16,0 0 71-16,0 0 41 15,0 0-24-15,0 1-13 16,0-1 31-16,0 0 40 15,0 0-12-15,0 0-31 16,0-4-46-16,0-6-55 16,0-3 0-16,0-6-8 15,0-3-5-15,0-5 9 16,0-5-11-16,0-5 0 16,0-5 0-16,0-3 0 15,0-5 0-15,6-2-1 16,0 1 3-16,4 3 5 0,2 2-7 15,3 1 0-15,4 1-1 16,4-1 1-16,0-3-1 16,5 0-5-16,3 1 12 15,4 3-14-15,3 4 8 16,-1 3-4-16,2 3-4 16,1 6 8-16,-1 2-6 15,1 5 4-15,5 4-15 16,1 5 2-16,5 5-17 15,4 2-6-15,-2 4 37 16,-1 1-6-16,-6 0 6 16,0 10 1-16,-5 7-6 15,2 2 5-15,-3 5 1 0,5 3-12 16,7 5 12 0,2 4 1-16,2 3-1 0,4 7 0 15,-2 1 1-15,-1 6 3 16,-3-1-4-16,-4 2 0 15,-6-1 0-15,-3 5 1 16,-5 3-1-16,-5 4 0 16,-1 2 0-16,2 12 18 15,-4-8-18-15,2 0 0 16,1-1 7-16,-3-9-7 16,5 3 0-16,-3 2 0 15,0-4 0-15,-4 0 43 16,-4 0-24-16,-4 0-3 15,-3 0-4-15,-2 11-11 16,-1 15 0-16,2 16 17 0,-1 7-3 16,-1-8 13-16,3-12-27 15,0-14-1-15,1-13 2 16,-2-10-1-16,-3-12 12 16,0-1-1-16,1 7-1 15,3 4 17-15,1 4-28 16,-1-6 0-16,3-6 1 15,-2-6 0-15,-2-4 0 16,4-5-1-16,-3-5 1 16,1-2 8-16,6-5-9 15,-2-5 1-15,7-1 14 16,-2-4-14-16,6-1 8 0,-1-2-9 16,3-2 1-16,0-1 10 15,0-1-11-15,-3 0-2 16,-2 0 2-16,-3-3 1 15,-1-5 8-15,-4-2-9 16,-1-2 0-16,-4-4 11 16,1-1-11-16,-4 0 0 15,-2-2 7-15,-5 3-6 16,1 0 0-16,-6 4-1 16,0 0-14-16,0 5-21 15,0 0-70-15,-19 0-136 16,1 4-163-16,-5-3-457 0</inkml:trace>
  <inkml:trace contextRef="#ctx0" brushRef="#br1" timeOffset="-169288.67">10125 17135 895 0,'0'0'210'0,"0"0"-32"15,0 0 70-15,0 0-54 16,0 0-69-16,0 0-37 15,0 0-39-15,63-45 2 16,-35 49 19-16,1 10-42 16,0 4-13-16,0 4-2 15,-7 0-4-15,-2 3 28 16,-7 1 0-16,-6 1 12 16,-7 2 22-16,0-2-30 15,0 3-14-15,-8-1-21 0,-3-3-6 16,2-2-9-16,-3 1-105 15,5-7-125-15,4-6-391 0</inkml:trace>
  <inkml:trace contextRef="#ctx0" brushRef="#br1" timeOffset="-166038.36">10650 15821 245 0,'0'0'153'0,"0"0"-98"16,0 0 156-16,0 0 120 15,0 0-90-15,0 0-105 16,0 0-53-16,0 0-12 16,0 0-27-16,0 0 1 15,0 0-35-15,0 0-9 16,0 0-1-16,0 0-2 16,0 0 1-16,0 0-5 15,0 0 4-15,0 0-9 16,0 0 7-16,0 0-40 0,0 0-37 15,0 0-86-15,0 0-326 16</inkml:trace>
  <inkml:trace contextRef="#ctx0" brushRef="#br1" timeOffset="-165031.05">10603 15933 466 0,'0'0'410'16,"0"0"-208"-16,0 0-99 16,0 0-18-16,0 0 57 15,0 0 5-15,0 0-87 16,-9-4-12-16,6-4 13 16,1 0 6-16,-1-2 22 15,0-3-42-15,2-2-13 16,-1-4-3-16,0-2-11 15,2-6 19-15,0-2-22 0,0-8-11 16,0-5 16-16,0-6-21 16,0-6 1-16,2-4 15 15,4-1 5-15,2 1 2 16,-2 3-23-16,0 5-1 16,1 1 25-16,1 2-25 15,1 0 7-15,2-1 4 16,0-3-4-16,4-4 4 15,3-1-11-15,3-4 0 16,0 1 3-16,4 3-3 16,3 3 0-16,5 7-1 15,5 3 2-15,6 7 4 16,6 5-5-16,5 4-4 0,4 5 3 16,4 2 1-16,4 7-6 15,3 4 5-15,11 6 2 16,14 3-1-16,19 2 0 15,3 15-7-15,-9 4 7 16,-23 0 0-16,-22-1 0 16,-14 0-1-16,-3 1 1 15,11 6-1-15,7 4 1 16,12 9-6-16,-4-1 6 16,-4 5 0-16,-3 3 0 15,-9 3 0-15,-4 4 2 16,-8-1 5-16,-5 2-4 15,-1 2 7-15,-2 0 15 0,9 16-4 16,4 16-2 0,8 19-17-16,-2 3 10 0,-10-6-2 15,-8-13-10-15,-13-25 0 16,-9-10-1-16,-2 7-5 16,-5-11 6-16,-4 1 1 15,1 6-1-15,-4-13 41 16,3 7-26-16,-1 6 1 15,2-1-4-15,4 2-11 16,3 0 5-16,1-2-6 16,7-2 2-16,1-5 6 15,4-6-8-15,2-5 0 0,0-7-1 16,-4-6 0-16,-1-8-5 16,-3-4-11-16,-1-6-17 15,-3-6 17-15,1-1-27 16,-1-3-14-16,-1 0-10 15,-1-7-77-15,-4-5-154 16,-8-1-319-16</inkml:trace>
  <inkml:trace contextRef="#ctx0" brushRef="#br1" timeOffset="-164813.64">12893 16623 1170 0,'0'0'180'16,"0"0"-8"-16,0 0-93 0,0 0-16 16,0 0 40-16,0 0 23 15,110 45-56-15,-59-24-43 16,7 0-13-16,0-2-14 16,-4-3-10-16,-6-3-65 15,-5-6-189-15,-11-3-111 16,-10-4-208-16</inkml:trace>
  <inkml:trace contextRef="#ctx0" brushRef="#br1" timeOffset="-164655.06">13438 16470 1091 0,'0'0'291'16,"0"0"0"-16,0 0 12 16,0 0-101-16,0 0-48 0,0 0-104 15,0 0 1-15,-44 44-7 16,14 10-43-16,-4 6-1 15,-17 24-32-15,9-15-180 16,7-13-465-16</inkml:trace>
  <inkml:trace contextRef="#ctx0" brushRef="#br1" timeOffset="-164100.55">13236 15550 1091 0,'0'0'200'0,"0"0"-4"15,0 0 28-15,0 0-115 16,0 0 33-16,0 0-51 15,0 0-57-15,103-27-5 16,-70 30-2-16,-3 15-7 16,-5 9-2-16,-11 11-17 15,-13 11 54-15,-1 5-36 16,-23 6-9-16,-9-1 2 0,-8-4-10 16,-1-7-1-1,4-9-1-15,7-10 8 0,8-12-22 16,13-13 2-16,9-4 12 15,6-17-6-15,24-17-44 16,10-12 13-16,15-10 16 16,17-16-7-16,-5 6 16 15,-2-3-17-15,-8 4 19 16,-21 19 10-16,-5 5 61 16,-14 14 38-16,-10 17 26 15,-7 10-69-15,-4 7-12 16,-14 20-26-16,-8 11 2 15,0 9 5-15,2 5-19 16,7 3 1-16,8 0-7 16,9 0-17-16,3-3 17 0,20-5-64 15,11-6-67-15,24-13-61 16,-7-11-210-16,-9-15-546 16</inkml:trace>
  <inkml:trace contextRef="#ctx0" brushRef="#br1" timeOffset="-163168.04">13852 15841 456 0,'0'0'257'16,"0"0"-32"0,0 0 24-16,0 0 26 0,0 0 0 15,27-72-49-15,-24 62-31 16,-2 5-53-16,1 3-31 15,-2 2-46-15,0 2-35 16,0 16-18-16,-6 10 12 16,-7 13-2-16,1 8 18 15,3 6-28-15,3 5-10 16,6-4 6-16,13-4-8 16,12-8 0-16,10-7-9 15,5-9-33-15,6-9 8 16,1-4-110-16,9-15-13 0,-12 0-238 15,-13-13-406-15</inkml:trace>
  <inkml:trace contextRef="#ctx0" brushRef="#br1" timeOffset="-162995.5">13745 16017 1182 0,'0'0'338'15,"0"0"-153"-15,0 0-109 16,100-8-54-16,-29 8 20 16,26 0 5-16,17 4-47 15,-19 0-141-15,-23-4-354 0</inkml:trace>
  <inkml:trace contextRef="#ctx0" brushRef="#br1" timeOffset="-162645.45">14225 15980 1061 0,'0'0'274'16,"0"0"-176"-16,0 0-47 15,0 0-26-15,0 0 46 16,119 0 0-16,-75 0-58 16,0 2-11-16,-3-1-4 15,-8-1-13-15,-8 0-76 16,-8-14-53-16,-9-4-40 15,-8-7-61-15,-3-2 11 0,-19-2 24 16,0 4 210-16,-2 5 66 16,1 8 122-16,3 6 34 15,0 6-22-15,5 0 45 16,0 17 1-16,2 10-59 16,4 11-25-16,3 9-53 15,5 5-29-15,1 4-45 16,5 1-34-16,10-6 3 15,3-2-4-15,-1-10-84 16,5-5-87-16,-7-10-191 16,-3-11-314-16</inkml:trace>
  <inkml:trace contextRef="#ctx0" brushRef="#br1" timeOffset="-162373.17">14689 15777 1534 0,'0'0'243'16,"0"0"-69"-16,0 0-23 16,0 0-29-16,0 0-14 15,100-46 1-15,-62 69-62 16,3 9-28-16,-5 12-6 16,-12 5-13-16,-18 5 0 15,-6 1 0-15,-22-3 0 16,-8-7 15-16,-2-8-15 0,7-9 1 15,12-8 5 1,13-8-6-16,4-2-6 0,45-2-24 16,44-6-79-16,-8-2-131 15,-3 0-435-15</inkml:trace>
  <inkml:trace contextRef="#ctx0" brushRef="#br1" timeOffset="-159783.1">13740 17040 392 0,'0'0'666'15,"0"0"-520"-15,0 0-56 16,0 0-44-16,0 0 47 15,0 0 74-15,0 0-30 16,3-73-42-16,-3 73-23 16,0 0 7-16,0 0-4 15,0 0-15-15,0 0-14 16,0 0-31-16,0 0-6 16,2 13-9-16,3 5 0 15,5 7 9-15,0 2-9 16,6 2 0-16,1-4 0 15,2-4 0-15,-2-4 0 0,2-10-9 16,0-4 9-16,0-3 0 16,3-3 0-16,3-14-7 15,3-6 7-15,2-5-3 16,2-4 3-16,-1-4 0 16,2 1-3-16,-2 3-3 15,-1 2 6-15,0 6 0 16,-3 9-1-16,-5 5 1 15,1 7-6-15,-1 3 6 16,-4 0-9-16,0 8 9 16,-2 9-12-16,-1 3 11 15,-3 4 1-15,3 4 0 16,-3 2 1-16,1 1-1 16,-1 3-1-16,0-2 0 0,-2 2 1 15,-2-4-1-15,-2-3 1 16,-1-5 0-16,-1-5-6 15,3-6 6-15,5-2 0 16,5-6 0-16,4-2 0 16,4-1-7-16,2 0-1 15,1-1 7-15,-3-11-5 16,-2-3 6-16,-2-4-7 16,0-4 6-16,-5-4 2 15,4-5-1-15,-1-1 0 16,0-5 1-16,7 2 10 15,-1 1-11-15,0 7-7 16,-2 7 7-16,-2 7 0 0,-2 7 0 16,-4 3 0-16,1 2 1 15,-2 2 11-15,2 0-12 16,-1 4 0-16,1 8 1 16,1 4-1-16,1 3 0 15,-1 3 0-15,-1 3 2 16,0 1 7-16,1 2-9 15,-1 2-1-15,0-1-6 16,-1 0 6-16,-1-1 0 16,-4-4-28-16,2-3-4 15,-4-5 32-15,-1-6-26 16,-1-3 7-16,3-3 7 16,1-1 6-16,3-3 1 0,4 0-2 15,2 0-8 1,3-13 15-16,3-1-22 0,0-5-3 15,2-4 16-15,1-4 4 16,1-7 6-16,-1 0 0 16,-2 3 0-16,-3 2 10 15,0 7-9-15,-7 4 11 16,2 4 11-16,-4 2-4 16,2 5-1-16,-2 2-13 15,0 0-4-15,0 4 13 16,0 1-12-16,0 0-1 15,1 0 6-15,-2 7-1 0,2 6 3 16,-1 4-9-16,0 3 0 16,-1 6 4-16,0 5-4 15,0 3 0-15,1 1 0 16,2 1-11-16,-1-2-14 16,1-6-18-16,3-4-7 15,0-6 33-15,2-4 5 16,0-10 11-16,4-2-2 15,2-2-3-15,3 0 0 16,1-16-8-16,2-3 6 16,0-10 8-16,-2-4 1 15,0-7 0-15,1-4 17 16,-2 4-12-16,-4 1 14 16,-2 10-14-16,-3 8-4 15,-4 8 28-15,-3 7-30 0,-2 5 0 16,1 1 7-16,0 0-5 15,0 4 17-15,0 9-9 16,1 4-9-16,1 2 10 16,-2 1-11-16,0 1 0 15,0 1 0-15,-1-4 1 16,-1-1 2-16,3-3-3 16,2 0 0-16,1-4 1 15,5 0-1-15,3-7 0 16,4-3-1-16,1 0 8 15,1-3-5-15,2-10-2 16,0-4-10-16,-2-3 10 16,-3-1-1-16,-6 2 1 0,-3 0-1 15,-7 5 2-15,-4 4 0 16,-5 7-1-16,-1 3-9 16,-2 0-3-16,0 0-13 15,3 7 18-15,0 6 7 16,5 0-31-16,-1 0-95 15,8-3-121-15,-5-3-149 16,1-6-693-16</inkml:trace>
  <inkml:trace contextRef="#ctx0" brushRef="#br1" timeOffset="-159445">16702 16793 924 0,'0'0'240'0,"0"0"-107"16,0 0-59-16,0 0-19 15,0 0 42-15,0 0 34 16,0 0-15-16,52 51-49 16,-25-30-22-16,4-1-11 15,2 0-12-15,-2-2-16 16,1 0 19-16,-5-1 1 15,-7 2 15-15,-6-5 12 16,-7 3-6-16,-7 2-10 0,0 6 16 16,-13 7 5-1,-14 6 11-15,-7 0-36 0,-11 1-14 16,-1 0-9-16,-6-3-10 16,-3-5-35-16,-14 4-131 15,12-10-313-15,11-10-198 0</inkml:trace>
  <inkml:trace contextRef="#ctx0" brushRef="#br1" timeOffset="-150006.24">17276 15725 990 0,'0'0'121'0,"0"0"-9"16,0 0-28-16,0 0 29 16,0 0 48-16,0 0 8 15,27-59-20-15,-27 58-75 16,2 1-42-16,-2 0-14 15,0 0-6-15,0 0 31 16,1 10-34-16,-1 9 31 16,2 9 1-16,-1 9-6 15,1 8 8-15,1 6-18 16,3 5-24-16,4 1 24 16,2 0-25-16,4-8 0 15,1-7 1-15,-1-10 0 0,-4-9 7 16,-3-12-8-1,0-8 0-15,-3-3 7 0,1-17-6 16,4-15 0-16,5-15 0 16,3-9 0-16,0-7 7 15,1-3-8-15,3 0 0 16,-4 5-2-16,2 6 2 16,-3 12 0-16,-2 13 2 15,-3 13-1-15,-2 14-1 16,-3 3-9-16,-1 26 3 15,2 10 5-15,0 11 1 16,-1 5-1-16,1 3 0 16,1 0 2-16,0-1 2 15,1-5-3-15,2-5 0 16,-2-9-12-16,0-8 12 0,-1-11-22 16,-4-8-9-16,-2-8 6 15,4-3 24-15,2-21 1 16,5-16 0-16,3-10-7 15,4-10 7-15,-2 1-1 16,-1 6 1-16,-4 10 0 16,-2 15 8-16,-5 13-8 15,-4 12 0-15,1 3-7 16,2 11 7-16,-1 13 0 16,2 6-1-16,1 2 2 0,2-1 0 15,3-4-1 1,2-4-5-16,1-5-5 0,2-7-9 15,1-7-24-15,2-4-13 16,5 0-66-16,20-18-77 16,-6-3-134-16,-1-3-331 0</inkml:trace>
  <inkml:trace contextRef="#ctx0" brushRef="#br1" timeOffset="-149007.91">20031 15595 696 0,'0'0'161'16,"0"0"78"-16,0 0-45 15,0 0-4-15,0 0-23 16,0 0-9-16,0 0-34 16,0-35-56-16,0 36-49 15,0 18-19-15,0 12 0 16,-3 11 21-16,-2 11 6 16,-1 7-14-16,1 2-5 15,-2-1-7-15,0-5 9 16,-1-5-10-16,4-11 0 15,-1-12-5-15,5-14 5 0,0-14 0 16,2-2 14 0,14-23-7-16,11-13 7 0,4-12-14 15,8-7 0-15,0-4 4 16,1 0-4-16,-1 2 0 16,-1 4-1-16,-5 10 2 15,-8 10 6-15,-8 14-7 16,-9 13 0-16,-5 8-11 15,-3 22 12-15,0 15-1 16,-6 15 28-16,0 5-26 16,4 2 18-16,2-2-20 15,0-6-2-15,8-9 2 16,6-11 0-16,3-12-6 0,2-12-5 16,5-7 10-1,0-12-11-15,5-16 12 0,1-8-23 16,2-8 15-16,1-3-18 15,6 0-11-15,3 4-61 16,0 9-50-16,11 20-88 16,-11 10-43-16,-12 4-215 0</inkml:trace>
  <inkml:trace contextRef="#ctx0" brushRef="#br1" timeOffset="-147506.93">27150 14837 1106 0,'0'0'194'0,"0"0"18"16,0 0-10-16,0 0-35 16,0 0-43-16,0 0 2 15,0 0-92-15,7-37-28 0,-7 63-5 16,-4 15 15-16,-5 13 9 15,0 8 0-15,-2 14-25 16,1-7 33-16,3 2-33 16,-1-4 1-16,2-11-1 15,3 1 1-15,2-7-1 16,1-11-7-16,0-10-26 16,0-11 32-16,4-8-36 15,2-9-4-15,2-1 37 16,6-8 4-16,5-15 1 15,6-11-1-15,3-11 1 16,4-10-1-16,-1-6 0 16,2-3-6-16,1-3 5 15,-3 2-8-15,-1 6 9 16,-6 7 0-16,-5 10 0 0,-8 14 8 16,-7 16-8-16,-4 12-6 15,0 5-10-15,-3 22 9 16,-7 9 7-16,-2 6-1 15,3 5 1-15,1 2-5 16,4-1 5-16,4 0-28 16,0-6-51-16,0-4-47 15,4-8-59-15,2-9-28 16,2-8-4-16,0-9 30 16,2-4 87-16,0-6 61 15,7-13-10-15,-1-8 38 16,6-9 10-16,2-4 1 15,2-6 0-15,1 2 5 16,-5 7-5-16,-4 10 0 0,-18 24-2 16,0 3-498-16,-7 8 326 0</inkml:trace>
  <inkml:trace contextRef="#ctx0" brushRef="#br1" timeOffset="-140508.64">16857 13205 68 0,'0'0'340'16,"0"0"-188"-16,0 0-106 16,0 0-34-16,0 0-1 15,0 0 40-15,0 0 66 16,-81-16-31-16,78 15-50 16,0 1 9-16,3 0-3 15,-2 0 10-15,2 0-17 16,0 0-34-16,0 0-1 15,0 0-19-15,0 0 19 16,2 4 2-16,4 2-2 16,2 1 0-16,4 0 1 0,3-1 5 15,1-2-4-15,7-1 11 16,5-2-6-16,5-1 36 16,6 0-14-16,5 0 18 15,7 0-3-15,6 0 0 16,4-3 1-16,5-1-19 15,3 0-17-15,12-2 21 16,16-2-28-16,18-2 11 16,6 0 4-16,-9 1 5 15,-8 1 0-15,-10 2-3 16,0-1-9-16,3 3 29 16,0 0-26-16,-7 1 10 15,-2 2 1-15,-2-1-13 16,2 1 2-16,3-1-13 15,5 1 0-15,4-3 0 0,5 1 0 16,0 0 0-16,-3 2 0 16,-8 1 1-16,-15 0 7 15,-17 0-8-15,-13 0 0 16,-2-2-3-16,9 1 3 16,21-2 0-16,24-3 0 15,21-1 1-15,10-3 3 16,-2 2-4-16,-5-1 0 15,-12 5 2-15,0 3-2 16,-3 1 29-16,-5 0 25 16,-2 0-10-16,-1 0 1 15,0 4-37-15,6 2-7 16,5-2 15-16,8 1-16 0,8 3 0 16,4-3 0-16,2 1 1 15,-4 0 10-15,-2-1-11 16,-7 1 0-16,-7 0 7 15,-6-1-7-15,-5 1 0 16,-2-1 0-16,-1 1 1 16,5-2 7-16,5-1-8 15,3 0 0-15,6 0 5 16,-2-1-5-16,-3 0 0 16,-4-2-1-16,-3 1 2 15,-7-1 1-15,-5 0-2 16,-7 0 0-16,-4 0 1 0,-2 0-1 15,0 0 0-15,3 0-1 16,7 0 7-16,2 0-8 16,6 0 2-16,3 0 0 15,-3 0 1-15,-1 0-1 16,-4 5 0-16,-17-3-1 16,-15 0 3-16,-16 1-1 15,-2-3-1-15,9 1-1 16,8-1 0-16,9 0 1 15,12 0 0-15,13 0 0 16,17 0 2-16,1-7 4 16,-21 0-6-16,-24 1-12 15,-25 0 12-15,-6 1 1 0,4-1 0 16,5-1-1-16,5-1 6 16,-2 0-5-16,-5-1-1 15,3 1 0-15,-1-1-1 16,3 0 1-16,2 2 0 15,4 0 0-15,4 0 0 16,0 2 4-16,2-1-4 16,0 1-6-16,-5-2 6 15,-3 1 1-15,-4 0-1 16,-3-1 0-16,-2 0 1 16,2 0 1-16,1 1-2 15,5 2-2-15,2 0 2 16,7 1-9-16,1-1-12 15,3-1 4-15,1 0 14 16,-3-4-13-16,-4 2 16 0,-4-1-6 16,-3 0 5-16,-8-1 1 15,0 1 0-15,-4-2 0 16,0 1 0-16,-5 2 2 16,-1 1-2-16,0 3-6 15,-2 2 6-15,5 1 0 16,-2 0 0-16,2 0 0 15,3 9 0-15,2 2 0 16,1 2 0-16,3 0-1 16,-2 2 1-16,2-1-1 15,-2 1 1-15,0 1 0 16,-2-2 0-16,-3 1-3 0,-5-1 3 16,-1-3 0-16,-4 1-1 15,0 1 2-15,-1 0 0 16,3 2-1-16,-2 1 1 15,2 2 11-15,0 2-12 16,0 3 0-16,0 2 5 16,-2 4 3-16,-1 5 16 15,-5 5-24-15,-4 0 0 16,-6 4 28-16,-2 1-14 16,-2 5 16-16,-2 4 15 15,-2 3-14-15,-1 18-2 16,3 15-22-16,3 14-7 15,3 5 26-15,0-6-14 0,-2-10 3 16,-4-10 0 0,-4 0-2-16,-4 1 12 0,-1 4-25 15,0 2 0-15,0 6 17 16,0 1-17-16,0 0 0 16,0 0 0-16,0-3 7 15,6-1-6-15,0-1-1 16,2 1 0-16,1 0 3 15,-5-6-3-15,-2-4 0 16,-2-3 0-16,0 0 1 16,-6 0 4-16,-5 5-5 15,-1 1 0-15,0-12 1 16,2-12-1-16,1 5-1 0,0 9 1 16,6 13 0-1,3 9 2-15,0-9-2 0,0-22 0 16,0-11 1-16,1-14 0 15,-1-5-1-15,0 5 0 16,0 4 0-16,-6 4 2 16,-3-5-2-16,-1 2 0 15,0-4 5-15,0 2-5 16,0 1 1-16,1 0-1 16,2-1 1-16,1-3 12 15,-4-5-13-15,0-5 0 16,-5-5 3-16,-7-5-3 15,-9-3 1-15,-12-2 3 16,-23-2-2-16,-25 0 10 16,-24 1-12-16,-8-2 0 0,10-3-6 15,13-1 3-15,12-2-15 16,-4-2 5-16,-7 0-15 16,-5-3 26-16,-4 0-14 15,0-2 1-15,0 0 15 16,2-2-1-16,5-8 0 15,-1 1 0-15,-4-3-18 16,0-1-7-16,-2 0-35 16,-2-3 7-16,2 2 16 15,3 4 15-15,1-4 18 16,1 3 4-16,1 0 2 16,0-2 4-16,3 2-5 0,2 1-2 15,3 2 2-15,5 3-1 16,-4 2 1-16,1 0 0 15,-1 3 2-15,-1 0 6 16,2 0-8-16,-1 0 0 16,1 4 0-16,-2 3 0 15,-5 1 0-15,-7-1-1 16,-3-4 1-16,-4-3 3 16,-3 0-3-16,2 0-2 15,-2 0 2-15,1 0 0 16,4 0 14-16,4 0 14 15,4 0-18-15,3 5 17 16,2 5-21-16,2 4-5 16,-4 1 4-16,-3 2-4 15,-3 2 0-15,0-5-1 0,1 2 0 16,1-5 8-16,7 1-8 16,3 4 1-16,17-2-1 15,14-1 10-15,14-2 18 16,1 2-20-16,-5 2-7 15,-11 5 7-15,-19 1-8 16,-16 4-1-16,-18-5 1 16,-10 1 0-16,5-6 5 15,8-1-5-15,14-4 0 16,15 0 9-16,18-5 3 16,17 0 13-16,1-1-15 15,-10 1-9-15,-18 1 3 16,-28 1-4-16,-19 1 0 0,-10 1-1 15,6-3 1-15,8-1 0 16,19 0 0-16,17-3 1 16,20 1 7-16,14 3-8 15,3-5-4-15,-9 4 2 16,-22 2 2-16,-25 0 0 16,-18 2-1-16,-2-2 2 15,3 0-1-15,10 0 0 16,9 2 0-16,-1-3-2 15,0-1 2-15,2 4-1 16,2-3 1-16,4 1-7 16,2 3 1-16,-2-1 6 0,-4 5-10 15,-2 2 2-15,-1-1 5 16,3 1-3-16,15-3 5 16,19-2-3-16,15-1 3 15,4-1 1-15,-5 4-9 16,-10 3-14-16,-7 1-17 15,1 0 8-15,-1 0 19 16,-1-2 7-16,0-1 5 16,4-2 1-16,3-1-4 15,4-2 4-15,8-5 0 16,1 0-1-16,6-3 0 16,2-1-33-16,5 0 21 15,-3 0 1-15,2 0-16 16,-1 0 27-16,-3-5-9 0,1-5-2 15,0-10 12-15,2-7 0 16,2-8-6-16,5-9 6 16,4-5-2-16,2-8 2 15,3 2 6-15,4 2 9 16,0-1 5-16,-1 2-19 16,-6 1 32-16,-4 0-10 15,-5-1-13-15,-3-5 12 16,-6-13-11-16,-1-29-1 15,2-35-10-15,9-14 6 16,9-2 4-16,13 17-10 16,3 27-1-16,-2 13 1 15,-6 9 0-15,0 17 1 16,-5 11 14-16,-4-7-2 0,-6-15 35 16,-1-16-31-16,-3-15 1 15,11 3 3-15,10 12-4 16,6 2-6-16,4 2-4 15,1 2-6-15,1 2 16 16,1 3-17-16,-3 13-1 16,1 13 0-16,-2 14-4 15,-4 4 5-15,2-6 0 16,-3-7 1-16,-2-9 5 16,0 0-6-16,2 1 0 15,-1-2 0-15,4-1 0 16,3 1 1-16,3 0-1 15,0 0 0-15,0 0 5 0,3 0-5 16,5 3-1-16,0-1-1 16,-3 4-3-16,-2 5 5 15,-2 5 0-15,-1 3 6 16,0 7 15-16,0 0-20 16,3 0-1-16,3-4 1 15,7-3 0-15,1-7 4 16,2 1-5-16,-2-4 0 15,-1 4-2-15,-7 0 2 16,-6 1 0-16,0 1 0 16,0 0 1-16,-12 0 7 15,5 0-8-15,2 1 0 0,5-3-6 16,0 4 6 0,3 3-1-16,12 4 0 0,-1 7 1 15,-1 7 3-15,-6 8-3 16,-2 5-12-16,-4 6 11 15,-1 3-59-15,0 1-47 16,0 1-16-16,0 0-255 16,0 7-103-16,-3-3-146 0</inkml:trace>
  <inkml:trace contextRef="#ctx0" brushRef="#br1" timeOffset="-137310.2">5439 9347 1099 0,'0'0'165'16,"0"0"-23"-16,0 0-40 15,0 0-8-15,0 0 23 16,0 0 6-16,-16-37-6 15,16 37-67-15,0 0-34 16,0 0-4-16,0 0-11 0,0 0-2 16,3 0-7-1,19 0 8-15,26 0 15 0,40 0 11 16,43-8 15-16,19-2-1 16,3 0 4-16,-13 6 5 15,-19 2-49-15,-8 2 10 16,-8-2-1-16,-22-3-9 15,-20 1 0-15,-21 0 0 16,-8-2 1-16,-1 1 5 16,-1-2-6-16,-3-2 0 15,-9 2 6-15,-8 1-6 16,-6 0 1-16,-1 4 9 0,-3 0-10 16,-1 1-1-16,1 1-105 15,7 0-163-15,3 0-407 16,3 0-267-16</inkml:trace>
  <inkml:trace contextRef="#ctx0" brushRef="#br1" timeOffset="-136612.08">9459 9346 1490 0,'0'0'177'0,"0"0"-64"15,0 0-68-15,0 0-36 16,0 0 0-16,0 0 27 15,131-10 64-15,-19 10-49 16,49 0-25-16,24-2-1 16,3-2-10-16,-14-2 7 15,-35 3-1-15,-36 2-20 16,-30 1 31-16,-25 0-21 0,-17 0-4 16,-3 0 5-16,-5 0-12 15,-5 0 1-15,-12 0-1 16,-5 0 7-16,-1 0 8 15,0 0-15-15,0 0-1 16,2 0-5-16,5 0-52 16,2 3 14-16,2 5-60 15,6 2-133-15,-1-1-131 16,-3-5-390-16</inkml:trace>
  <inkml:trace contextRef="#ctx0" brushRef="#br1" timeOffset="-123660.71">21006 11568 932 0,'0'0'278'0,"0"0"-7"16,-10-78-44-16,6 52-8 15,1 3-34-15,1 5-39 16,2 2-13-16,-2 5-33 0,2 2-28 15,0 5 30-15,0 1-35 16,0 3-34-16,0 0-33 16,0 9 0-16,6 25-15 15,9 32 7-15,7 28 8 16,-2 11 12-16,-4-12-12 16,-7-25-1-16,-4-27-5 15,-5-5-41-15,0 4 0 16,0 2-50-16,-9 4-41 15,-21-6-56-15,0-10-163 16,0-14-358-16</inkml:trace>
  <inkml:trace contextRef="#ctx0" brushRef="#br1" timeOffset="-123172.02">20999 11325 392 0,'0'0'905'15,"0"0"-719"-15,26-86-66 16,-9 52 23-16,8 2-2 16,7 1-24-16,7 3-69 15,7 5-32-15,6 9 6 16,3 7-22-16,5 7 0 16,-4 0 0-16,-6 17 0 15,-13 10 0-15,-13 9-9 16,-17 10 6-16,-7 7 1 15,-20 6 2-15,-21 4-2 0,-16-1 2 16,-8-5 0-16,-7-4 7 16,1-10-7-16,7-9 0 15,11-10 1-15,12-10-1 16,17-8 0-16,15-6 8 16,9-3 6-16,17-18-14 15,18-7-11-15,8-5-3 16,6 2 7-16,-5 6 14 15,-8 9-7-15,-8 9 27 16,-7 7-9-16,-4 4 20 16,-2 19-9-16,5 11 1 15,-1 8 7-15,4 9-30 16,0 1 2-16,4-1-9 0,0-3 8 16,-3-7-4-16,2-6-4 15,-4-6-83-15,-6-10-77 16,4-12-41-16,-8-7-283 15,-1 0-258-15</inkml:trace>
  <inkml:trace contextRef="#ctx0" brushRef="#br1" timeOffset="-122594.55">21843 11318 1250 0,'0'0'306'15,"0"0"-65"-15,0 0-57 16,0 0-81-16,0 0-71 16,0 0-2-16,0 0 18 15,-28 133-23-15,17-70-25 16,2 6 14-16,1 1-28 16,2-18 13-16,-1 0-51 15,1-14-46-15,-1-12 33 16,-3-14-14-16,-1-10 48 15,0-2 31-15,-2-23 11 16,3-14-11-16,4-20 0 16,6-24 6-16,0 5-5 15,7 4 10-15,8 13 13 0,2 16-10 16,-1 4 84-16,3 3-56 16,-1 17 9-16,0 13-5 15,5 6-37-15,0 13-9 16,4 15 0-16,0 10 0 15,2 10 3-15,-4 5-3 16,0 1-2-16,-2 1 1 16,-4-5-27-16,-3-7-57 15,-2-11 46-15,-2-14-16 16,-2-9 54-16,2-9-7 16,2-9 8-16,1-19 7 15,-1-15 0-15,2-19 47 16,0-21 7-16,-4 3-10 15,0 6 19-15,-5 14-33 16,-4 17 51-16,-1 5-37 0,-2 6-5 16,0 15-2-16,0 11-44 15,0 6-28-15,-3 11-107 16,-17 32-39-16,2-4-181 16,1-3-603-16</inkml:trace>
  <inkml:trace contextRef="#ctx0" brushRef="#br1" timeOffset="-122060.98">22411 11240 1401 0,'0'0'341'16,"0"0"-145"-16,0 0-145 0,0 0-42 15,0 0-8-15,0 0 40 16,3 111 12-16,-3-58-39 15,0 3-13-15,-4 1 7 16,-8-5-8-16,0-3-9 16,-3-12-47-16,3-8-21 15,3-14-14-15,3-10 25 16,-1-5 62-16,4-25-3 16,3-14 8-16,0-23-2 15,6-22-7-15,21-16 8 16,6-4 26-16,-2 21 9 15,-6 23 36-15,-8 28 43 0,-7 15-61 16,-2 7 57 0,0 6-5-16,0 4-82 0,1 20-23 15,7 28-9-15,2 26 9 16,5 19 0-16,0 8-13 16,-4-21-21-16,-3-26-37 15,-6-26-51-15,5-14 110 16,2-7-4-16,3-7 16 15,6-5 0-15,5-38 1 16,5-26 35-16,3-27-12 16,0-11-23-16,-1 0 25 15,-10 21-25-15,-9 29 24 16,-6 19 27-16,-7 18-15 0,-5 7 22 16,-1 11-59-1,0 2-50-15,-43 54-161 0,1 2-91 16,-8 6-422-16</inkml:trace>
  <inkml:trace contextRef="#ctx0" brushRef="#br1" timeOffset="-121587.25">20664 12392 51 0,'0'0'1427'16,"0"0"-1156"-16,0 0-90 16,0 0-18-16,0 0-47 15,91-35-42-15,-1 14-9 16,44-8 21-16,35-2-31 16,19 1 9-16,15-2-4 15,9 0-17-15,13-2-3 0,5 0-28 16,-6 9-6-16,-23 8 6 15,-34 10-12-15,-45 4-1 16,-41 3 1-16,-36 0-22 16,-18 0-20-16,-5 0-17 15,-10 0-19-15,-9 0 2 16,-6 0-118-16,-69 6-144 16,0 2-160-16,-7 1-477 0</inkml:trace>
  <inkml:trace contextRef="#ctx0" brushRef="#br1" timeOffset="-121256.14">20891 12441 388 0,'0'0'806'0,"0"0"-625"15,0 0-49-15,0 0-17 16,0 0-2-16,0 0 27 15,0 0 62-15,170 61-81 16,2-61-74-16,29-10-13 16,14-10 15-16,-3-1 7 15,0 2 4-15,-15 0-32 16,-26 7-18-16,-45 4-2 16,-44 4-7-16,-33 1 11 15,-21 0-12-15,-4 2 0 16,-6-2 5-16,-3 0-5 0,-12 2-1 15,-3 1-20-15,-5 0-50 16,-15 0-49-16,-21 4-78 16,4 5-187-16,1-2-394 0</inkml:trace>
  <inkml:trace contextRef="#ctx0" brushRef="#br1" timeOffset="-118794.72">24445 14011 1645 0,'0'0'282'0,"0"0"-215"15,0 0-34-15,0 0 22 16,0 0 79-16,0 0-36 15,0 0-23-15,3 58 4 16,5-22-51-16,-1 6-27 0,3 5 23 16,-1-2-24-1,2 2 1-15,4-5-1 0,3-2 9 16,4-8 0-16,3-6-9 16,7-11 0-16,2-11 15 15,6-4-14-15,9-14 13 16,19-26 11-16,29-26-11 15,34-31 35-15,15-15-39 16,6-9-8-16,-7 4 5 16,-17 12-6-16,-4 8 0 15,-9 21-1-15,-23 22 1 16,-27 25 5-16,-28 17-6 16,-15 9-10-16,-3 3 8 15,-6 0-7-15,-9 3-76 16,-4 14-47-16,-45 20-35 0,-2-3-112 15,-7-4-433-15</inkml:trace>
  <inkml:trace contextRef="#ctx0" brushRef="#br1" timeOffset="-110526.83">24819 10796 1472 0,'0'0'346'0,"0"0"-120"16,0 0-89-16,0 0 36 16,0 0-55-16,0 0-20 0,0-22-37 15,0 22-37 1,0 0-22-16,0 0-2 0,3 9-36 15,4 14 35-15,3 22-10 16,2 26 11-16,-2 1 0 16,2-3 1-16,-3-6 9 15,-1-10-10-15,-1 4-4 16,5 10-4-16,-3-6-5 16,2-5-7-16,-1-7-12 15,-1-7-66-15,-3-9 43 16,-3-9-151-16,-3-14-23 15,0-8-132-15,-9-2-223 0</inkml:trace>
  <inkml:trace contextRef="#ctx0" brushRef="#br1" timeOffset="-110303.43">24497 10654 1156 0,'0'0'237'16,"0"0"0"-16,50-99-94 15,-13 54 28-15,23-5 24 16,31 5-71-16,35 10-50 16,10 13-36-16,-19 18-37 15,-34 4-2-15,-43 19-32 16,-10 34-206-16,-7-3-359 0,-10 2-351 15</inkml:trace>
  <inkml:trace contextRef="#ctx0" brushRef="#br1" timeOffset="-109923.45">25333 11310 1154 0,'0'0'196'16,"0"0"-150"-16,0 0-39 0,101-52 8 15,-65 26-9-15,0-8 4 16,-5-4 11-16,-7-7-20 16,-10-3 12-16,-7-1 9 15,-7 3 64-15,0 10 112 16,-12 10-27-16,-2 12-35 15,0 14-61-15,-1 2-75 16,-5 22 24-16,2 12-22 16,1 11-1-16,6 5 13 15,6 3-8-15,5-3-4 16,0-2-2-16,12-8 7 16,9-5-17-16,6-9 8 15,6-7-64-15,7-9-82 0,29-12-135 16,-9-10-109-1,-5-12-518-15</inkml:trace>
  <inkml:trace contextRef="#ctx0" brushRef="#br1" timeOffset="-109744.92">26164 11005 1237 0,'0'0'570'0,"0"0"-314"16,0 0-167-16,0 0-55 15,0 0-21-15,0 0 28 16,-70 75 20-16,35-29-37 15,1 7-23-15,4 1 7 16,3 2-8-16,5-4-74 16,5-6-117-16,5-6-163 0,5-13-174 15,6-16-155-15</inkml:trace>
  <inkml:trace contextRef="#ctx0" brushRef="#br1" timeOffset="-109535.48">25861 10961 1307 0,'0'0'392'16,"0"0"-149"-16,0 0-125 16,0 0-66-16,0 0-33 15,0 0-10-15,0 0-9 16,43 76 85-16,-8-28-58 16,8 4-18-16,0-2 4 15,1-5-12-15,-3-7-1 16,-4-7-19-16,-5-7-96 0,7-12-52 15,-8-7-397-15,-6-5 11 16</inkml:trace>
  <inkml:trace contextRef="#ctx0" brushRef="#br1" timeOffset="-109275.18">26483 10634 629 0,'0'0'742'0,"0"0"-470"15,0 0-62-15,0 0 28 16,0 0-54-16,0 0-110 16,0 0-53-16,0-38-21 15,-6 69 0-15,-6 13 15 0,3 19-9 16,3 19 1-16,6 17-4 16,0-9 6-16,3-20 2 15,8-22-11-15,2-18-25 16,2 1 19-16,7 0-86 15,8-3-75-15,17-15-65 16,-4-7-356-16,-4-6-666 0</inkml:trace>
  <inkml:trace contextRef="#ctx0" brushRef="#br1" timeOffset="-109085.7">26300 10869 793 0,'0'0'387'0,"0"0"-167"0,0 0-51 16,0 0-9-16,81 0-46 15,3 0-86-15,34 0-16 16,7 0-12-16,-10-5-41 16,-34-4-175-16,-36-2-425 0</inkml:trace>
  <inkml:trace contextRef="#ctx0" brushRef="#br1" timeOffset="-108268.86">27826 10840 567 0,'0'0'548'0,"0"0"-408"16,0 0-17-16,16-89 40 16,-16 55 19-16,0-3-1 15,-16-1-27-15,-7 0-44 16,-3 7-26-16,-6 9-13 15,-5 13-29-15,-6 9-42 16,-2 19-7-16,2 16 5 16,5 10-2-16,13 3 2 15,13 1-4-15,12-4-6 16,0-4 11-16,22-7-23 0,10-11 1 16,5-11 17-16,5-10 6 15,4-2 8-15,-3-20-8 16,0-8 0-16,-5-6 15 15,-8 0 0-15,-7 2 47 16,-6 5 9-16,-4 8-21 16,-7 8 28-16,-1 10-51 15,-2 1-27-15,1 18-16 16,6 28-5-16,6 28 21 16,9 31 0-16,2 12 0 15,-4 6 0-15,-4-6-19 16,-12-14-23-16,-7-1 28 15,0-8-12-15,-16-22 14 16,-7-20 1-16,3-20 6 16,-5-12 4-16,-10-3 1 0,-5-6 0 15,-11-6 4-15,-2-5 3 16,0-23 1-16,-2-23 13 16,0-34-20-16,17-25-1 15,28-14-15-15,22-1-28 16,50 13 43-16,26 11-84 15,18 4-117-15,-1 18-136 16,-10 15 9-16,-26 29-359 16,-26 16 91-16</inkml:trace>
  <inkml:trace contextRef="#ctx0" brushRef="#br1" timeOffset="-107682.45">28197 10853 522 0,'0'0'168'15,"0"0"-30"-15,0 0-13 0,0 0 55 16,0 0 43-16,0 0-25 15,0 0-108-15,111 11-49 16,-77-22-9-16,-3-6-25 16,-4-7 2-16,-6-6 14 15,-10-5-22-15,-10-2 21 16,-1 3 76-16,-10 5 6 16,-14 9 3-16,-5 11-38 15,-5 9-43-15,-5 10-3 16,2 19-21-16,0 8 4 15,10 9-6-15,6 1 10 16,12 0 2-16,9-3-12 0,0-7-14 16,7-9 14-1,13-9-28-15,7-10 3 0,4-9 24 16,9-6-27-16,2-17 27 16,6-11-18-16,-3-7 2 15,-3-3 17-15,-6 3 1 16,-10 10 0-16,-8 11 52 15,-11 13-10-15,-5 7-43 16,-2 16-7-16,0 18-8 16,0 9 15-16,-3 7 0 15,0 1 2-15,1-4-2 16,2-7-36-16,0-9 11 16,0-13-25-16,3-11-8 0,12-7 42 15,6-10 10 1,11-17-85-16,6-12 38 0,7-9 12 15,4-6 18-15,-5 0 21 16,-6 3 2-16,-9 11 70 16,-10 13 73-16,-8 16-17 15,-8 11-98-15,-2 4-22 16,-1 22-12-16,0 11 4 16,2 8 1-16,3 4-11 15,4 2-83-15,10 6-139 16,0-12-138-16,0-16-524 0</inkml:trace>
  <inkml:trace contextRef="#ctx0" brushRef="#br1" timeOffset="-107331.39">29128 10786 1113 0,'0'0'231'0,"0"0"-160"15,0 0-60-15,0 0-9 16,0 0 19-16,0 0 54 16,0 0 52-16,18 0-29 15,5-8-71-15,0-6 7 16,1-7-25-16,-6-5-3 16,-6-5 42-16,-6-3 8 15,-4 1 66-15,-2 6-4 0,0 7-11 16,-15 13-8-16,-5 7-95 15,-8 17-2-15,-5 16-2 16,2 11 0-16,2 7 6 16,10 4-6-16,9 3-24 15,10 0-6-15,3-4-76 16,25-7-77-16,31-4-109 16,-3-15-50-16,-1-14-269 0</inkml:trace>
  <inkml:trace contextRef="#ctx0" brushRef="#br1" timeOffset="-107037.16">29711 10683 428 0,'0'0'1266'0,"0"0"-1066"16,0 0-150-16,-87 41-20 0,51-3-7 16,1 9 1-16,8 5-23 15,8 2 7-15,9-4-16 16,7-6-17-16,3-10-48 15,0-12 2-15,0-14 19 16,4-8 52-16,4-15 13 16,-4-18-13-16,-4-14 79 15,0-9 7-15,-9-5 20 16,-12 0-7-16,-5 8-36 16,1 9 20-16,3 15-48 15,4 16-35-15,3 13-22 16,5 11-97-16,7 23-52 15,15 31-69-15,16-6-140 0,6-7-212 16</inkml:trace>
  <inkml:trace contextRef="#ctx0" brushRef="#br1" timeOffset="-106660.17">29861 10891 745 0,'0'0'379'15,"0"0"-126"-15,0-98-41 16,-9 65-2-16,-5 7 36 15,-2 13-94-15,-2 12-61 16,0 1-91-16,2 21-10 16,1 9 10-16,7 5-28 15,8 2-27-15,0-4-29 0,11-6-56 16,8-8 12-16,5-13 65 16,3-6 59-16,4-10 4 15,-2-16 1-15,-2-6-1 16,-7-6 41-16,-9-1 35 15,-9 6 126-15,-2 3-69 16,0 10-27-16,-5 10-21 16,-4 10-73-16,0 0-12 15,-4 23-12-15,2 7 12 16,3 7-22-16,8 5 5 16,0-2-45-16,11 0-12 15,13-7-19-15,7-10-16 16,8-7 14-16,3-12-26 15,21-18-49-15,-13-14-229 16,-5-9-475-16</inkml:trace>
  <inkml:trace contextRef="#ctx0" brushRef="#br1" timeOffset="-106466.7">30428 10149 1340 0,'0'0'401'0,"0"0"-127"15,0-88-62-15,0 73-64 16,0 15-92-16,-12 8-38 15,-12 37-9-15,-7 32-9 16,-2 35 15-16,6 21-14 16,12-1 3-16,14-7-4 15,1-24-22-15,7-20-39 16,2-23-128-16,5-16-87 16,-6-21-246-16,1-8-36 0</inkml:trace>
  <inkml:trace contextRef="#ctx0" brushRef="#br1" timeOffset="-106210.39">30188 10445 871 0,'0'0'342'16,"0"0"-208"-16,0 0-85 16,0 0 25-16,117 7 51 15,-58 7-56-15,15 7-53 16,-2 0 11-16,-1 2-27 15,-3 1-13-15,-21-1 4 16,-6 0 6-16,-16 1-3 16,-16 2-11-16,-9 2 8 15,0 3 2-15,-12 5 7 0,-4 0 0 16,4 1-1-16,5 5-165 16,6-8-78-16,1-10-273 0</inkml:trace>
  <inkml:trace contextRef="#ctx0" brushRef="#br1" timeOffset="-106037.84">30980 10304 1213 0,'0'0'312'0,"0"0"-10"16,0 0-75-1,0 0-143-15,0 0-84 0,0 0-22 16,0 0 6-16,9 72-140 15,1-13-225-15,4-4-358 0</inkml:trace>
  <inkml:trace contextRef="#ctx0" brushRef="#br1" timeOffset="-105453.4">31120 10634 1495 0,'0'0'358'0,"0"0"-273"16,0 0-79-16,0 0 32 15,0 0-17-15,-72 100 21 16,59-60-36-16,3 3-5 16,7 1-2-16,3-4-95 0,0-8-16 15,11-10-4-15,8-10-6 16,3-12 11-16,1 0-5 16,-3-25 76-16,-4-12 40 15,-7-8 20-15,-4-9 0 16,-2-2-4-16,0-1-14 15,1 3 8-15,2 9-10 16,3 9-17-16,7 10 8 16,6 12-34-16,3 10 5 15,3 4 25-15,4 0 13 16,-3 7 29-16,0 4 48 16,-5 5 37-16,-6 1 10 15,-7 5-39-15,-5 6-21 0,-6 5-1 16,0 6-37-16,-3 7 31 15,-10 0-41-15,-2 2-14 16,-3-1 7-16,2-6-3 16,0-9-6-16,5-8-14 15,3-11-35-15,5-10 39 16,3-3 10-16,0-16 29 16,9-13-20-16,15-11-9 15,7-9-1-15,10-8-8 16,8-2 2-16,4-2 7 15,-3 4 0-15,-6 11 10 16,-12 12 49-16,-11 19 27 16,-10 15-42-16,-6 9-44 15,-2 27-10-15,-1 14 9 0,-1 9 1 16,-1 6 0-16,0 1-1 16,-3 16-93-16,-8-16-127 15,0-15-284-15</inkml:trace>
  <inkml:trace contextRef="#ctx0" brushRef="#br1" timeOffset="-104687.45">25081 11870 937 0,'0'0'253'0,"0"0"-152"0,0 0 4 16,0 0 70-16,-87 9-11 15,83-8-68-15,4-1-40 16,0 0 49-16,5 0 17 16,18 0 5-16,31-3 6 15,43-10-69-15,58-2-12 16,42 2 1-16,19 5-37 15,-1 5 23-15,-39 3-37 16,-31 0 4-16,-47-2-6 16,-38-2 0-16,-29-1-20 15,-13-2 19-15,-3-2 1 16,-2-1 18-16,-2-1-18 0,-2-1 6 16,0 2-15-16,3 2-18 15,30 4-115-15,-2 0-179 16,5 1-508-16</inkml:trace>
  <inkml:trace contextRef="#ctx0" brushRef="#br1" timeOffset="-104093.04">28445 11558 550 0,'0'0'646'15,"0"0"-454"-15,0 0-52 16,0 0 27-16,0 0 16 16,0 0-61-16,0 0-1 15,-6-17-43-15,63 12-2 16,55-4-50-16,65-1-20 16,45 0 3-16,25-4-8 15,5-7 0-15,-12-13 24 16,1-8-25-16,-6-8 0 15,-23 4 1-15,-33 9-1 16,-52 12 1-16,-47 12-1 0,-35 9 0 16,-21 2-1-16,-5 2 1 15,-7 0-27-15,-7 3-133 16,-18 21-86-16,-15-1-68 16,-6-2-187-16</inkml:trace>
  <inkml:trace contextRef="#ctx0" brushRef="#br1" timeOffset="-100234.36">25871 11975 140 0,'0'0'744'0,"0"0"-588"0,0 0-87 15,0 0-18-15,0 0 55 16,0 0 7-16,0 0 16 16,-1-25-55-16,1 25-45 15,0 0-3-15,0 0-4 16,0 0 9-16,0 0 1 16,0 0-26-16,0 0 30 15,0 0-2-15,0 0-8 16,0 0 14-16,-2-1-5 15,-2-1-12-15,-2 0-23 16,-6-1 9-16,0-2 0 16,-4 3-9-16,-1-3-6 15,-2 3 6-15,-3-1 1 0,-3 0 1 16,-1 0-2 0,-4 2 1-16,1-2 12 0,3 0-13 15,-1 3 0-15,2 0 11 16,0 0-10-16,-1 0 5 15,-3 0-6-15,-4 7 1 16,-2 3 28-16,-8 3-29 16,-5 1 22-16,-5 3 25 15,0 1-25-15,1 2-12 16,7 1-10-16,3 1 3 16,5-1 12-16,6 0-14 15,2 1 0-15,2 2 11 16,-1 3-11-16,-4 1 20 15,-2 2 1-15,-4 3-10 0,0-1 26 16,1 3-23-16,-1 0 0 16,4 1-2-16,3-1-2 15,2 2 6-15,4 1-17 16,0 1 2-16,3 4 23 16,0 2-15-16,2 0 8 15,-1 1 3-15,4-1-6 16,0-4 4-16,3 1-3 15,-2-3-14-15,4-2 24 16,-2 1-26-16,4-3 1 16,-1 2 16-16,1-4-10 15,1 3 7-15,0-2-14 16,-3 1 1-16,3 1 10 0,-1-2-11 16,-2 1 0-1,1-2 8-15,1 1-7 0,-2-3 5 16,3-3-6-16,0-4 0 15,3-4 0-15,2-3 0 16,2-5 0-16,-1-3 0 16,2 0 0-16,-1-2 1 15,1-2-1-15,-2 2 0 16,1 2 3-16,1-1-3 16,-1 1-1-16,-1 1 1 15,2-1 0-15,-1 0-1 16,-1 0 0-16,2-1-26 15,1-2 21-15,0-2-30 0,0 0-18 16,0-3 9 0,0-1-17-16,0 0 16 0,0 0-22 15,0-16-33-15,-3-4-167 16,-2-3-472-16</inkml:trace>
  <inkml:trace contextRef="#ctx0" brushRef="#br1" timeOffset="-99910.22">23932 13408 25 0,'0'0'1325'0,"0"0"-989"0,0 0-199 15,0 0-65-15,0 0 53 16,0 0 18-16,0 0-81 15,4 18-8-15,6-5 36 16,3 3-43-16,0 2 5 16,5 2-34-16,3 4-16 15,-2 1 23-15,4 2-24 16,-3 0 7-16,2-3-8 16,-3-3-3-16,-1-3 1 15,-3-4-42-15,1-3-54 16,1-4-16-16,2-5-103 15,14-8-156-15,-4-13-208 16,-2-5-436-16</inkml:trace>
  <inkml:trace contextRef="#ctx0" brushRef="#br1" timeOffset="-99655.91">24608 13391 1397 0,'0'0'378'0,"0"0"-169"16,0 0-44-16,0 0-53 16,0 0-56-16,-82 0 14 15,34 14-1-15,-6 3-12 16,-1 4 7-16,-2 5-21 16,6 1 12-16,2 2-28 0,7 1-18 15,8-1 0-15,6 0-9 16,7-2-40-16,7-2-75 15,7-3-111-15,4-6-379 16,3-10-643-16</inkml:trace>
  <inkml:trace contextRef="#ctx0" brushRef="#br1" timeOffset="-97697.15">21706 17162 1144 0,'0'0'601'15,"0"0"-437"-15,0 0-51 0,0 0-26 16,0 0 8-16,0 0 26 16,0 0-53-16,6-3-31 15,0-3 3-15,1-4-17 16,7-4-23-16,2-3 0 15,8-5 1-15,1-1 8 16,4 3-9-16,0 5-13 16,1 3 12-16,3 5-9 15,0 5 1-15,3 2 8 16,3 0-23-16,1 5 23 16,-1 11-6-16,-2 4-2 15,-4 5 3-15,-2 6-20 16,-1 3 6-16,-3 1 5 0,-2-1-4 15,2-3 12-15,1-3 7 16,5-1 0-16,4-4 0 16,5-5 0-16,3-4 0 15,-2-7 0-15,2-7-28 16,-5 0 26-16,-1-5 2 16,1-15-6-16,-1-9 6 15,2-9-7-15,-1-8-6 16,1-6 12-16,-2-1 1 15,-4 6-1-15,-2 5 2 16,-4 12-1-16,-2 6 10 16,1 5-4-16,2 6-6 15,3 2 0-15,3 4 1 0,1 3-6 16,3 3 5 0,-1 1-7-16,-1 0 1 0,-5 8 5 15,-4 6-5-15,-5 3-6 16,-5 3-1-16,-3 4 7 15,-3 2 6-15,-3 6-1 16,1 2 1-16,4 1 0 16,1 0 0-16,6-4 0 15,7-4-19-15,4-4-3 16,1-9-33-16,0-5-15 16,-1-9 5-16,0 0-12 15,-2-6 28-15,1-14 27 16,-1-10 22-16,6-9 27 0,2-7-17 15,3-1 13 1,5 0-1-16,0 6 0 0,2 7 2 16,-3 8 1-16,2 8 7 15,-5 4 18-15,0 3-27 16,-4 1-5-16,-1 3-8 16,-1 1-2-16,2 3-1 15,-5 2-7-15,0 1 0 16,-1 0-7-16,-5 6 7 15,-1 8-1-15,-6 6-8 16,-1 3 9-16,-7 7 1 16,-1 3-1-16,-3-1 1 15,-3 1-2-15,1-4-5 16,-2-4-10-16,2-5 14 0,2-8-11 16,6-7 6-16,6-5-4 15,11-4 11-15,8-17-7 16,9-10 7-16,6-10-19 15,5-8 18-15,3-4 0 16,-2 3 1-16,-2 4 0 16,-5 13 0-16,-8 9 10 15,-3 11-10-15,-7 7 0 16,-1 6 20-16,-4 0-19 16,-1 9 0-16,1 6-1 15,0 4 0-15,5 0-2 16,-1 1 3-16,-1-2-1 15,-4-2 0-15,-3-3 0 0,-5-3 0 16,-3-2 0-16,-7-4 0 16,-3 0 2-16,-3-2-2 15,0-2 0-15,0 0 12 16,0 0-11-16,0 0-2 16,0 0-47-16,3-6-160 15,-5-4-284-15,-2-2-536 0</inkml:trace>
  <inkml:trace contextRef="#ctx0" brushRef="#br1" timeOffset="-97396.95">25522 16663 1232 0,'0'0'335'0,"0"0"-205"15,0 0 36-15,0 0-29 0,0 0-4 16,0 0-9-16,0 0-87 15,58 5 7-15,-23 13-33 16,4 5-4-16,1 4-5 16,0 0-2-16,-4 5-5 15,-5-1 4-15,-4-2 0 16,-9-2 0-16,-6 0 1 16,-11 0 0-16,-1 1 22 15,-22 5 13-15,-17 0 10 16,-24 10-5-16,-23 6-22 0,0-8 18 15,5-5-36 1,-7 3-85-16,30-16-104 0,7-7-394 16</inkml:trace>
  <inkml:trace contextRef="#ctx0" brushRef="#br1" timeOffset="-84144.39">14946 4777 101 0,'0'0'32'0,"0"0"-31"15,0 0 334-15,0 0-113 16,0 0-94-16,0 0-53 16,3 7-21-16,-3-7 4 15,0 0-16-15,0 0-9 16,0 1 23-16,0-1-25 16,0 0-5-16,0 0-6 15,2 1-11-15,-2-1 5 16,0 0-5-16,0 0 2 15,0 0 52-15,0 0 3 16,2 0 26-16,1-1 18 16,2-7-70-16,2-4-22 0,4-2-18 15,3-3 0-15,3 0 6 16,4-1-6-16,4 1-1 16,3 0 0-16,4 4-23 15,1 3 23-15,1 3-17 16,2 3 2-16,1 4 9 15,2 0 4-15,0 0-3 16,3 11 5-16,1 5 1 16,2 2-7-16,-1 4 7 15,-5 0 0-15,1 2-4 16,-7 0 4-16,-3 0-1 16,-3 0 1-16,-3 0 0 15,-1-3 0-15,-1 0 0 0,3-3 0 16,2-4 0-16,1-1 0 15,0-6 0-15,1-2-1 16,-3-4 2-16,-1-1 10 16,0 0-11-16,-1-11 0 15,1-6 7-15,-1-4-6 16,-2-5-1-16,2-4 0 16,0-5 12-16,4-3-8 15,1 0-4-15,0-1-3 16,3 3 2-16,-4 5 1 15,-4 5-1-15,0 6 1 16,-2 5 0-16,2 6 2 16,2 2-2-16,2 2-15 15,2 5 8-15,1 0 7 16,1 0-1-16,1 9 1 0,0 5 0 16,0 4-13-16,-1 2 13 15,-3 3-3-15,3 3 3 16,-1 3 0-16,0 1 0 15,2 0-1-15,2 0 2 16,-1 1 2-16,2-3-3 16,0-1-3-16,0-3 3 15,-1-4 0-15,-1-2 0 16,-1-4 0-16,-3-4 6 16,-2-3-6-16,-3-2 0 15,-3-4 0-15,-3-1 1 16,-4 0 0-16,2-3 7 0,1-8-8 15,4-3 6-15,3-3 4 16,4-3-10-16,3-4-2 16,3-3 2-16,-1-2 0 15,2-1-1-15,-2 0 1 16,0 2 0-16,-4 3 5 16,-1 3-5-16,-1 5-1 15,1 3 1-15,0 5-1 16,4 3 1-16,7 5 0 15,2 1 0-15,3 0-9 16,4 11 9-16,-3 4-1 16,-2 5 0-16,-6 4-5 15,0 4 5-15,-4 3 0 0,-1 2 1 16,-4 0-5 0,1 3 5-16,2-1-1 0,0-2 1 15,3-1-1-15,4-2 1 16,1-5 0-16,5-2 0 15,0-6 1-15,-1-6-1 16,-3-4 0-16,-2-6 0 16,-4-1 0-16,-2-1 1 15,3-13-1-15,-2-6 0 16,3-4 2-16,4-3-2 16,3-2 0-16,1-1 0 15,1 0 0-15,-1 2 6 16,3 3-6-16,-2 2 0 0,2 5 0 15,-2 4 0 1,0 3 0-16,-5 4 7 0,-5 2 2 16,-5 4 7-16,-4 1-16 15,1 0 1-15,0 8 2 16,2 9-3-16,3 6-1 16,1 8 1-16,1 6 0 15,-1 5 0-15,-1 3 0 16,-2 1 0-16,1-2 0 15,2-3 0-15,-2-7-1 16,1-6 1-16,-1-8-1 16,1-6 1-16,-2-8-1 15,0-6 1-15,1 0-7 16,-1-7 7-16,2-10 0 0,1-6 0 16,5-6 0-16,2-4 0 15,3-2 0-15,-2 0 0 16,1 3 5-16,-3 5-5 15,-1 5 0-15,0 5 4 16,-3 7-3-16,-2 5-2 16,0 5 1-16,1 0-4 15,-2 2 1-15,-1 11 3 16,1 3-9-16,-3-1 9 16,0 2 0-16,0 0-1 15,-4-3 0-15,3-3 1 16,-1-2-2-16,0-3 2 15,2-5 0-15,3-1 0 0,1 0 1 16,2 0 5-16,0-10-6 16,1-3 0-16,-1-2-3 15,-2-3 3-15,-2-1 0 16,-4 1 0-16,-4 1 1 16,-8 4 2-16,-5 5-3 15,-2 4 0-15,-5 2-13 16,-1 2-11-16,3 0-99 15,2 10 26-15,4 3-50 16,1 5-48-16,-1-4-147 16,-3-2-246-16</inkml:trace>
  <inkml:trace contextRef="#ctx0" brushRef="#br1" timeOffset="-83825.25">21105 4745 525 0,'0'0'350'0,"0"0"-174"16,0 0-69-16,0 0-14 15,0 0 33-15,0 0-29 16,0 0-42-16,3-8 5 16,13 8-52-16,8 5-7 15,9 2 9-15,5 2-8 16,7 0-1-16,1-1-1 0,-1 2 8 15,-6 1-5 1,-8 0-3-16,-11 0 0 16,-10 5-1-16,-10 1 2 0,-10 7 27 15,-26 6 36 1,-25 11-39-16,-29 12 20 0,-20 7-45 16,-5-3-10-16,30-14-159 15,25-18-214-15</inkml:trace>
  <inkml:trace contextRef="#ctx0" brushRef="#br1" timeOffset="-77401.43">24029 10054 940 0,'0'0'207'0,"0"0"-35"15,0 0-41-15,0 0-5 16,0 0-28-16,0 0-24 15,0-54-49-15,0 54 19 16,0 0-44-16,0 16-9 16,0 11 9-16,0 11 26 15,0 23 5-15,0 22 20 16,0 27-29-16,10 15 26 16,13 5-39-16,11 3-7 15,11-2 41-15,7 7-15 16,-1 2-13-16,2-3 4 15,1-5-18-15,-5-3 26 16,-3-12-27-16,-7-11-8 16,-6-15 8-16,-9-20 0 0,-9-17 0 15,-5-16 0-15,-2-9 1 16,-2 1 11-16,-2-3-12 16,3 0 0-16,-3-10-1 15,-1-6 1-15,-2-2-8 16,1-4-28-16,-2-1-49 15,1-1-39-15,2-8-186 16,-1-12-25-16,-1-10-654 0</inkml:trace>
  <inkml:trace contextRef="#ctx0" brushRef="#br1" timeOffset="-74803.38">24341 9693 529 0,'0'0'104'0,"0"0"-5"15,0 0 17 1,0 0-33-16,0 0 13 0,0 0 5 16,0 0-23-16,-2-16-1 15,15 16-28-15,13-3-28 16,8 2 31-16,11-2-26 15,13 0 1-15,19 0 1 16,25 2-8-16,30-1 11 16,14 2-12-16,3 0 0 15,-9 0 29-15,-10 0-12 16,1 0-7-16,-4 0 2 16,-2 0-6-16,-5-1 13 0,-3-3-31 15,-1-2-6-15,-3 0 16 16,0 1-8-16,-5 1 0 15,0 0 1-15,-3-1-9 16,-2 3 8-16,-6-3-9 16,-19 3 0-16,-17-1 0 15,-17 0 0-15,-6 0 0 16,4-1 0-16,5 0 26 16,7-2 23-16,4 0-29 15,5 1-20-15,5-1 38 16,2 2-37-16,-1 1 5 15,0 0-5-15,-1 0 0 16,-1 3 14-16,-1 0-15 16,0-1 0-16,-2 1 3 15,-3-2-3-15,-3 1 0 0,-1-1 0 16,-3 1 11-16,-3 0-4 16,1 1-7-16,0-2 0 15,2 2-3-15,5 0 3 16,4 0 0-16,4 0-1 15,5 0 2-15,-1 2 9 16,4 2-10-16,-3-1 0 16,-2-1-3-16,-5 0 3 15,-3-2 0-15,-7 0 0 16,-6 0 1-16,-6 0 8 16,1-3-9-16,-1-1-4 15,2-2 3-15,2 1 1 16,1-1 0-16,6 1-1 0,-1-1 7 15,2 2-6-15,2-2 0 16,-4 0-1-16,-1 1 0 16,-3-4 2-16,-4 2-1 15,2-3 0-15,0 1 6 16,3 1-4-16,4 1-2 16,5 2-5-16,2 0 5 15,3 3 0-15,4 2 0 16,2 0 0-16,2 0 2 15,1 0-2-15,-4 0 0 16,-5-2-19-16,-4-2 19 16,-7-3 0-16,-5-3 0 0,-2-1-6 15,-7-2 12 1,-2 0-5-16,-2 2-1 0,1-2 0 16,4 2 2-16,2 1-2 15,4 3-2-15,0 1 2 16,3 5 0-16,-1 1-9 15,-2 0 9-15,-2 0-8 16,-2 0 8-16,-2 0 0 16,-3 3 0-16,2 0 0 15,1 1 0-15,2 2 3 16,3 1-3-16,5 3-1 16,1-1 0-16,0 2-1 15,-1 1-6-15,-3-2 0 0,-4-2 7 16,-7-1 0-1,-5-1 1-15,-4-2-1 0,-2 2 1 16,0-2 0-16,0 2 0 16,0-1 0-16,0 2 0 15,-3 0 3-15,0 0-3 16,0-1-6-16,-3 1 6 16,-2 0 0-16,-1 0 0 15,-2 0 0-15,-1 2 0 16,0 1-5-16,-2 3 5 15,-1 2-8-15,-2 3 8 16,-5 5-6-16,-3 4 4 16,0 2-4-16,0 4 6 15,-5 2 11-15,-2 4-11 16,-3 3 0-16,2 4 1 0,2 5 0 16,0 4 0-16,3 1-1 15,-3 2 1-15,3-1 8 16,-1 0-9-16,2 1 0 15,2 5 6-15,0 0-5 16,0 2 0-16,3 0-1 16,2 0 0-16,2-1 12 15,-1 1-12-15,1-1 0 16,0 1 0-16,1 0 7 16,-2 1 0-16,0-1-7 15,0 0 0-15,-1 0 6 16,-2 1-6-16,-2 2-7 15,-1-2 7-15,0-1 0 0,0 0 0 16,0-3 0-16,-6-1 0 16,-1-3-8-16,-4-5 8 15,0-4 0-15,0-4-1 16,-1-6 2-16,-1-2-2 16,-1-5-5-16,1-4 6 15,-1-5-9-15,0-3 9 16,-2-6-6-16,-1-2 6 15,-5-1 0-15,-3-2 4 16,-8 0-4-16,-7-4-8 16,-3-2 1-16,-8-3 7 15,-4 0 0-15,-6 0 0 16,-20 0 1-16,-16 0 6 16,-22 2-7-16,-11 2 0 0,-1-1-7 15,-3-2 7-15,4-1 0 16,-3 0 0-16,-3 0-1 15,8 0 0-15,0 0-21 16,2 0 9-16,2 0 6 16,-1 9 7-16,0-1-1 15,1 1 0-15,3-4 1 16,6-2 2-16,8-2-2 16,7-1 0-16,3 0 1 15,-3 0-1-15,-4 0 0 16,-2 0-1-16,-3 0 8 15,1 4-3-15,0 5-4 16,6 1 0-16,6 2 15 0,20 1-14 16,15-3 5-16,12 0-6 15,3 0 6-15,-5 0 5 16,-7 1-11-16,-8-1 0 16,3-2 16-16,-1-3-9 15,-2-4 2-15,-12 0-9 16,-20-1 17-16,-13 5-9 15,-4 2-8-15,9 3 1 16,24 3 4-16,22-4-5 16,14 0 0-16,1-2-1 15,-4-2 2-15,-11 2 3 16,-6-1-4-16,1-3 0 16,-3-2 1-16,-1-1 1 0,2 0-2 15,-1 0 0 1,3 0 10-16,-1 0-11 0,-1 0 1 15,0 0-3-15,-3 3 2 16,-4 1 1-16,-1 1 0 16,0-3-1-16,-3 1 7 15,5 0-1-15,2-1-5 16,5 0 0-16,6 1 8 16,6 0-7-16,4 0 2 15,-1 1-3-15,2 1 9 16,-8-1-1-16,-4 1-8 15,-6 1-2-15,-8-1 2 0,1 2 0 16,-5-1 0-16,1 1 0 16,1-3 6-16,3 2-7 15,7-3 1-15,6 0 0 16,4-1 1-16,7 0-1 16,5-2 0-16,6 0-1 15,2 0 2-15,6 0 1 16,-1 0-2-16,-1 0 0 15,-1 0-1-15,0 0 1 16,1 0-2-16,3 1 1 16,5 2-11-16,5-1 1 15,5 0 11-15,8 0-7 16,2-2 6-16,4 1-12 16,1-1-7-16,0 0-13 15,0 0-23-15,0 0 13 0,0 0-91 16,7 0-142-16,2 0-324 15</inkml:trace>
  <inkml:trace contextRef="#ctx0" brushRef="#br1" timeOffset="-71403.47">20528 12395 1211 0,'0'0'342'0,"0"0"-164"16,0 0-124-16,0 0-13 15,0 0-25-15,0 0 60 16,0-30 19-16,0 26-48 15,-5-2-30-15,-3-2-9 16,-1-2-1-16,-5-4 26 16,0-4-4-16,-1-4-16 15,0-4 23-15,0-5-19 0,3-6-3 16,3-5-5-16,2-7 2 16,1-4-3-16,3-6-8 15,0-2-1-15,1-1 1 16,-1-1 0-16,-1-11 1 15,-1 8-1-15,1-4 12 16,-3 3-5-16,1 8-7 16,0-7-3-16,1 6 3 15,4 1 0-15,-1 1 0 16,2 0-1-16,0 0 3 0,3 2-3 16,6 2 1-1,0 6-5-15,-2 4 5 0,-2 8 1 16,-5 5-1-16,0 2 0 15,0 7 1 1,0 2 7-16,-5 6-8 0,0 3-3 16,2 4 2-16,0 4 2 15,3 1-1-15,0 2 0 16,0 0 0-16,0 0 0 16,0 0 0-16,0 0-7 15,0 0 6-15,0 0-4 16,0 0 4-16,0 0-7 15,3 0-2-15,13 0 3 16,11 0 7-16,13 0-1 16,24-4 1-16,26-3 0 0,25 0 1 15,8-2-1-15,-3 2 0 16,-14 3 2-16,-14 1-2 16,-16 2 0-16,-15 0 0 15,-11-1 0-15,9-1 0 16,29-3 0-16,35-4 0 15,20-2 3-15,-1-2-3 16,-8-2-1-16,-19 1-14 16,-5 1 0-16,-11 0 14 15,-19 3-6-15,-20 1 7 16,-18 3 0-16,-6-1 0 16,1-3-1-16,6-2 1 15,2-2 0-15,0 0 1 0,-2-1-1 16,0 0-6-16,2 2-2 15,-3 4-8-15,-4 3 1 16,-6 2 14-16,-8 3-6 16,-8 1 6-16,-7 1 0 15,-6 0-36-15,-3 0-4 16,0 0-6-16,0 0 18 16,0 0 14-16,0 6 4 15,0 5 11-15,0 4 0 16,0 4 1-16,3 5 2 15,3 2-3-15,-2 6-5 16,1 0 5-16,-2 4 0 16,-3 4 9-16,0 1-9 15,0 5 0-15,0-2 8 16,-3 6-8-16,0 1 0 0,3 2 5 16,0 5 2-16,0 1 6 15,11 5-13-15,2 0 0 16,-3 2 17-16,1 0-16 15,-1 0 0-15,-2 0 11 16,-4 1-12-16,-2 1 7 16,-2-2-7-16,0-1 0 15,0-6 12-15,0-2-12 16,0-5 0-16,0-3 0 16,-2-3 6-16,1-3-5 15,-2-3-1-15,0-5-2 16,-2-5 2-16,1-5 0 0,2-7 0 15,2-4 1 1,0-5 0-16,0-4 9 0,0-2-10 16,0-3 0-16,0 0 1 15,0 0-1-15,-1 0 0 16,-2 0 1-16,-3 2-1 16,-8 1 0-16,-11 1-1 15,-14 0 1-15,-9 2-7 16,-20-1 7-16,-20 3-21 15,3-1-21-15,-18-3-122 16,25-1-186-16,29-3-501 0</inkml:trace>
  <inkml:trace contextRef="#ctx0" brushRef="#br1" timeOffset="-69246.24">22868 10575 833 0,'0'0'138'15,"0"0"-29"-15,0 0-82 16,0 0-5-16,0 0 137 16,0 0 24-16,0 0-43 15,-3-27-108-15,3 7-18 16,3-1 27-16,4-4-4 16,6-4-13-16,4-3-6 15,3-3-17-15,7-7 46 0,6-2 0 16,8-5-28-1,10-3-3-15,22-8-15 0,-4 4-1 16,4 4 0-16,0 4 1 16,-19 13-1-16,1-1 0 15,-16 11 0-15,-11 7 11 16,-12 5 10-16,-8 6 11 16,-4 3-7-16,-4 3-24 15,0 1 32-15,0 0-33 16,0 0-7-16,0 0-6 15,0 0-25-15,0 0-18 16,0 0-23-16,0 0-60 16,0 0-36-16,-16 5 11 15,-3 5-101-15,-4-4-352 0</inkml:trace>
  <inkml:trace contextRef="#ctx0" brushRef="#br1" timeOffset="-68864.26">23286 9799 755 0,'0'0'156'0,"0"0"16"16,0 0-74-16,0 0-17 16,0 0-14-16,0 0 27 15,0 0-39-15,0-22-24 16,0 22-20-16,0 0-5 15,4 0 4-15,8 0-2 0,12 0 3 16,16 0 49-16,13-1-40 16,8-3-12-16,-1-2 2 15,-8 0 0-15,-16 1 12 16,-16 2 9-16,-11 0 40 16,-6 3 39-16,-3 0-69 15,0 0-32-15,-4 6-9 16,-13 11 0-16,-7 8 6 15,-2 9-6-15,-3 4 0 16,3 3 6-16,3 1-6 16,8 0-2-16,5 0-68 15,10 9-118-15,0-9-102 16,6-14-295-16</inkml:trace>
  <inkml:trace contextRef="#ctx0" brushRef="#br1" timeOffset="-59786.54">26156 9426 116 0,'0'0'756'0,"0"0"-617"16,0 0-26-16,0 0 13 0,0 0-28 16,-3-72 23-16,3 69 49 15,0 2-80-15,0 1-58 16,0 0-32-16,0 0 9 16,0 0-22-16,0 1 9 15,0 12-7-15,2 4 10 16,4 8 1-16,1 7 0 15,1 4-1-15,1 6 9 16,2 2-4-16,3 4-4 16,1-2 0-16,1 1 7 15,1-5-6-15,-2-5-1 16,-1-7 0-16,-3-9 6 0,-3-8-1 16,-4-6-3-16,1-6-2 15,6-1 115-15,6-4 47 16,13-15-100-16,11-6-47 15,10-10-7-15,9-6 16 16,17-13-24-16,-5 4-9 16,5-3 8-16,-2 0 0 15,-11 6 1-15,4-4-1 16,-7 7-5-16,-11 8-13 16,-8 9 16-16,-12 7-21 15,-9 10 5-15,-12 8-45 16,-6 2-115-16,-3 7-158 15,-20 28 98-15,-8-2-13 0,-3-1-307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9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730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439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34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40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5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060664"/>
            <a:ext cx="12191760" cy="79921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chemeClr val="accent2">
                    <a:lumMod val="75000"/>
                  </a:schemeClr>
                </a:solidFill>
                <a:latin typeface="+mj-lt"/>
                <a:ea typeface="Open Sans"/>
              </a:rPr>
              <a:t>Stock Price Prediction Using RNN</a:t>
            </a:r>
            <a:endParaRPr lang="en-US" sz="4860" b="1" strike="noStrike" spc="-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CDBB7-3699-444F-86F2-71E30BE00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05" y="3000375"/>
            <a:ext cx="8820150" cy="32718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A5D37D-428F-4D08-9804-1F92A0DA1096}"/>
                  </a:ext>
                </a:extLst>
              </p14:cNvPr>
              <p14:cNvContentPartPr/>
              <p14:nvPr/>
            </p14:nvContentPartPr>
            <p14:xfrm>
              <a:off x="4779360" y="2073960"/>
              <a:ext cx="6464520" cy="740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A5D37D-428F-4D08-9804-1F92A0DA10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0000" y="2064600"/>
                <a:ext cx="6483240" cy="75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Data</a:t>
            </a:r>
            <a:endParaRPr sz="6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13784B-32E5-4387-B75F-40C9BAD7E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35306"/>
              </p:ext>
            </p:extLst>
          </p:nvPr>
        </p:nvGraphicFramePr>
        <p:xfrm>
          <a:off x="838200" y="1991519"/>
          <a:ext cx="10515600" cy="18288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5350286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25147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68694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67143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223950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6555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PK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1970-01-02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0.30627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0.30627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0.30627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0.30627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PK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1970-01-05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0.30627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0.31768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0.30627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0.31385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77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PK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1970-01-06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0.31385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0.31385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0.30996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0.30996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049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PK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1970-01-07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0.31385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0.31385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0.31385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0.31385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5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PK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1970-01-08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0.31385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0.31768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0.31385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0.31385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14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BA8020-7C38-4660-83B3-B58AADEBD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66409"/>
              </p:ext>
            </p:extLst>
          </p:nvPr>
        </p:nvGraphicFramePr>
        <p:xfrm>
          <a:off x="2286000" y="1682909"/>
          <a:ext cx="8953500" cy="365760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375160245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985635697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66565140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1380715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286487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Open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Close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8689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4AA0C7-C879-4D55-B548-3220396AD810}"/>
                  </a:ext>
                </a:extLst>
              </p14:cNvPr>
              <p14:cNvContentPartPr/>
              <p14:nvPr/>
            </p14:nvContentPartPr>
            <p14:xfrm>
              <a:off x="3003840" y="920880"/>
              <a:ext cx="8504280" cy="4994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4AA0C7-C879-4D55-B548-3220396AD8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4480" y="911520"/>
                <a:ext cx="8523000" cy="50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2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0EC2A64-C403-42E7-B1F8-BF15291D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4" y="1403092"/>
            <a:ext cx="9453562" cy="517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7;g73072dd2d6_0_95">
            <a:extLst>
              <a:ext uri="{FF2B5EF4-FFF2-40B4-BE49-F238E27FC236}">
                <a16:creationId xmlns:a16="http://schemas.microsoft.com/office/drawing/2014/main" id="{31BE3048-2E9E-4B82-97E6-172E5FCBC4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Trend of “Open”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01C597-D492-4A7A-B7A3-5ADC5787E3BB}"/>
                  </a:ext>
                </a:extLst>
              </p14:cNvPr>
              <p14:cNvContentPartPr/>
              <p14:nvPr/>
            </p14:nvContentPartPr>
            <p14:xfrm>
              <a:off x="1954440" y="2904480"/>
              <a:ext cx="10031760" cy="3535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01C597-D492-4A7A-B7A3-5ADC5787E3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5080" y="2895120"/>
                <a:ext cx="10050480" cy="35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95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g73072dd2d6_0_95">
            <a:extLst>
              <a:ext uri="{FF2B5EF4-FFF2-40B4-BE49-F238E27FC236}">
                <a16:creationId xmlns:a16="http://schemas.microsoft.com/office/drawing/2014/main" id="{D1E5072C-1498-423A-B404-045FC2874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" y="627592"/>
            <a:ext cx="11772900" cy="139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Modeling the Problem as a supervised learning problem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7A18A6-68CA-4632-B865-F6EE410ACA17}"/>
                  </a:ext>
                </a:extLst>
              </p14:cNvPr>
              <p14:cNvContentPartPr/>
              <p14:nvPr/>
            </p14:nvContentPartPr>
            <p14:xfrm>
              <a:off x="1449360" y="2405880"/>
              <a:ext cx="9011880" cy="427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7A18A6-68CA-4632-B865-F6EE410ACA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0000" y="2396520"/>
                <a:ext cx="9030600" cy="42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287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g73072dd2d6_0_95">
            <a:extLst>
              <a:ext uri="{FF2B5EF4-FFF2-40B4-BE49-F238E27FC236}">
                <a16:creationId xmlns:a16="http://schemas.microsoft.com/office/drawing/2014/main" id="{D1E5072C-1498-423A-B404-045FC2874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" y="627592"/>
            <a:ext cx="11772900" cy="139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Looking Far into the future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5891C4-5F6D-451C-B617-675FF4B3B1C9}"/>
                  </a:ext>
                </a:extLst>
              </p14:cNvPr>
              <p14:cNvContentPartPr/>
              <p14:nvPr/>
            </p14:nvContentPartPr>
            <p14:xfrm>
              <a:off x="1400040" y="1632960"/>
              <a:ext cx="10257840" cy="497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5891C4-5F6D-451C-B617-675FF4B3B1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0680" y="1623600"/>
                <a:ext cx="1027656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24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60</Words>
  <Application>Microsoft Office PowerPoint</Application>
  <PresentationFormat>Widescreen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Data</vt:lpstr>
      <vt:lpstr>Trend of “Open”</vt:lpstr>
      <vt:lpstr>Modeling the Problem as a supervised learning problem</vt:lpstr>
      <vt:lpstr>Looking Far into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214</cp:revision>
  <dcterms:created xsi:type="dcterms:W3CDTF">2019-01-15T19:27:36Z</dcterms:created>
  <dcterms:modified xsi:type="dcterms:W3CDTF">2020-10-12T18:12:43Z</dcterms:modified>
  <dc:language>en-US</dc:language>
</cp:coreProperties>
</file>