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9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1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19/10/2020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19/10/2020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19/10/2020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Computer Vision 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3066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Computer Vision? How is it different from image processing and computer graphics?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Computer Vision</a:t>
            </a:r>
            <a:endParaRPr lang="ru-RU" sz="5400" dirty="0"/>
          </a:p>
        </p:txBody>
      </p:sp>
      <p:pic>
        <p:nvPicPr>
          <p:cNvPr id="1026" name="Picture 2" descr="3D reconstruction Archivi - Page 2 of 3 - Luigi Freda">
            <a:extLst>
              <a:ext uri="{FF2B5EF4-FFF2-40B4-BE49-F238E27FC236}">
                <a16:creationId xmlns:a16="http://schemas.microsoft.com/office/drawing/2014/main" id="{5DCFC557-80D0-48CD-809F-0B638BF47C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00" y="156388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8686800" y="4146283"/>
            <a:ext cx="27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luigifreda.com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Image Processing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13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Computer Graphics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926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Computer Vision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Main Focus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Object Detection</a:t>
            </a:r>
          </a:p>
          <a:p>
            <a:pPr lvl="1"/>
            <a:r>
              <a:rPr lang="en-GB" sz="1800" dirty="0"/>
              <a:t>Face</a:t>
            </a:r>
          </a:p>
          <a:p>
            <a:pPr lvl="1"/>
            <a:r>
              <a:rPr lang="en-GB" sz="1800" dirty="0"/>
              <a:t>Person</a:t>
            </a:r>
            <a:endParaRPr lang="en-GB" sz="1400" b="1" dirty="0"/>
          </a:p>
          <a:p>
            <a:pPr lvl="1"/>
            <a:r>
              <a:rPr lang="en-GB" sz="1800" dirty="0"/>
              <a:t>Vehicle</a:t>
            </a:r>
          </a:p>
          <a:p>
            <a:pPr marL="0" indent="0">
              <a:buNone/>
            </a:pP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Computer Vision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Main Focus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Object Detection</a:t>
            </a:r>
          </a:p>
          <a:p>
            <a:pPr lvl="1"/>
            <a:r>
              <a:rPr lang="en-GB" sz="1800" dirty="0"/>
              <a:t>Face</a:t>
            </a:r>
          </a:p>
          <a:p>
            <a:pPr lvl="1"/>
            <a:r>
              <a:rPr lang="en-GB" sz="1800" dirty="0"/>
              <a:t>Person</a:t>
            </a:r>
            <a:endParaRPr lang="en-GB" sz="1400" b="1" dirty="0"/>
          </a:p>
          <a:p>
            <a:pPr lvl="1"/>
            <a:r>
              <a:rPr lang="en-GB" sz="1800" dirty="0"/>
              <a:t>Vehicle</a:t>
            </a:r>
          </a:p>
          <a:p>
            <a:r>
              <a:rPr lang="en-GB" sz="2400" dirty="0"/>
              <a:t>Object Tracking</a:t>
            </a:r>
          </a:p>
          <a:p>
            <a:pPr lvl="1"/>
            <a:r>
              <a:rPr lang="en-GB" sz="1800" dirty="0"/>
              <a:t>Face</a:t>
            </a:r>
          </a:p>
          <a:p>
            <a:pPr lvl="1"/>
            <a:r>
              <a:rPr lang="en-GB" sz="1800" dirty="0"/>
              <a:t>Person</a:t>
            </a:r>
            <a:endParaRPr lang="en-GB" sz="1400" b="1" dirty="0"/>
          </a:p>
          <a:p>
            <a:pPr lvl="1"/>
            <a:r>
              <a:rPr lang="en-GB" sz="1800" dirty="0"/>
              <a:t>Vehicle</a:t>
            </a:r>
          </a:p>
          <a:p>
            <a:pPr marL="0" indent="0">
              <a:buNone/>
            </a:pP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99423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Computer Vision 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Main Focus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Object Detection</a:t>
            </a:r>
          </a:p>
          <a:p>
            <a:pPr lvl="1"/>
            <a:r>
              <a:rPr lang="en-GB" sz="1800" dirty="0"/>
              <a:t>Face</a:t>
            </a:r>
          </a:p>
          <a:p>
            <a:pPr lvl="1"/>
            <a:r>
              <a:rPr lang="en-GB" sz="1800" dirty="0"/>
              <a:t>Person</a:t>
            </a:r>
            <a:endParaRPr lang="en-GB" sz="1400" b="1" dirty="0"/>
          </a:p>
          <a:p>
            <a:pPr lvl="1"/>
            <a:r>
              <a:rPr lang="en-GB" sz="1800" dirty="0"/>
              <a:t>Vehicle</a:t>
            </a:r>
          </a:p>
          <a:p>
            <a:r>
              <a:rPr lang="en-GB" sz="2400" dirty="0"/>
              <a:t>Object Tracking</a:t>
            </a:r>
          </a:p>
          <a:p>
            <a:pPr lvl="1"/>
            <a:r>
              <a:rPr lang="en-GB" sz="1800" dirty="0"/>
              <a:t>Face</a:t>
            </a:r>
          </a:p>
          <a:p>
            <a:pPr lvl="1"/>
            <a:r>
              <a:rPr lang="en-GB" sz="1800" dirty="0"/>
              <a:t>Person</a:t>
            </a:r>
            <a:endParaRPr lang="en-GB" sz="1400" b="1" dirty="0"/>
          </a:p>
          <a:p>
            <a:pPr lvl="1"/>
            <a:r>
              <a:rPr lang="en-GB" sz="1800" dirty="0"/>
              <a:t>Vehicle</a:t>
            </a:r>
          </a:p>
          <a:p>
            <a:r>
              <a:rPr lang="en-GB" sz="2400" dirty="0"/>
              <a:t>3D Reconstruction</a:t>
            </a:r>
          </a:p>
          <a:p>
            <a:pPr lvl="1"/>
            <a:r>
              <a:rPr lang="en-GB" sz="1800" dirty="0"/>
              <a:t>Multi Camera</a:t>
            </a:r>
          </a:p>
          <a:p>
            <a:pPr lvl="1"/>
            <a:r>
              <a:rPr lang="en-GB" sz="1800" dirty="0"/>
              <a:t>Single Camera</a:t>
            </a:r>
            <a:endParaRPr lang="en-GB" sz="1400" b="1" dirty="0"/>
          </a:p>
          <a:p>
            <a:pPr lvl="1"/>
            <a:r>
              <a:rPr lang="en-GB" sz="1800" dirty="0"/>
              <a:t>Moving Camera</a:t>
            </a:r>
          </a:p>
        </p:txBody>
      </p:sp>
    </p:spTree>
    <p:extLst>
      <p:ext uri="{BB962C8B-B14F-4D97-AF65-F5344CB8AC3E}">
        <p14:creationId xmlns:p14="http://schemas.microsoft.com/office/powerpoint/2010/main" val="6925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94</Words>
  <Application>Microsoft Office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Thème Office</vt:lpstr>
      <vt:lpstr>PowerPoint Presentation</vt:lpstr>
      <vt:lpstr>Computer Vision</vt:lpstr>
      <vt:lpstr>Image Processing</vt:lpstr>
      <vt:lpstr>Computer Graphics</vt:lpstr>
      <vt:lpstr>Computer Vision  Main Focus </vt:lpstr>
      <vt:lpstr>Computer Vision  Main Focus </vt:lpstr>
      <vt:lpstr>Computer Vision  Main Focus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15</cp:revision>
  <dcterms:modified xsi:type="dcterms:W3CDTF">2020-10-19T13:12:19Z</dcterms:modified>
</cp:coreProperties>
</file>