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5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19/10/2020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19/10/2020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19/10/2020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19/10/2020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Image Classifier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3066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Classification? How images can be classified?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Image Classification</a:t>
            </a:r>
            <a:endParaRPr lang="ru-RU" sz="5400" dirty="0"/>
          </a:p>
        </p:txBody>
      </p:sp>
      <p:pic>
        <p:nvPicPr>
          <p:cNvPr id="4" name="Picture 2" descr="Training MXNet — part 2: CIFAR-10 | by Julien Simon | Becoming Human:  Artificial Intelligence Magazine">
            <a:extLst>
              <a:ext uri="{FF2B5EF4-FFF2-40B4-BE49-F238E27FC236}">
                <a16:creationId xmlns:a16="http://schemas.microsoft.com/office/drawing/2014/main" id="{34004FA6-C0A9-4144-9381-442EBCD5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98" y="1634369"/>
            <a:ext cx="4781138" cy="373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Classification Pipeline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Main Focus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/>
              <a:t>Feature Extraction</a:t>
            </a:r>
          </a:p>
          <a:p>
            <a:pPr lvl="1"/>
            <a:r>
              <a:rPr lang="en-GB" sz="1800" dirty="0"/>
              <a:t>HOG</a:t>
            </a:r>
          </a:p>
          <a:p>
            <a:pPr lvl="1"/>
            <a:r>
              <a:rPr lang="en-GB" sz="1800" dirty="0"/>
              <a:t>LBP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Classification Pipeline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Main Focus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/>
              <a:t>Feature Extraction</a:t>
            </a:r>
          </a:p>
          <a:p>
            <a:pPr lvl="1"/>
            <a:r>
              <a:rPr lang="en-GB" sz="1800" dirty="0"/>
              <a:t>HOG</a:t>
            </a:r>
          </a:p>
          <a:p>
            <a:pPr lvl="1"/>
            <a:r>
              <a:rPr lang="en-GB" sz="1800" dirty="0"/>
              <a:t>LBP</a:t>
            </a:r>
            <a:endParaRPr lang="en-GB" sz="1800" b="1" dirty="0"/>
          </a:p>
          <a:p>
            <a:r>
              <a:rPr lang="en-GB" sz="2400" dirty="0"/>
              <a:t>Classification Model</a:t>
            </a:r>
          </a:p>
          <a:p>
            <a:pPr lvl="1"/>
            <a:r>
              <a:rPr lang="en-GB" sz="1800" dirty="0"/>
              <a:t>SVM</a:t>
            </a:r>
          </a:p>
          <a:p>
            <a:pPr lvl="1"/>
            <a:r>
              <a:rPr lang="en-GB" sz="1800" dirty="0"/>
              <a:t>Neural Network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879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Classification Techniques</a:t>
            </a:r>
            <a:br>
              <a:rPr lang="en-GB" dirty="0"/>
            </a:br>
            <a:r>
              <a:rPr lang="en-GB" sz="2800" dirty="0">
                <a:solidFill>
                  <a:schemeClr val="accent1"/>
                </a:solidFill>
              </a:rPr>
              <a:t>Main Focus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400" dirty="0"/>
              <a:t>Feature Extraction</a:t>
            </a:r>
          </a:p>
          <a:p>
            <a:pPr lvl="1"/>
            <a:r>
              <a:rPr lang="en-GB" sz="1800" dirty="0"/>
              <a:t>HOG</a:t>
            </a:r>
          </a:p>
          <a:p>
            <a:pPr lvl="1"/>
            <a:r>
              <a:rPr lang="en-GB" sz="1800" dirty="0"/>
              <a:t>LBP</a:t>
            </a:r>
            <a:endParaRPr lang="en-GB" sz="1800" b="1" dirty="0"/>
          </a:p>
          <a:p>
            <a:r>
              <a:rPr lang="en-GB" sz="2400" dirty="0"/>
              <a:t>Classification Model</a:t>
            </a:r>
          </a:p>
          <a:p>
            <a:pPr lvl="1"/>
            <a:r>
              <a:rPr lang="en-GB" sz="1800" dirty="0"/>
              <a:t>SVM</a:t>
            </a:r>
          </a:p>
          <a:p>
            <a:pPr lvl="1"/>
            <a:r>
              <a:rPr lang="en-GB" sz="1800" dirty="0"/>
              <a:t>Neural Network</a:t>
            </a:r>
          </a:p>
          <a:p>
            <a:r>
              <a:rPr lang="en-GB" sz="2400" dirty="0"/>
              <a:t>Convolutional Neural Network</a:t>
            </a:r>
          </a:p>
          <a:p>
            <a:pPr lvl="1"/>
            <a:r>
              <a:rPr lang="en-GB" sz="1800" dirty="0"/>
              <a:t>Feature Learning</a:t>
            </a:r>
          </a:p>
          <a:p>
            <a:pPr lvl="1"/>
            <a:r>
              <a:rPr lang="en-GB" sz="1800" dirty="0"/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245432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www.aisciences.net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78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Image Classification</vt:lpstr>
      <vt:lpstr>Image Classification Pipeline Main Focus </vt:lpstr>
      <vt:lpstr>Image Classification Pipeline Main Focus </vt:lpstr>
      <vt:lpstr>Image Classification Techniques Main Focus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22</cp:revision>
  <dcterms:modified xsi:type="dcterms:W3CDTF">2020-10-19T13:54:21Z</dcterms:modified>
</cp:coreProperties>
</file>