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4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48937"/>
            <a:ext cx="12191760" cy="216012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chemeClr val="tx2"/>
                </a:solidFill>
                <a:latin typeface="+mj-lt"/>
                <a:ea typeface="Open Sans"/>
              </a:rPr>
              <a:t>Deep Learning with </a:t>
            </a:r>
            <a:r>
              <a:rPr lang="en" sz="5400" b="1" i="0" dirty="0">
                <a:solidFill>
                  <a:schemeClr val="tx2"/>
                </a:solidFill>
                <a:effectLst/>
                <a:latin typeface="+mj-lt"/>
              </a:rPr>
              <a:t>PyTorch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chemeClr val="tx2"/>
              </a:solidFill>
              <a:latin typeface="+mj-lt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chemeClr val="tx2"/>
                </a:solidFill>
                <a:latin typeface="+mj-lt"/>
              </a:rPr>
              <a:t>Part-I</a:t>
            </a:r>
            <a:endParaRPr lang="en-US" sz="4860" b="1" strike="noStrike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</a:rPr>
              <a:t>Installation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93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8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187</cp:revision>
  <dcterms:created xsi:type="dcterms:W3CDTF">2019-01-15T19:27:36Z</dcterms:created>
  <dcterms:modified xsi:type="dcterms:W3CDTF">2020-09-17T13:29:35Z</dcterms:modified>
  <dc:language>en-US</dc:language>
</cp:coreProperties>
</file>