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PyTorch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/>
            <a:r>
              <a:rPr lang="en-US" sz="5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CIFAR-10</a:t>
            </a:r>
          </a:p>
        </p:txBody>
      </p:sp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189</cp:revision>
  <dcterms:created xsi:type="dcterms:W3CDTF">2019-01-15T19:27:36Z</dcterms:created>
  <dcterms:modified xsi:type="dcterms:W3CDTF">2020-09-17T13:58:18Z</dcterms:modified>
  <dc:language>en-US</dc:language>
</cp:coreProperties>
</file>