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84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48937"/>
            <a:ext cx="12191760" cy="216012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Deep Learning with </a:t>
            </a: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PyTorch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chemeClr val="tx2"/>
                </a:solidFill>
                <a:latin typeface="+mj-lt"/>
              </a:rPr>
              <a:t>Part-III</a:t>
            </a:r>
            <a:endParaRPr lang="en-US" sz="4860" b="1" strike="noStrike" spc="-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/>
            <a:r>
              <a:rPr lang="en-US" sz="5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34093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8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192</cp:revision>
  <dcterms:created xsi:type="dcterms:W3CDTF">2019-01-15T19:27:36Z</dcterms:created>
  <dcterms:modified xsi:type="dcterms:W3CDTF">2020-09-17T15:25:22Z</dcterms:modified>
  <dc:language>en-US</dc:language>
</cp:coreProperties>
</file>