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1"/>
  </p:notesMasterIdLst>
  <p:sldIdLst>
    <p:sldId id="256" r:id="rId3"/>
    <p:sldId id="371" r:id="rId4"/>
    <p:sldId id="372" r:id="rId5"/>
    <p:sldId id="373" r:id="rId6"/>
    <p:sldId id="374" r:id="rId7"/>
    <p:sldId id="375" r:id="rId8"/>
    <p:sldId id="376" r:id="rId9"/>
    <p:sldId id="37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62" autoAdjust="0"/>
    <p:restoredTop sz="94660"/>
  </p:normalViewPr>
  <p:slideViewPr>
    <p:cSldViewPr snapToGrid="0">
      <p:cViewPr varScale="1">
        <p:scale>
          <a:sx n="63" d="100"/>
          <a:sy n="63" d="100"/>
        </p:scale>
        <p:origin x="62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8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8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8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8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D9A578D1-BF41-4C36-83CF-5B493232879B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5DF16A49-5CE2-4522-9F7C-419851CDD4B9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834783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64160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94227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645531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370957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989797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56134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8732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794304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83196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8732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794304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831960" y="1709640"/>
            <a:ext cx="10515240" cy="13222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38732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794304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83196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438732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794304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3600" b="1">
                <a:solidFill>
                  <a:srgbClr val="125DA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1783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C34D71-145B-471B-B963-28EE4224860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2919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831960" y="1709640"/>
            <a:ext cx="10515240" cy="13222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14;p14"/>
          <p:cNvPicPr/>
          <p:nvPr/>
        </p:nvPicPr>
        <p:blipFill>
          <a:blip r:embed="rId14"/>
          <a:stretch/>
        </p:blipFill>
        <p:spPr>
          <a:xfrm>
            <a:off x="9825840" y="6356520"/>
            <a:ext cx="1527480" cy="386280"/>
          </a:xfrm>
          <a:prstGeom prst="rect">
            <a:avLst/>
          </a:prstGeom>
          <a:ln>
            <a:noFill/>
          </a:ln>
        </p:spPr>
      </p:pic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n-US" sz="60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/>
          </p:nvPr>
        </p:nvSpPr>
        <p:spPr>
          <a:xfrm>
            <a:off x="4952880" y="6356520"/>
            <a:ext cx="2742840" cy="3646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fld id="{90E320C4-435A-4336-BE56-863A480C2A53}" type="slidenum">
              <a:rPr lang="en-US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‹#›</a:t>
            </a:fld>
            <a:endParaRPr lang="en-US" sz="1800" b="0" strike="noStrike" spc="-1">
              <a:latin typeface="Times New Roman"/>
            </a:endParaRPr>
          </a:p>
        </p:txBody>
      </p:sp>
      <p:pic>
        <p:nvPicPr>
          <p:cNvPr id="5" name="Google Shape;20;p15"/>
          <p:cNvPicPr/>
          <p:nvPr/>
        </p:nvPicPr>
        <p:blipFill>
          <a:blip r:embed="rId15"/>
          <a:srcRect b="26325"/>
          <a:stretch/>
        </p:blipFill>
        <p:spPr>
          <a:xfrm>
            <a:off x="4025880" y="306360"/>
            <a:ext cx="3447720" cy="167472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14;p14"/>
          <p:cNvPicPr/>
          <p:nvPr/>
        </p:nvPicPr>
        <p:blipFill>
          <a:blip r:embed="rId15"/>
          <a:stretch/>
        </p:blipFill>
        <p:spPr>
          <a:xfrm>
            <a:off x="9825840" y="6356520"/>
            <a:ext cx="1527480" cy="386280"/>
          </a:xfrm>
          <a:prstGeom prst="rect">
            <a:avLst/>
          </a:prstGeom>
          <a:ln>
            <a:noFill/>
          </a:ln>
        </p:spPr>
      </p:pic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45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sldNum"/>
          </p:nvPr>
        </p:nvSpPr>
        <p:spPr>
          <a:xfrm>
            <a:off x="4178160" y="6356520"/>
            <a:ext cx="2742840" cy="3646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fld id="{3C8404F5-E6E3-4230-97AC-47EA4B50A5BD}" type="slidenum">
              <a:rPr lang="en-US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‹#›</a:t>
            </a:fld>
            <a:endParaRPr lang="en-US" sz="18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240" y="1987622"/>
            <a:ext cx="12191760" cy="1324538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fontScale="55000" lnSpcReduction="20000"/>
          </a:bodyPr>
          <a:lstStyle/>
          <a:p>
            <a:pPr algn="ctr">
              <a:lnSpc>
                <a:spcPct val="90000"/>
              </a:lnSpc>
            </a:pPr>
            <a:r>
              <a:rPr lang="en-US" sz="4860" b="1" strike="noStrike" spc="-1" dirty="0">
                <a:solidFill>
                  <a:srgbClr val="125DA2"/>
                </a:solidFill>
                <a:latin typeface="Open Sans"/>
                <a:ea typeface="Open Sans"/>
              </a:rPr>
              <a:t>Feature </a:t>
            </a:r>
            <a:r>
              <a:rPr lang="en-US" sz="4860" b="1" spc="-1" dirty="0">
                <a:solidFill>
                  <a:srgbClr val="125DA2"/>
                </a:solidFill>
                <a:latin typeface="Open Sans"/>
                <a:ea typeface="Open Sans"/>
              </a:rPr>
              <a:t>Engineering, </a:t>
            </a:r>
            <a:r>
              <a:rPr lang="en-US" sz="4860" b="1" strike="noStrike" spc="-1" dirty="0">
                <a:solidFill>
                  <a:srgbClr val="125DA2"/>
                </a:solidFill>
                <a:latin typeface="Open Sans"/>
                <a:ea typeface="Open Sans"/>
              </a:rPr>
              <a:t>Dimensionality Reduction</a:t>
            </a:r>
            <a:r>
              <a:rPr lang="en-US" sz="4860" b="1" spc="-1" dirty="0">
                <a:solidFill>
                  <a:srgbClr val="125DA2"/>
                </a:solidFill>
                <a:latin typeface="Open Sans"/>
                <a:ea typeface="Open Sans"/>
              </a:rPr>
              <a:t>:</a:t>
            </a:r>
            <a:r>
              <a:rPr lang="en-US" sz="4860" b="1" strike="noStrike" spc="-1" dirty="0">
                <a:solidFill>
                  <a:srgbClr val="125DA2"/>
                </a:solidFill>
                <a:latin typeface="Open Sans"/>
                <a:ea typeface="Open Sans"/>
              </a:rPr>
              <a:t> </a:t>
            </a:r>
          </a:p>
          <a:p>
            <a:pPr algn="ctr">
              <a:lnSpc>
                <a:spcPct val="90000"/>
              </a:lnSpc>
            </a:pPr>
            <a:r>
              <a:rPr lang="en-US" sz="4860" b="1" strike="noStrike" spc="-1" dirty="0">
                <a:solidFill>
                  <a:srgbClr val="125DA2"/>
                </a:solidFill>
                <a:latin typeface="Open Sans"/>
                <a:ea typeface="Open Sans"/>
              </a:rPr>
              <a:t>Feature Selection and Feature Extraction</a:t>
            </a:r>
          </a:p>
          <a:p>
            <a:pPr algn="ctr">
              <a:lnSpc>
                <a:spcPct val="90000"/>
              </a:lnSpc>
            </a:pPr>
            <a:endParaRPr lang="en-US" sz="4860" b="1" spc="-1" dirty="0">
              <a:solidFill>
                <a:srgbClr val="125DA2"/>
              </a:solidFill>
              <a:latin typeface="Open Sans"/>
            </a:endParaRPr>
          </a:p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Part-IV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724074C-04A4-4984-8CCD-BFB946571E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624" y="3429000"/>
            <a:ext cx="2735975" cy="319789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838200" y="627592"/>
            <a:ext cx="10515600" cy="1426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5400" dirty="0"/>
              <a:t>Principal Component Analysis (PCA)</a:t>
            </a:r>
            <a:endParaRPr sz="5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57A750-8E64-49D2-9EF7-601EF33286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25" y="2583744"/>
            <a:ext cx="10725150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387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838200" y="627592"/>
            <a:ext cx="10515600" cy="1426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5400" dirty="0"/>
              <a:t>Maximum Variance Preserving Projection</a:t>
            </a:r>
            <a:endParaRPr sz="5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80AD52-230B-4E49-8BBF-74AED1AF1B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2556756"/>
            <a:ext cx="4038600" cy="30765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F86069A-A617-4CEC-AB32-33E2DB06BF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736" y="2556756"/>
            <a:ext cx="5095238" cy="37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246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838200" y="627592"/>
            <a:ext cx="10515600" cy="1426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5400" dirty="0"/>
              <a:t>PCA Properties</a:t>
            </a:r>
            <a:endParaRPr sz="5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A7A5C9-1EA0-4329-A1F0-DD52431B28CD}"/>
              </a:ext>
            </a:extLst>
          </p:cNvPr>
          <p:cNvSpPr txBox="1"/>
          <p:nvPr/>
        </p:nvSpPr>
        <p:spPr>
          <a:xfrm>
            <a:off x="838200" y="2054578"/>
            <a:ext cx="99229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1">
                    <a:lumMod val="50000"/>
                  </a:schemeClr>
                </a:solidFill>
              </a:rPr>
              <a:t>Linear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3150454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838200" y="627592"/>
            <a:ext cx="10515600" cy="1426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5400" dirty="0"/>
              <a:t>PCA Properties</a:t>
            </a:r>
            <a:endParaRPr sz="5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A7A5C9-1EA0-4329-A1F0-DD52431B28CD}"/>
              </a:ext>
            </a:extLst>
          </p:cNvPr>
          <p:cNvSpPr txBox="1"/>
          <p:nvPr/>
        </p:nvSpPr>
        <p:spPr>
          <a:xfrm>
            <a:off x="838200" y="2054578"/>
            <a:ext cx="99229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1">
                    <a:lumMod val="50000"/>
                  </a:schemeClr>
                </a:solidFill>
              </a:rPr>
              <a:t>Linear Transformation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1">
                    <a:lumMod val="50000"/>
                  </a:schemeClr>
                </a:solidFill>
              </a:rPr>
              <a:t>Minimum Reconstruction Error</a:t>
            </a:r>
          </a:p>
        </p:txBody>
      </p:sp>
    </p:spTree>
    <p:extLst>
      <p:ext uri="{BB962C8B-B14F-4D97-AF65-F5344CB8AC3E}">
        <p14:creationId xmlns:p14="http://schemas.microsoft.com/office/powerpoint/2010/main" val="1488835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838200" y="627592"/>
            <a:ext cx="10515600" cy="1426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5400" dirty="0"/>
              <a:t>PCA Properties</a:t>
            </a:r>
            <a:endParaRPr sz="5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A7A5C9-1EA0-4329-A1F0-DD52431B28CD}"/>
              </a:ext>
            </a:extLst>
          </p:cNvPr>
          <p:cNvSpPr txBox="1"/>
          <p:nvPr/>
        </p:nvSpPr>
        <p:spPr>
          <a:xfrm>
            <a:off x="838200" y="2054578"/>
            <a:ext cx="992293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1">
                    <a:lumMod val="50000"/>
                  </a:schemeClr>
                </a:solidFill>
              </a:rPr>
              <a:t>Linear Transformation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1">
                    <a:lumMod val="50000"/>
                  </a:schemeClr>
                </a:solidFill>
              </a:rPr>
              <a:t>Minimum Reconstruction Error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1">
                    <a:lumMod val="50000"/>
                  </a:schemeClr>
                </a:solidFill>
              </a:rPr>
              <a:t>Maximum Variance Preservation</a:t>
            </a:r>
          </a:p>
        </p:txBody>
      </p:sp>
    </p:spTree>
    <p:extLst>
      <p:ext uri="{BB962C8B-B14F-4D97-AF65-F5344CB8AC3E}">
        <p14:creationId xmlns:p14="http://schemas.microsoft.com/office/powerpoint/2010/main" val="4288342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838200" y="627592"/>
            <a:ext cx="10515600" cy="1426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5400" dirty="0"/>
              <a:t>PCA Properties</a:t>
            </a:r>
            <a:endParaRPr sz="5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A7A5C9-1EA0-4329-A1F0-DD52431B28CD}"/>
              </a:ext>
            </a:extLst>
          </p:cNvPr>
          <p:cNvSpPr txBox="1"/>
          <p:nvPr/>
        </p:nvSpPr>
        <p:spPr>
          <a:xfrm>
            <a:off x="838200" y="2054578"/>
            <a:ext cx="1124204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1">
                    <a:lumMod val="50000"/>
                  </a:schemeClr>
                </a:solidFill>
              </a:rPr>
              <a:t>Linear Transformation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1">
                    <a:lumMod val="50000"/>
                  </a:schemeClr>
                </a:solidFill>
              </a:rPr>
              <a:t>Minimum Reconstruction Error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1">
                    <a:lumMod val="50000"/>
                  </a:schemeClr>
                </a:solidFill>
              </a:rPr>
              <a:t>Maximum Variance Preservation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1">
                    <a:lumMod val="50000"/>
                  </a:schemeClr>
                </a:solidFill>
              </a:rPr>
              <a:t>Preserves pairwise Euclidean distances (MDS)</a:t>
            </a:r>
          </a:p>
        </p:txBody>
      </p:sp>
    </p:spTree>
    <p:extLst>
      <p:ext uri="{BB962C8B-B14F-4D97-AF65-F5344CB8AC3E}">
        <p14:creationId xmlns:p14="http://schemas.microsoft.com/office/powerpoint/2010/main" val="4101380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838200" y="627592"/>
            <a:ext cx="10515600" cy="1426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5400" dirty="0"/>
              <a:t>Kernel PCA</a:t>
            </a:r>
            <a:endParaRPr sz="5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A7A5C9-1EA0-4329-A1F0-DD52431B28CD}"/>
              </a:ext>
            </a:extLst>
          </p:cNvPr>
          <p:cNvSpPr txBox="1"/>
          <p:nvPr/>
        </p:nvSpPr>
        <p:spPr>
          <a:xfrm>
            <a:off x="1430867" y="1975556"/>
            <a:ext cx="992293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1">
                    <a:lumMod val="50000"/>
                  </a:schemeClr>
                </a:solidFill>
              </a:rPr>
              <a:t>MDS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1">
                    <a:lumMod val="50000"/>
                  </a:schemeClr>
                </a:solidFill>
              </a:rPr>
              <a:t>ISOMAP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1">
                    <a:lumMod val="50000"/>
                  </a:schemeClr>
                </a:solidFill>
              </a:rPr>
              <a:t>LLE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1">
                    <a:lumMod val="50000"/>
                  </a:schemeClr>
                </a:solidFill>
              </a:rPr>
              <a:t>LEMAP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1">
                    <a:lumMod val="50000"/>
                  </a:schemeClr>
                </a:solidFill>
              </a:rPr>
              <a:t>MVU</a:t>
            </a:r>
          </a:p>
        </p:txBody>
      </p:sp>
    </p:spTree>
    <p:extLst>
      <p:ext uri="{BB962C8B-B14F-4D97-AF65-F5344CB8AC3E}">
        <p14:creationId xmlns:p14="http://schemas.microsoft.com/office/powerpoint/2010/main" val="3021771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711</TotalTime>
  <Words>68</Words>
  <Application>Microsoft Office PowerPoint</Application>
  <PresentationFormat>Widescreen</PresentationFormat>
  <Paragraphs>27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Open Sans</vt:lpstr>
      <vt:lpstr>Symbol</vt:lpstr>
      <vt:lpstr>Times New Roman</vt:lpstr>
      <vt:lpstr>Wingdings</vt:lpstr>
      <vt:lpstr>Office Theme</vt:lpstr>
      <vt:lpstr>Office Theme</vt:lpstr>
      <vt:lpstr>PowerPoint Presentation</vt:lpstr>
      <vt:lpstr>Principal Component Analysis (PCA)</vt:lpstr>
      <vt:lpstr>Maximum Variance Preserving Projection</vt:lpstr>
      <vt:lpstr>PCA Properties</vt:lpstr>
      <vt:lpstr>PCA Properties</vt:lpstr>
      <vt:lpstr>PCA Properties</vt:lpstr>
      <vt:lpstr>PCA Properties</vt:lpstr>
      <vt:lpstr>Kernel PCA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CHADAD</dc:creator>
  <dc:description/>
  <cp:lastModifiedBy>Kashif Murtaza</cp:lastModifiedBy>
  <cp:revision>150</cp:revision>
  <dcterms:created xsi:type="dcterms:W3CDTF">2019-01-15T19:27:36Z</dcterms:created>
  <dcterms:modified xsi:type="dcterms:W3CDTF">2020-06-29T11:40:39Z</dcterms:modified>
  <dc:language>en-US</dc:language>
</cp:coreProperties>
</file>