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78" r:id="rId4"/>
    <p:sldId id="382" r:id="rId5"/>
    <p:sldId id="383" r:id="rId6"/>
    <p:sldId id="379" r:id="rId7"/>
    <p:sldId id="380" r:id="rId8"/>
    <p:sldId id="3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25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19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36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58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19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31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08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Part-V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9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Derivation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/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A5FFB6-09A8-4F9C-895E-0FBABCB6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78" y="2229555"/>
                <a:ext cx="795866" cy="578363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/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3C01E-E6F6-4CF9-80F3-F0DA35B9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9" y="2229555"/>
                <a:ext cx="795866" cy="57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/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041FD6-0548-4776-994E-22C7928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8" y="2290767"/>
                <a:ext cx="795866" cy="578363"/>
              </a:xfrm>
              <a:prstGeom prst="rect">
                <a:avLst/>
              </a:prstGeom>
              <a:blipFill>
                <a:blip r:embed="rId5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9E18-7021-436F-863B-ABFF3AE35F66}"/>
                  </a:ext>
                </a:extLst>
              </p:cNvPr>
              <p:cNvSpPr txBox="1"/>
              <p:nvPr/>
            </p:nvSpPr>
            <p:spPr>
              <a:xfrm>
                <a:off x="1856290" y="4637485"/>
                <a:ext cx="4908908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9E18-7021-436F-863B-ABFF3AE3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4637485"/>
                <a:ext cx="4908908" cy="1354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/>
              <p:nvPr/>
            </p:nvSpPr>
            <p:spPr>
              <a:xfrm>
                <a:off x="8296016" y="5037594"/>
                <a:ext cx="13234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16" y="5037594"/>
                <a:ext cx="13234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90" y="3429000"/>
                <a:ext cx="267945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/>
              <p:nvPr/>
            </p:nvSpPr>
            <p:spPr>
              <a:xfrm>
                <a:off x="6684736" y="3991972"/>
                <a:ext cx="12286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36" y="3991972"/>
                <a:ext cx="12286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641280" y="2669692"/>
                <a:ext cx="1703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0" y="2669692"/>
                <a:ext cx="17030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EF2-E3BA-487B-8751-451769F1A7F9}"/>
                  </a:ext>
                </a:extLst>
              </p:cNvPr>
              <p:cNvSpPr txBox="1"/>
              <p:nvPr/>
            </p:nvSpPr>
            <p:spPr>
              <a:xfrm>
                <a:off x="4413957" y="2573035"/>
                <a:ext cx="1699118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EF2-E3BA-487B-8751-451769F1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57" y="2573035"/>
                <a:ext cx="1699118" cy="454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E13DE-9FD2-42B5-812A-6E20FA1C758F}"/>
                  </a:ext>
                </a:extLst>
              </p:cNvPr>
              <p:cNvSpPr txBox="1"/>
              <p:nvPr/>
            </p:nvSpPr>
            <p:spPr>
              <a:xfrm>
                <a:off x="1641280" y="3512835"/>
                <a:ext cx="3547638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E13DE-9FD2-42B5-812A-6E20FA1C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0" y="3512835"/>
                <a:ext cx="3547638" cy="151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7354B-4882-4C12-A7A4-4A1C15E9C604}"/>
                  </a:ext>
                </a:extLst>
              </p:cNvPr>
              <p:cNvSpPr txBox="1"/>
              <p:nvPr/>
            </p:nvSpPr>
            <p:spPr>
              <a:xfrm>
                <a:off x="1641280" y="5134350"/>
                <a:ext cx="5207964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7354B-4882-4C12-A7A4-4A1C15E9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0" y="5134350"/>
                <a:ext cx="5207964" cy="1512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5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/>
              <p:nvPr/>
            </p:nvSpPr>
            <p:spPr>
              <a:xfrm>
                <a:off x="7870069" y="2608136"/>
                <a:ext cx="12286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69" y="2608136"/>
                <a:ext cx="12286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/>
              <p:nvPr/>
            </p:nvSpPr>
            <p:spPr>
              <a:xfrm>
                <a:off x="1641280" y="2669692"/>
                <a:ext cx="1703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6A009-560D-498B-8D7D-EE1ACFCD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80" y="2669692"/>
                <a:ext cx="17030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EF2-E3BA-487B-8751-451769F1A7F9}"/>
                  </a:ext>
                </a:extLst>
              </p:cNvPr>
              <p:cNvSpPr txBox="1"/>
              <p:nvPr/>
            </p:nvSpPr>
            <p:spPr>
              <a:xfrm>
                <a:off x="4413957" y="2573035"/>
                <a:ext cx="1699118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D0EF2-E3BA-487B-8751-451769F1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57" y="2573035"/>
                <a:ext cx="1699118" cy="454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7354B-4882-4C12-A7A4-4A1C15E9C604}"/>
                  </a:ext>
                </a:extLst>
              </p:cNvPr>
              <p:cNvSpPr txBox="1"/>
              <p:nvPr/>
            </p:nvSpPr>
            <p:spPr>
              <a:xfrm>
                <a:off x="1397105" y="3298697"/>
                <a:ext cx="5207964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37354B-4882-4C12-A7A4-4A1C15E9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05" y="3298697"/>
                <a:ext cx="5207964" cy="151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/>
              <p:nvPr/>
            </p:nvSpPr>
            <p:spPr>
              <a:xfrm>
                <a:off x="1514494" y="5491744"/>
                <a:ext cx="30666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94" y="5491744"/>
                <a:ext cx="3066673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9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 Variance</a:t>
            </a:r>
            <a:endParaRPr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/>
              <p:nvPr/>
            </p:nvSpPr>
            <p:spPr>
              <a:xfrm>
                <a:off x="7870069" y="2608136"/>
                <a:ext cx="12302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82DAE6-C141-46C2-8A26-A8D9386B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69" y="2608136"/>
                <a:ext cx="123020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/>
              <p:nvPr/>
            </p:nvSpPr>
            <p:spPr>
              <a:xfrm>
                <a:off x="1728983" y="2515803"/>
                <a:ext cx="425039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B5B8DC-DA56-4F17-B61F-F0C0F9C1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83" y="2515803"/>
                <a:ext cx="425039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B398A2-3486-4340-9BC4-92947B8D611B}"/>
              </a:ext>
            </a:extLst>
          </p:cNvPr>
          <p:cNvSpPr txBox="1"/>
          <p:nvPr/>
        </p:nvSpPr>
        <p:spPr>
          <a:xfrm>
            <a:off x="1728982" y="3973689"/>
            <a:ext cx="1009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Eigen Decomposition of the covariance matrix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98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PCA Derivation</vt:lpstr>
      <vt:lpstr>PCA Derivation</vt:lpstr>
      <vt:lpstr>PCA Derivation</vt:lpstr>
      <vt:lpstr>Max Variance</vt:lpstr>
      <vt:lpstr>Max Variance</vt:lpstr>
      <vt:lpstr>Max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143</cp:revision>
  <dcterms:created xsi:type="dcterms:W3CDTF">2019-01-15T19:27:36Z</dcterms:created>
  <dcterms:modified xsi:type="dcterms:W3CDTF">2020-06-29T12:25:34Z</dcterms:modified>
  <dc:language>en-US</dc:language>
</cp:coreProperties>
</file>