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"/>
  </p:notesMasterIdLst>
  <p:sldIdLst>
    <p:sldId id="256" r:id="rId3"/>
    <p:sldId id="29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037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417816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C8404F5-E6E3-4230-97AC-47EA4B50A5BD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1987622"/>
            <a:ext cx="12191760" cy="1324538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550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Feature </a:t>
            </a:r>
            <a:r>
              <a:rPr lang="en-US" sz="4860" b="1" spc="-1" dirty="0">
                <a:solidFill>
                  <a:srgbClr val="125DA2"/>
                </a:solidFill>
                <a:latin typeface="Open Sans"/>
                <a:ea typeface="Open Sans"/>
              </a:rPr>
              <a:t>Engineering, </a:t>
            </a: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Dimensionality Reduction</a:t>
            </a:r>
            <a:r>
              <a:rPr lang="en-US" sz="4860" b="1" spc="-1" dirty="0">
                <a:solidFill>
                  <a:srgbClr val="125DA2"/>
                </a:solidFill>
                <a:latin typeface="Open Sans"/>
                <a:ea typeface="Open Sans"/>
              </a:rPr>
              <a:t>:</a:t>
            </a: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 </a:t>
            </a:r>
          </a:p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Feature Selection and Feature Extraction</a:t>
            </a:r>
          </a:p>
          <a:p>
            <a:pPr algn="ctr">
              <a:lnSpc>
                <a:spcPct val="90000"/>
              </a:lnSpc>
            </a:pPr>
            <a:endParaRPr lang="en-US" sz="4860" b="1" spc="-1" dirty="0">
              <a:solidFill>
                <a:srgbClr val="125DA2"/>
              </a:solidFill>
              <a:latin typeface="Open Sans"/>
            </a:endParaRPr>
          </a:p>
          <a:p>
            <a:pPr algn="ctr">
              <a:lnSpc>
                <a:spcPct val="90000"/>
              </a:lnSpc>
            </a:pPr>
            <a:r>
              <a:rPr lang="en-US" sz="4860" b="1" spc="-1">
                <a:solidFill>
                  <a:srgbClr val="125DA2"/>
                </a:solidFill>
                <a:latin typeface="Open Sans"/>
              </a:rPr>
              <a:t>Part-VI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24074C-04A4-4984-8CCD-BFB946571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624" y="3429000"/>
            <a:ext cx="2735975" cy="31978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2762178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 Principal Component Analysis</a:t>
            </a:r>
          </a:p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Python Implementation</a:t>
            </a:r>
          </a:p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From scratch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01644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</TotalTime>
  <Words>22</Words>
  <Application>Microsoft Office PowerPoint</Application>
  <PresentationFormat>Widescreen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Open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Kashif Murtaza</cp:lastModifiedBy>
  <cp:revision>140</cp:revision>
  <dcterms:created xsi:type="dcterms:W3CDTF">2019-01-15T19:27:36Z</dcterms:created>
  <dcterms:modified xsi:type="dcterms:W3CDTF">2020-06-29T10:58:17Z</dcterms:modified>
  <dc:language>en-US</dc:language>
</cp:coreProperties>
</file>