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67" r:id="rId5"/>
    <p:sldId id="283" r:id="rId6"/>
    <p:sldId id="28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9T13:19:36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17721 9080 856 0,'0'0'4161'0,"0"0"-2545"0,0 0-952 16,0 0-216-16,0 0 232 15,0-6 425-15,0 6 295 16,0 0-264-16,0 0-280 0,0 0-88 16,0 0 73-16,0 0-105 31,0 0-104-31,0 0-80 0,0 0-168 15,0 0-88-15,0 0-128 0,0 0-72 16,0 0 0-16,0 0-32 16,0 0 0-16,0 0-16 0,0 0 8 15,0 0-32 1,0 0 24 0,0 0 0-16,5 0-48 0,3 0 0 15,3 0 8-15,10 0 32 0,3 0-32 16,4 0-8-16,4 0 0 0,-1 0 8 15,9 0 32-15,0 0-32 32,8 0 56-32,-5 0 8 15,5 0-64-15,0 0 48 0,-4 0-8 16,0 0-40-16,-9 0 48 16,6-3-32-16,-2 3 48 15,1-3 8-15,-4 3 8 0,4-4-80 31,0 4 48-31,-5 0-48 0,1-3 0 16,0 3 0-16,-4 0 8 16,-4-3-8-16,0 3 0 15,0-3 65-15,0 3-65 0,0 0 40 16,-4-4 32-16,8 4-64 31,-4 0 40-31,-1-2-8 0,0 2-48 16,1 0 0-16,4-4 8 15,-4 4 0-15,0 0 0 16,0 0-8-16,0 0 8 0,0 0-8 0,4 0 0 16,0 0 8-1,0 0-8 1,3 0 16-16,1 0-8 0,5 0 0 16,-6 0 0-16,5 0 48 15,-4 0-48-15,4 4 0 16,-4-2 48-16,-4 2 16 0,0-1-64 0,-1 0 8 31,1 0 32-31,-4-3-40 16,-4 4 0-16,-4-1 56 0,0 0-56 15,-12 0 40-15,-1-3-40 16,-2 0-8-16,-1 0 0 16,-4 0 0-16,8 3 0 0,-1-3-8 31,6 3 16-31,2 4-16 0,2-4-32 15,-2 0-80-15,2 0-120 16,-6 1-185-16,-3-1-271 16,-8-3-640-16,-8 0-1513 0,-12-10-4520 15</inkml:trace>
  <inkml:trace contextRef="#ctx0" brushRef="#br0" timeOffset="2035.51">14248 9077 5873 0,'0'0'2560'0,"0"0"-1599"15,0 0-585-15,0 0 48 16,0 0 688-16,0 0-112 16,0 0-448-16,0 0-344 0,0 3-80 31,0-3 80-31,0 0 88 16,0 0 65-16,0 0-25 0,0 0-64 15,0 0-24-15,0 0 8 16,0 0-80-16,4 0-72 0,3 0-48 15,5 3 32-15,8 0 16 32,0 1-56-32,8-1 32 15,-4-3-32-15,4 3 0 0,3 0 0 16,-3-3 8-16,0 4 24 16,0-1-16-16,0-3 48 0,0 0 40 15,4 0-32-15,0 0-8 31,0 0-24-31,0 0-40 0,3 0 16 16,-3 0 0-16,0 0-56 0,-4 0 88 16,4 0-88-16,-4 0 8 15,0 0 88-15,4 0-8 0,0 0 0 16,-5 0 0 0,1 0-40-1,4 0 16-15,-4 0-16 0,0 0-8 16,0-3 0-16,-5 3-48 0,2 0 16 15,3-4 32-15,-8 4-40 16,3 0 8-16,5 0-8 0,-4 0 72 31,4 0-32-31,-4 0-48 16,4 0 16-16,-4 0-16 16,-1 0 8-16,2 0 16 0,3 0-16 15,-4 0 0-15,0 0 0 0,-1 0 0 16,-3 0-8-16,4 0 8 31,4 0 40-31,-5 0 0 16,5 0-40-16,-3 0-8 0,-1 0 64 15,4 0-56-15,-9 0 0 16,5 0 0-16,0 0 48 0,-4 0-48 16,0 0-8-16,0 0 0 31,-5 0-8-31,2 0 16 15,-2 0-8-15,2 0 0 0,-1 0 0 0,3 0 8 16,2 0-8-16,3 0 0 16,-1 0 8-16,5 4-8 0,0-4 0 15,4 0 8 1,0 3 0 0,-4-3 48-16,0 0 8 15,-4 0-8-15,-5 0-8 0,-3 0-24 0,-4 0 48 16,0 0 9-1,0 0 7-15,-4 0 0 0,4 0-80 0,0 0 40 32,0 0 8-32,8 0 8 15,0 0 56-15,0 0 8 16,0 0-80-16,0 0 0 0,-5 0-40 16,2 0 0-16,-6 0 0 15,2-3 0-15,-5 3 0 0,7 0 0 31,1-4 0-31,5 1 56 16,2 0-64-16,1 3 56 0,0-3-56 16,0-1 0-16,-8 1 8 15,-4 3-8-15,0 0 0 16,-8 0 0-16,-4 0-8 0,3 0 16 31,-3 0-8-31,0 0 0 16,0 0 40-16,0-3-40 0,4 3-8 15,0 0 0-15,5 0 0 16,2-3 8-16,6 3 0 0,-6-3-56 16,6 0-80-16,-6 0-168 15,1-1-249 1,-12-2-367-16,0-1-944 16,-4 1-3225-16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9T13:20:33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11104 4112 1568 0,'0'0'2160'0,"0"0"-991"0,0 0-593 31,0 0-216-31,0 0-72 16,0 0-32-16,0-4-88 16,-5 4-24-16,5 0 128 0,0 0 88 15,0 0 32-15,-3 0-88 16,3 0-72-16,0 0-48 0,0 0-32 15,0 0-64 1,0 0-8-16,0 0-8 16,0 0 24-16,0 0 48 15,0 0-40-15,0 0 16 0,0 0 33 16,0 0 79-16,0 0 88 16,0 0 16-16,0 0 40 15,0 0 16-15,0 0-24 16,0 0 32-16,0 0-88 15,8 0-80-15,-4 0-72 16,4-3-32-16,7 3 48 0,-2 0 0 16,6 0 8-16,1 0-16 15,4-3-32 1,4 3-16-16,0-3 80 16,8-1 33-16,-4 1 31 15,4 0-112-15,-5 0-56 0,-3 0 0 16,0 0-88-16,-3 3 56 15,-6 0-56-15,1 0-8 0,4 0 8 32,0 0-8-32,3 0 16 15,10 0 96-15,3 0-32 16,7 0 16-16,1 0 64 0,4 0-8 16,-4-3-32-16,-4-1-24 15,-5 1-32-15,-3 3 24 0,0-3-32 16,0 0 40-1,-5 3-40-15,-3-4-48 16,4 4 80-16,0-3-16 16,1 3-16-16,3-3 40 0,3-3-96 15,-3 3 56-15,0 0-48 16,4-1 8-16,-8 1 0 16,0 0 56-1,-4 0-8-15,-1 3 16 0,-3-4 0 16,-4 4 88-16,4-2-40 15,-1 2-8-15,-2-4-48 0,3 1 16 16,0 3-24-16,4-3-24 16,4-4-40-1,3 4 0-15,1 3 8 16,0-3-8-16,3 0 0 16,2 3 8-16,-2-3-8 0,5 3 0 15,4 0 0-15,-1 0 0 16,6-3 8-16,-1 3-8 0,0-3 16 31,-1-1-16-31,-3 4 0 16,3-3 8-16,-3 3-8 15,5-3 0-15,-6 0 0 0,1-1 0 16,-4 1 0-16,-4 3-8 16,-4 0 0-16,-1 0 8 0,-7 0-40 31,0 0 40-31,-4 0 0 0,4 0 0 15,3 3 8-15,1 1-8 16,0-4 0-16,5 3 8 0,-2 0 0 16,5-3 0-16,-4 0-8 15,4 0 8-15,0 0 0 16,-1 3-8 0,-3-3 8-16,5 0-8 0,-6 4 0 15,5-1 0-15,-1 0 0 16,2-3 0-16,-5 6 0 0,-1-3 0 15,1 0 0-15,0 1 0 16,-1-4 0 0,-3 3 0-16,0-3-8 15,1 0 8-15,-6 3 0 16,1-3 0-16,-4 0 0 16,4 3 0-16,-4 1 0 0,4-2 0 15,4 2-8-15,-4-4 8 0,4 3-8 31,0 0 8-31,3 4 0 32,1-4 0-32,-4 0 0 15,4 0 8-15,-8 0-8 0,3 0 0 16,-3 0 8-16,4-3-8 16,-4 4 16-16,0-1-16 0,0 0 8 15,0-3-8-15,-4 3 0 0,3 1 0 16,-3-1 0-16,4-3 0 15,0 3 0-15,4 0 0 0,-4 0 0 16,8 0 0 0,0-3 8-1,-1 3-8-15,2 1 0 16,-1 2 0-16,-5-6 0 0,1 3 8 16,0 1-8-16,-4-2 16 0,0-2-16 15,4 4 8-15,-4-4 56 0,4 0-64 31,0 3 8-31,-1-3 0 16,1 0 0-16,0 3 0 16,0 0-8-16,-4-3 8 0,0 3 0 15,-5-3 0-15,1 4-8 16,4-4 8-16,0 0 8 0,4 0-8 31,4 0 0-31,4 0 0 16,0 0 8-16,3 0 32 0,5 0-48 15,0 0 0-15,-4 0 8 16,0 0-8-16,0 0 0 0,-1 0 0 16,-3 0 0-16,0 0 0 15,-4 0 16-15,4 0-16 32,3 0 16-32,-6 0 48 0,2 0-56 15,1 0 0-15,0 0 8 16,-4-4-8-16,4 1 24 0,-5 3-32 0,1-3 0 15,5 0 0-15,-2 3 0 16,1 0 0 0,-8 0 0-1,3 0 8-15,2 0-8 0,-5-3 0 16,4 3 0-16,-5 0 8 16,5 0-8-16,0-4 0 0,-4 4-8 15,3 0 8 1,2 0 0-16,-5 0-8 15,0 0 0-15,-1 0 0 16,-4 0-56-16,1 0 64 0,0 0-8 16,0 0 8-16,0 0 0 15,4 0 0-15,4 0 0 0,4 0 0 16,0 0-8-16,0 0-64 31,0 0 16-31,-4 0 56 0,0 0 0 16,-5 0 0-16,1 0-8 15,0 0 8-15,-8 0 0 0,4 0-8 16,-5 0 8-16,5 0 0 16,0 0 0-16,4 0 8 31,-4 0-16-31,4 0 8 0,0 0 0 16,3 0 0-16,-3 0 0 15,-4 0 0-15,0 0 0 0,0 0 0 16,0 0 0-16,0 0 0 0,0 0 0 15,0 0 0 1,-4 4 8 0,3-4-16-16,1 3 8 0,-4-3 0 15,4 0 0-15,0 3 0 16,0-3 0-16,0 3 0 0,4-3 0 16,0 3 8-16,0-3-8 0,0 0 0 31,0 0 0-31,3 4 0 15,1-4 8-15,0 0 0 0,4 0 0 16,-4 0-8-16,3 0 0 16,-3 0 0-16,5 0 0 0,-2 0-8 31,1 0 0-31,-1 0 0 16,6 0-48-16,-6 3 48 0,-3 0 8 15,-4-3 48-15,-4 0 16 16,4 0-56-16,-4 0-8 0,3 0 0 15,-3 0 0-15,4 0-8 16,-4 0 0-16,0 0 8 31,-4 0 0-31,1 0-56 0,-2 3 56 16,1 0 0-16,0-3 0 16,0 3 0-16,4 1 0 0,0-1 0 15,4 0 8-15,0-3-8 16,0 3 8-16,-5-3-8 15,9 0 8 1,0 0 0-16,3 0-8 0,6 0 0 16,-2 0 0-16,5 4 0 15,0-4-8-15,8 2 8 0,0 5-8 16,0-1-432-16,-5-3-256 16,-11 4 384-1,-17-4 232-15,-2 0 64 16,-6-3 16-16,-6 0 0 0,-1 3-8 15,-5-3 8-15,1 0 0 16,-4 0-64-16,0 0-424 0,-4 3-752 16,-7-3-945-16,-9 0-2744 15</inkml:trace>
  <inkml:trace contextRef="#ctx0" brushRef="#br0" timeOffset="23910.69">5896 8226 4825 0,'0'0'5769'31,"0"0"-4241"-31,9-12-528 16,-6 2-39-16,1 7-169 0,0-3 304 16,0-1-184-16,0 1-312 0,-4-1-176 15,5 4-160-15,-5-3-136 16,0-4-8-16,0 1-112 16,0-4 0-16,-13 0 0 0,-2-2-8 31,-6 5-104-31,-7 0 32 15,0 4 0-15,0 6 72 0,-3 0 8 16,-1 3-8-16,-8 13-72 16,5 10 72-16,-1 9 8 15,8 9-8-15,4 23-8 0,7 18 8 32,10 23 8-32,7 7 64 0,7-8 24 0,10-5-16 15,-2-13 56-15,-2-16-128 16,-6-16 136-16,1-9-144 15,-4-4 49 1,1 10-41 0,-1 7 0-16,-4 8-8 0,0-5 0 15,0-7 0-15,0-6-105 16,0-13-271-16,0-9-296 0,-4-11-600 16,-9-11-992-16,2-7-1945 0,2 0-1905 15</inkml:trace>
  <inkml:trace contextRef="#ctx0" brushRef="#br0" timeOffset="24174.79">5283 9042 3016 0,'0'0'9146'0,"0"0"-7410"0,0 0-1271 15,0 0 263-15,0 0 256 16,0 0-224-16,107-57-296 16,-23 32-64-16,-1-4-56 0,-7 7-152 31,-4 3-80-31,-20 9-112 16,4 1-512-16,4 2-616 0,-13 4-432 15,1 0-745-15,-12 3-735 0,-12-3-1609 16</inkml:trace>
  <inkml:trace contextRef="#ctx0" brushRef="#br0" timeOffset="24343.87">6127 8858 1688 0,'0'0'6929'0,"0"0"-4520"0,0 0-1737 16,0 0-312-16,0 0 1160 16,0 0 409-16,4 98-769 0,0-60-664 15,0 7-336 1,0-1-160-16,1-2-8 15,-1-4-1008-15,7-7-992 16,-3-11-1161-16,1-14-2336 16</inkml:trace>
  <inkml:trace contextRef="#ctx0" brushRef="#br0" timeOffset="24495.21">6239 8543 4993 0,'0'0'8041'15,"0"0"-7129"-15,0 0-912 16,0 0-120-16,0 0-288 0,-16 115-1160 31,16-55-1633-31,0-6-5248 0</inkml:trace>
  <inkml:trace contextRef="#ctx0" brushRef="#br0" timeOffset="24959.75">6434 9160 1880 0,'0'0'9490'15,"0"0"-7138"-15,0 0-455 16,0 0-625-16,0 0-360 0,-35-67-344 0,31 29-416 16,4-10-152-16,0-6-8 15,0 0-64-15,7 4-48 0,9 11-56 16,-4 14-48-16,4 12-144 15,4 13-8-15,4 10 48 16,-1 18 160-16,5 11 168 0,-4 2-8 16,-3 9-136-16,-2-5-72 0,-10-4-72 31,-2-6-32-31,-7-6 56 16,0-13 112-16,0-7 104 15,0-6 48-15,0-3 280 0,-3-15-280 16,-5-17-32-16,8-13-792 15,0-6 127-15,0 1 345 0,0 8 352 32,4 17 713-32,3 16-385 15,10 9-328-15,2 12 0 16,5 13 80-16,4 14 216 0,8-1-160 16,7 0-136-16,6 0-80 15,18-6-120-15,21-13-608 0,20-19-593 16,-9-7-663-1,1-37-521-15,-37-1-1680 16,-27 1 498-16</inkml:trace>
  <inkml:trace contextRef="#ctx0" brushRef="#br0" timeOffset="25327.99">7458 8636 1360 0,'0'0'7521'0,"0"0"-3232"16,0 0-1736-16,-84-57-961 16,52 57-600-16,-4 16-535 15,5 21-273-15,6 8-120 16,6 12-64-16,7 6 0 15,4 1-152-15,8-4-89 0,0-6-151 16,13-12-248-16,-2-10 8 16,4-17 240-1,6-15-136-15,-5-13 528 16,3-37 432-16,-2-42-168 16,-17-42-112-16,0-31 120 0,-28-9 112 15,-12 18-40-15,9 51 128 16,3 42 33-16,15 34 463 0,5 20 464 31,4 2-208-31,1 7-424 16,3 0-800-16,0 29-256 15,15 44-456-15,21 41 584 0,8 20 72 16,3 5 48-16,5-12-80 16,-3-16-248-16,-6 1-208 0,5-8-32 31,-4-11-312-31,-5-24-457 0,6-15-591 15,-10-22-1857-15,-7-22-1264 16</inkml:trace>
  <inkml:trace contextRef="#ctx0" brushRef="#br0" timeOffset="25695.37">8040 8645 11378 0,'0'0'3153'0,"0"0"-1337"0,0 0-576 15,0 0-592-15,0 0-552 16,0 0-88 0,-80 93-8-16,60-37 8 15,4 5 0-15,8 2 8 16,8-2-16-16,0-7-8 16,8-10-120-16,12-12-184 0,4-10 8 15,4-15-8-15,0-7 40 0,4-23 256 31,-5-28 16-31,-7-25 0 16,-16-3 64-16,-4 6 48 16,-7 12 144-16,-21 20 296 0,0 6 152 15,-8 7 33-15,4 18-25 16,0 10-384-16,4 10-328 31,13 18-376-31,6 7-456 0,9 10-345 16,20-1-639-16,44 1-1233 0,-4-14-1752 15,0-12-1352-15</inkml:trace>
  <inkml:trace contextRef="#ctx0" brushRef="#br0" timeOffset="26027">8390 8753 12410 0,'0'0'3193'0,"0"0"-1537"15,0 0-1016-15,0 0-240 0,0 0-136 0,-47 108-152 16,47-66-72-1,0-5-40 1,11-2-96-16,6-9-80 16,2-10-120-16,1-10-56 0,4-6-64 15,-3-29 408-15,2-25-120 0,-3-3 16 16,-8-6 32-16,-8 3 80 16,-4 18 576-16,0 10 360 31,0 17 369-31,0 11-593 0,0 4-712 15,4 23-272-15,8 8 160 16,3 17 112-16,9 3 16 0,12 6-16 16,1-6-112-16,2-4-480 15,1-8-769-15,0-17 73 32,15-22-648-32,-10-19-377 0,-9-19-2000 0</inkml:trace>
  <inkml:trace contextRef="#ctx0" brushRef="#br0" timeOffset="26215">8968 8067 13570 0,'0'0'3113'15,"0"0"-1353"-15,0 0-1135 0,0 0-553 16,-12 86 128-16,12 10 8 16,12 37-24-16,16 16-24 0,4 6-152 0,0-18-8 15,-8-22-208-15,-4-27-945 31,-5-28-583-31,-2-15-712 16,-5-19-2225-16,-4-14-2417 0</inkml:trace>
  <inkml:trace contextRef="#ctx0" brushRef="#br0" timeOffset="26385.01">8661 8547 12514 0,'0'0'4009'0,"0"0"-2673"15,0 0-295-15,0 0 71 0,0 0-536 16,176-41-448-16,-41 21-120 31,16 1-8-31,-7-3-336 16,-41 6-936-16,-39-3-1705 0</inkml:trace>
  <inkml:trace contextRef="#ctx0" brushRef="#br0" timeOffset="27270.39">11331 8718 9297 0,'0'0'2473'0,"0"0"-200"0,0 0-761 16,0 0 208-16,0 0-536 16,0 0-1040-1,0 0-144-15,-16 38-80 16,16 48 80-16,0 12 128 0,0 1-47 15,8-26-81-15,4-25-153 16,-1-16-175-16,2-10 80 0,2-7-176 31,6-8-16-31,7-7 40 16,3-29 400-16,9-38 168 16,-4-31-72-16,-8-16 0 0,-12 18-88 15,-12 30 40-15,-4 40 200 16,0 17 408-16,0 9 393 0,0 0-913 15,0 29-136-15,12 34-224 32,12 26 216-32,4 0-40 0,3-13-24 15,1-25-177-15,-4-19-127 16,4 0-16-16,4-10 112 16,3-13 280-16,-2-12 48 0,-5-48 408 15,-9-35 40-15,-18-44-31 16,-5-16-49-1,-9 6-24-15,-14 36-128 0,3 40-112 16,8 32 288-16,4 20 168 16,0 2-240-16,8 7-368 15,-4 3-352-15,4 44-2016 0,4 10-545 16,7 1-2544-16</inkml:trace>
  <inkml:trace contextRef="#ctx0" brushRef="#br0" timeOffset="28803.97">12128 8934 6385 0,'0'0'6033'0,"0"0"-5577"16,0 0-408-16,0 0 40 16,0 6 720-16,0-6-151 0,15 0-313 0,6 0 120 15,14-12 480 1,5-7-424-16,12-10-336 0,-4-2-184 15,-8-8 0-15,-8-2-80 0,-12 3 0 16,-12 6-56 0,-8 7 136-1,-13 9 312-15,-14 16-128 16,-17 13-120-16,0 19 64 0,-4 18 152 0,5 11-8 16,15 2-120-16,20-2-152 15,12-11-72-15,31-5-176 0,29-14-192 31,36-21-88-31,27-16 272 16,5-39-8-16,-17-25-128 16,-31-12-520-16,-32-4-193 0,-24 13 369 15,-17 22 144-15,-11 19 592 16,0 20 768-16,-3 5 1161 0,-14 7-497 31,-2 10-888-31,-5 15-264 16,4 16-128-16,4 4-80 0,8 3-72 15,8-7-48-15,0-6-32 16,12-10-216-16,8-12-32 0,3-13-88 16,5-7 352-16,4-18 56 31,0-19-136-31,0-7-96 16,-12-3 168-16,-8 9 72 0,-4 10 64 15,-8 17 816-15,0 18-264 0,0 0-616 16,-12 31 48-16,4 10-48 0,0 11 120 15,8 4-64 1,4 1-56 0,17-5-64-16,14-11-128 15,9-10-136-15,8-14-272 0,23-17-24 16,21-45 312-16,15-47 192 0,1-35-280 16,-20-35-536-16,-28-22-1513 0,-29 25-3440 31</inkml:trace>
  <inkml:trace contextRef="#ctx0" brushRef="#br0" timeOffset="28951.21">13741 7817 4096 0,'-32'-77'4897'16,"1"52"-344"-16,-1 18-2016 0,-8 7-841 16,-4 10-760-16,-11 41-559 15,-1 41-177-15,8 57-88 0,16 29-112 32,24 3-8-32,12-16-88 15,32-32-224-15,8-18-57 0,3-26-439 16,-7-32-424-16,-4-22-728 15,24-35-849-15,-5-3-1464 0,-3-26-2640 16</inkml:trace>
  <inkml:trace contextRef="#ctx0" brushRef="#br0" timeOffset="29577.15">13969 7858 7457 0,'0'0'7298'0,"0"0"-5826"0,0 0-1104 0,-104 137-224 16,76 2 64-1,8 17 112 1,20-1-200-16,0-15-72 16,12-39-48-16,4-21-8 0,-4-26-264 15,0-25-176-15,0-17-192 16,4-12-264-16,4 0-305 0,16-44 665 16,3-45-1504-1,9-32-737-15,-8 4 881 16,-16 28 1904-16,-12 44 1536 15,-12 39 1641-15,0 6-136 0,0 13-1897 16,-4 28-1096-16,-4 29 432 16,8 22 200-16,0 0-256 0,4-22-248 31,12-19-64-31,0-23-96 16,0-6-16-16,7-2-48 0,14-18-280 15,2-2-40-15,14-47-40 16,10-29-944-16,-12-7-785 0,-10 10 81 15,-13 19 1288-15,-20 32 768 32,-8 12 2688-32,0 10-1111 15,0 13-1249-15,0 22 792 0,0 6-168 16,0 7-424-16,11-4-248 16,17-3-144-16,0-11-136 0,12-8-8 15,8-19-392-15,3-3 32 16,1-23-160-1,4-31-408-15,-4-25-152 16,-16-3-745-16,-17 8 17 0,-19 18 1816 16,0 33 1416-16,-23 11 1233 15,-5 12-929-15,-4 15-752 0,4 27-272 16,8 12-336 0,12 9-224-16,8 0-136 15,24-2-128-15,28-4-544 16,35-19-720-16,29-25-608 0,12-19-1913 15,-29-23 1032-15,-27-9-3464 16</inkml:trace>
  <inkml:trace contextRef="#ctx0" brushRef="#br0" timeOffset="29817.59">15578 8328 12138 0,'0'0'4329'0,"0"0"-3329"16,0 0-504-16,-87 130-208 15,59-45-136-15,3-2-80 16,14-10-72-16,7-12 0 0,4-20-64 31,0 0-264-31,15-9-120 16,2-16-88-16,-2-16 160 0,6-10 376 15,-14-38 112-15,-7-28 352 16,-32-25 176-16,-31-7-160 16,-25 6-63-16,-19 26-105 0,-13 22 112 15,-20 16-424 1,-6 12-937-16,34 11-1983 15,20 2-6466-15</inkml:trace>
  <inkml:trace contextRef="#ctx0" brushRef="#br0" timeOffset="30039.16">13195 8290 6769 0,'0'0'6937'16,"0"0"-4528"-16,0 0-113 16,0 0-655-16,0 0-713 0,76-86-736 15,36 48-120-15,59-7-64 0,29 7-8 16,2 9 0-16,-14 17-320 16,-49-1-1144-16,-47 4-2361 15,-32-1-8410-15</inkml:trace>
  <inkml:trace contextRef="#ctx0" brushRef="#br0" timeOffset="31893.85">17331 8525 4656 0,'0'0'6082'0,"0"0"-3722"16,0 0-327-16,0 0-65 0,0 0-856 15,0 0-519-15,0 0-473 16,-16-7-120-16,8 45-48 16,-3 35 48-16,-2 38 144 15,2 23-88-15,-2 6-40 16,5-4-8-16,5-25 80 15,3-6-88-15,0-26-80 0,0-21-184 16,0-23-209-16,-4-13-175 16,4-3-240-1,-4-10-848-15,-4-9-841 16,-1-22 945-16,6-13-4561 0</inkml:trace>
  <inkml:trace contextRef="#ctx0" brushRef="#br0" timeOffset="32138.9">17192 8328 5753 0,'0'0'4545'0,"0"0"-2945"0,0 0-1136 16,80-77-256-16,-21 68 264 31,1 9 352-31,12 3-239 0,-1 23-185 0,-19 11-400 16,0 11-72-16,-24 13-8 15,-16 5-40-15,-12 1 40 16,-44 6 80-16,-11-10 104 0,-13-2 16 16,-4-11-120-16,16-15-24 15,-8 1-729-15,21-14-1191 16,15-13-2377-16</inkml:trace>
  <inkml:trace contextRef="#ctx0" brushRef="#br0" timeOffset="32442.74">17818 8671 3392 0,'0'0'6466'0,"0"0"-5450"16,0 0-344-16,0 0-368 0,0 0 264 16,111-80-136-16,-72 52-232 15,2-7-200-15,-9-7-368 0,-4 1-168 31,-21-7 80-31,-7 4 456 16,-7 6 536-16,-25 16 840 16,-5 12-591-16,-6 10-305 0,-1 23-40 15,4 21-16-15,8 10-24 16,13 6-248-16,10 4-144 16,9-1-8-1,20-3-424-15,20-5-616 0,12-11-1025 16,40-22-983-16,-9-12-81 15,-7-10-152-15</inkml:trace>
  <inkml:trace contextRef="#ctx0" brushRef="#br0" timeOffset="32759.85">18626 8220 4729 0,'0'0'6353'0,"0"0"-4401"16,0 0-1424-16,0 0-168 15,-63 127 257-15,31-35-217 0,-9 12-248 16,13-2-96-16,5-19-40 31,11-23-16-31,8-22-16 16,4-9-448-16,0-7 16 0,0-6-193 15,4-10-71-15,12-6 432 0,-1-31 280 16,2-27 272-16,-9-31 344 16,-8-22 169-16,-16 4-17 31,-12 21-272-31,-8 35 192 0,5 23-88 15,-18 5 216-15,1 7-408 16,-3 10-368-16,10 6-40 0,10 15-736 16,23 11-1056-16,28 15-665 15,24-9-2176-15,8-7-1136 0</inkml:trace>
  <inkml:trace contextRef="#ctx0" brushRef="#br0" timeOffset="33059.4">18924 8255 7377 0,'0'0'4361'0,"0"0"-1936"16,0 0-633 0,0 0-376-1,0 0-472-15,-82-64-391 0,54 64-345 16,7 6-208 0,6 14-88-16,6 8-257 15,9 7-143-15,5 10-208 0,18 2-120 16,9 1-144-1,9-4 96-15,-6 0 47 0,1-5 257 16,-12-4 240-16,-12-7 56 0,-12-2 264 16,-4-4 264-16,-28 0 921 0,-12-6 167 15,-4-4-352-15,-4-2-432 16,5-7-288-16,2-3-176 31,10-9-104-31,15-17-304 0,28-34-1304 16,20 3-1569-16,12 3-4632 0</inkml:trace>
  <inkml:trace contextRef="#ctx0" brushRef="#br0" timeOffset="33638.01">19308 8223 9033 0,'0'0'2897'16,"0"0"-1417"-16,0 0-575 15,0 0-569-15,0 0 856 0,-84 108-168 0,52-57-528 16,4 3-312-16,12 0-136 15,16-6-48 1,0-4-296 0,20-6-424-16,11-16-192 0,10-13-240 15,2-9 479-15,6-15-87 16,-14-24-88-16,-7-8 416 0,-16-23 432 16,-12 7 448-16,0-11 296 0,-24 8-40 31,-4 15 17-31,5 7 479 15,2 15-64-15,10 16-584 0,11 10-552 16,4 3-664-16,24 10-752 16,19 15 976-16,9 7 112 0,11 6-577 15,-7 10-511-15,-4-4-88 32,-16 4 856-32,-24-1 288 0,-12-5 360 15,-4-5 16-15,-20-2 872 16,-12-3 720-16,0-10-624 0,4-2-192 15,5-8-391-15,10-9-169 16,13-3 40-16,0-12-272 31,25-20-793-31,18-22-319 0,25-31 272 16,0 2-424-16,-12 7 24 16,-9 12 1240-16,-19 29 904 0,0 10 1640 15,-4 2-207-15,-4 20-713 0,0 3-1000 16,4 10-424-1,-5 18-48 1,5 17 112-16,1 9 80 0,-9 7-111 16,-8 2-41-16,-4 7-120 15,-4-7-72-15,0-6-152 0,-17 10-745 16,2-19-1655-16,-2-16-6074 0</inkml:trace>
  <inkml:trace contextRef="#ctx0" brushRef="#br0" timeOffset="34527.48">21471 7658 8185 0,'0'0'1761'16,"0"0"95"-16,0 0-184 31,0 0 73-31,0 0-129 0,-28-70-352 16,28 70-423-16,0 0-505 15,0 0-336-15,0 19-176 16,0 28-88-16,4 42 264 0,1 42 288 16,6 21-136-16,-7 10-80 15,0-16-72 1,-4-29-8-16,0-25-40 0,0-28-24 15,0-22-96-15,0-14-273 16,0-2-111-16,0-14-240 16,4-12-608-16,4-19 1264 0,15-57-208 15,22-54-424 1,11-29 464 0,11 0 304-16,-7 36 152 0,-20 49 440 0,-12 39-272 15,-4 23 360-15,4 2 152 16,0 10-600-16,8 7-232 15,3 37-80-15,4 26 80 0,-2 31 56 32,-9 17 16-32,-17-4-56 15,-11-6-16-15,-4-19-64 0,0-19 16 16,0-13-736-16,0-3-824 16,4-19-2585-16,5-13-2809 0</inkml:trace>
  <inkml:trace contextRef="#ctx0" brushRef="#br0" timeOffset="35190.16">22627 8178 8633 0,'0'0'1833'0,"0"0"-465"15,-69-101 416-15,30 75-7 0,-5 11-489 0,-4 15-744 16,1 15-296-16,2 17-80 15,10 13-16-15,10 9-72 16,22 3-80-16,3-3 8 0,12-4-8 16,20-11-72-1,11-14-104 1,1-15-48-16,4-10 208 0,4-13 16 16,-8-19 48-16,0-12-48 0,-17-7-8 15,-3 0 8-15,-11 10 96 16,-9 9 400-16,-4 19 313 15,0 13-625 1,-4 10-184-16,-13 41-200 16,-3-1 144-16,5 17 56 0,7-3-137 15,4-14 1-15,4-2-8 16,0-16-104-16,15-13-88 0,10-19-40 16,10-3 376-16,14-42 96 31,18-34-96-31,4-35-8 0,-3-13-176 15,-20 18-320-15,-20 37-184 16,-24 37 688-16,-4 19 520 16,0 10 744-16,0 2-528 0,0 4-736 31,-8 19-104-31,-8 16 96 16,-4 7 0-16,8 8 8 15,1 4-8-15,11 0-8 0,0-3-64 0,19-3-8 16,13-1-96-16,12-5-136 15,3-4-120-15,-2-10 144 0,-2-6-32 16,-15-2 200 0,-11-11 32-1,-10-3 96-15,-7 1 48 16,-24 3 472-16,-15-1 528 0,-17 0-95 0,-8 1-409 16,-12-3-272-16,8-7-272 15,-7-4-512-15,15-12-1665 0,21-9-8865 16</inkml:trace>
  <inkml:trace contextRef="#ctx0" brushRef="#br0" timeOffset="39791.28">24762 8242 7881 0,'0'0'3945'0,"0"0"-3609"16,-15-38-160-16,-10 19 0 0,1-3 288 16,-11-1-184-16,-5 4 64 15,-1 4 609-15,-2 5-401 16,-5 7 8-16,1 3-288 0,-2 6-32 15,2 16 24-15,3 13 80 16,8 10-168-16,4 9-136 0,12 6-40 16,12 0-48-16,8-6-24 15,12-6-144-15,20-13-8 32,12-13-16-32,16-18 192 0,3-4 48 15,9-32 352-15,8-29 0 0,-1-31 80 16,1-35-120-16,-16-16-152 0,-21-6-112 15,-23 12 0-15,-12 20 24 0,-8 22 176 32,0 25 48-17,0 29 337-15,-11 15 79 0,3 1-64 16,4 12 72-16,-1 3-128 16,-3 10-592-16,1 10-144 0,-10 34-280 0,2 30 328 15,-9 27 56-15,8 13 40 31,8 1 80-31,4-1-16 16,4-15 32-16,0 5-56 0,0-2-32 16,12-10-8-16,0-12 0 15,4-23-8-15,-4-20-296 0,0-5-1072 16,8 13-537-16,0-10-1111 31,-5-10-3026-31</inkml:trace>
  <inkml:trace contextRef="#ctx0" brushRef="#br0" timeOffset="40284.12">25112 8340 1136 0,'0'0'12522'16,"0"0"-11073"-16,0 0-1145 31,0 0 72-31,0 0 552 15,0 0-232-15,0 0-336 0,0 0-120 16,101-50-72-16,-62 21-40 16,-7-9-128-16,0 0-64 0,-12-7-48 15,-12 4 104-15,-4 0-16 32,-4 6 24-32,-4 9 248 0,-16 14 265 15,-5 12-433-15,-6 10-80 16,-9 24-72-16,0 14 72 0,5 9 8 15,11 4-8-15,7-5 0 16,9 1-8-16,8-9-40 31,0-7 0-31,17-12 40 0,6-6-73 16,9-11-159-16,5-9 16 16,6-3-272-16,25-15-800 0,-9-14-3289 15,-10 0-3281-15</inkml:trace>
  <inkml:trace contextRef="#ctx0" brushRef="#br0" timeOffset="40868.07">25766 7966 7433 0,'0'0'2657'0,"0"0"-753"15,0 0 769-15,0 0-385 16,0 0-824-16,0 0-639 16,32-45-441-16,-48 45-184 0,-12 13-144 0,-4 3-56 15,-4 9-16 1,1 4-32-1,7 3-24-15,7 3 24 0,17 2-88 16,4 2-176-16,17-1-32 16,19 0 95-16,3-3-143 15,9 0-48-15,-4-3 120 0,-8-4 192 16,-8-2 120 0,-16-10-88-16,-12-1 48 15,0-5 48-15,-24-1 440 0,-12 4 264 16,-8-6-143-16,0-1-313 15,0-6-144-15,8 0-104 16,12-6-520-16,24-36-873 0,13 7-2584 31,15-6-3544-31</inkml:trace>
  <inkml:trace contextRef="#ctx0" brushRef="#br0" timeOffset="41723.26">25922 8251 6161 0,'0'0'4433'0,"0"0"-2905"16,0 0 288-16,0 0-79 31,103-6-673-31,-55-3-496 0,7-4-368 16,5-3-104-16,0-3-96 15,0-9-120-15,-4-4-296 16,-17-6-296-16,-7-7-96 0,-16-3-328 16,-16 11 703-16,0 2 433 15,-28 16 865 1,-11 12-361-16,-9 7 80 0,-4 19-80 15,-3 23-48-15,10 5-144 16,6 13-152-16,14 4-48 16,18 0-56-16,7-1-48 0,11-6-8 15,21-9 0 1,13-16-384 0,6-13-240-16,9-19 88 0,-1-13 16 0,14-32-336 15,-2-31-569-15,-11 0 49 16,-17 6 784-16,-19 16 592 15,-24 25 1488-15,0 7 1473 0,0 13-961 32,-24 9-807-32,-4 16-801 15,-7 19-192-15,-5 12-136 0,8 13-56 16,12 1 0-16,8-1-8 16,9-12-48-16,3-10-104 0,3-19-96 15,13-9-96-15,8-10 223 31,16-23 73-31,8-25 48 0,-5-5-192 16,2-11-64-16,-10 4-184 16,-14 22 296-16,-6 3 144 15,-11 19 712-15,-4 16-440 0,0 9-272 32,-12 17-96-32,-4 15 96 15,0 7 0-15,5 2 0 0,2 1 0 0,9-10-8 16,0-9-248-16,17-12-304 15,11-18-48-15,15-2 472 16,25-34 72-16,19-33-384 0,29-28-408 16,0-16-408-1,-24 16-729 1,-33 28 281-16,-32 32 1712 0,-18 19 504 0,-9 3 2040 16,0 7 681-16,0 0-1216 15,-24 6-1113-15,-4 6-576 16,-4 13-160-16,0 10-136 0,8 2-24 31,9 7-136-31,11 7-184 16,4 2-152-16,11 1-121 0,14 3-119 15,6 0-152-15,1-4 304 16,-4-5-64-16,-8-5-240 0,-8-1-88 16,-12-8 407-16,-9-6 545 31,-18-6 184-31,-9-3 961 0,-12-7 311 15,-4-6-576-15,5 0-504 16,-5-6-376-16,12-13-696 16,16-3-3793-16</inkml:trace>
  <inkml:trace contextRef="#ctx0" brushRef="#br0" timeOffset="42173.65">27583 8204 5513 0,'0'0'8449'15,"0"0"-7304"-15,0 0-841 16,0 0 96-16,0 0 304 0,20 0-24 16,32 0-256-16,32-9-208 31,30-4-88-31,-6-3-56 16,-20 0-72-16,-32 6-400 0,-24 1-736 15,4-7-1008-15,-1 0-2329 0,-10 3-3537 16</inkml:trace>
  <inkml:trace contextRef="#ctx0" brushRef="#br0" timeOffset="42623.86">28594 7801 6513 0,'0'0'7714'0,"0"0"-5786"16,0 0 0-16,33-76 1 0,-33 69-57 31,4 4-544-31,-4 3-1111 15,0 10-217-15,-9 31-465 16,-19 32 305-16,-7 41 160 0,-5 19 0 16,1 4-32-16,11-29-16 0,11-38-552 15,10-26-16-15,3-15-160 16,-4-7 176 0,4-3-48-1,4-13 96-15,0-6 552 0,16-38 208 16,19-50-208-16,21-49-465 15,16-28 193-15,8-16-224 0,0 12-536 16,-17 27 344-16,-11 18 688 31,-21 38 480-31,-10 35 304 16,-10 23 288-16,-7 22 225 0,-4-1-177 16,5 7-672-16,-1 7-448 15,4 30-496-15,12 37 400 0,-1 37 96 0,9 22 72 16,-4 7-16-1,-7-7-48 1,-6-22 48-16,-3-9-56 0,-8-23-752 16,0-19-536-16,0-6-569 15,0-19-1920-15,0-9-2176 16</inkml:trace>
  <inkml:trace contextRef="#ctx0" brushRef="#br0" timeOffset="42810.7">28403 7966 7273 0,'0'0'7482'31,"0"0"-6434"-31,88-6-488 16,8 2 416-16,40-2-56 0,19-1-383 15,-8-2-185-15,-24 3-208 16,-31-7-144-16,-32 4-1041 0,-24-1-5232 15</inkml:trace>
  <inkml:trace contextRef="#ctx0" brushRef="#br0" timeOffset="43342.89">29834 7686 6281 0,'0'0'5105'16,"0"0"-4177"-16,0 0 272 15,0 0 41-15,0 0 87 16,44-82-416-16,-12 69-568 0,7 7-288 31,9-1 72-31,4 7-8 16,0 0 96-16,4 10-32 0,-8 6-184 15,-9 6-8-15,-11 6-192 16,-12 4 200-16,-16 3 0 16,0 7 96-16,-16 2 200 0,-8 1 56 15,0-1-71 1,-4 3-73-16,1 1-160 15,7 6-48-15,3 3-152 0,10 32-657 16,7-16-1743-16,0-12-2489 16</inkml:trace>
  <inkml:trace contextRef="#ctx0" brushRef="#br0" timeOffset="43501.28">30177 8499 6057 0,'0'0'8306'16,"0"0"-7442"-16,0 0 528 15,0 0-104-15,0 0 41 16,0 0-297 0,0 0-432-16,0 0-600 15,0 4-160-15,0-8-1304 0,0-9-2337 16</inkml:trace>
  <inkml:trace contextRef="#ctx0" brushRef="#br0" timeOffset="47303.71">4522 9318 10994 0,'0'0'2080'0,"0"0"-1624"15,0 0-448-15,0 0 72 0,0 0 657 16,0 0 63-16,0 0-416 0,0 0-56 31,4 0 208-31,-4 0 160 16,4 0-64-16,-4 0-200 0,3 0-96 15,5-6-79-15,1 0-17 16,2-4 56-16,6 0-216 16,-6 4-64-16,6-3-16 0,-13 6 0 31,3 3-176-31,-3 0-329 0,4 0-263 16,5 0-304-16,10-4-88 15,17-11-753-15,4 2-2191 16,-9-6-3274-16</inkml:trace>
  <inkml:trace contextRef="#ctx0" brushRef="#br0" timeOffset="54105.12">24423 8874 5017 0,'0'0'1872'0,"0"0"-744"0,0 0-272 16,0 0 97-16,0 0 111 31,0 0-264-31,0 0-392 0,0 0-280 16,0 0-128-16,0 0-8 15,0 0 0-15,0 0-64 0,0 0 64 16,0 0 0-16,0 0 8 16,0 0 56-16,0 0 56 31,0 0 112-31,0 0 48 0,4 0-32 16,0 0 16-16,0 0-80 0,8 0-72 15,0 0 296-15,12 0 161 0,4 0-105 16,0 0-176-16,8 0 16 15,-1 0-64 1,1 0 24 0,5 0-120-16,2 0-40 0,9-3 0 0,-1 3-72 15,5-3 32 1,0-1 8-16,0 4-24 0,4-3-32 16,-4 3 40-16,-1-3-40 0,5 3-8 31,-8-3 64-31,8 3-8 15,-4 0 8-15,7-4-48 0,1 4-8 16,4-2 80-16,3 2-80 16,13-7 0-16,-13 4-8 0,6 0-40 15,-6 3 40-15,-11-4 0 32,7 1 0-32,-3 0-56 0,5 0 56 15,-2 0 8-15,5-3 56 16,0 2-128-16,3 1 128 0,0 0-56 15,2 0-8-15,-2 3 0 32,-3 0-8-32,0-4 0 15,-5 4 8-15,-3-3 0 0,3 0 64 16,2 0-24-16,2-3-40 16,1 3-8-16,0-4-64 0,-1 4 72 15,-3-3 0-15,8 3 0 0,-4-4-8 16,-1 4 0-1,1 0 8 1,-4 0-8-16,-1-3 8 0,-3 2 48 16,0-2-40-16,-4 3 0 15,3-4 0-15,-3 4-8 0,0-4 0 16,-4 5 0 0,0-5-48-16,4 4 48 15,0 0 0-15,-2-4 0 16,7 4-56-16,-1-3-16 0,-1 0-96 15,-3-4 160-15,-9 4-120 16,-6 0 128-16,-6 2 0 16,-7-2 16-1,-4 3 120-15,0-1-48 16,4 1-80-16,4 0-8 0,3 3-8 16,9 0-40-16,0 0-104 15,-8 0-136-15,-4 0 48 16,-12 0 200-16,-8 0 40 0,-9 0 0 15,-2 0 0-15,-5 0-272 32,-9 0-456-32,-6 0-1321 0,-5 0-3240 0</inkml:trace>
  <inkml:trace contextRef="#ctx0" brushRef="#br0" timeOffset="73852.85">6430 10592 8785 0,'0'-13'2665'0,"0"-3"-953"16,0-3 153-16,0 0-577 16,0 3-120-16,0 7-72 0,0 2-295 15,0 4-217-15,0 0-232 31,0 3-208-31,0 0-144 16,0 0-16-16,0 3-136 0,-3 16-48 16,-1 22-88-16,-5 29 288 0,-6 22 0 15,7-3 0-15,-5-16 80 16,13-25-80-16,0-20-16 31,0 1 8-31,0-4-120 0,0-5-160 16,0-8-80-16,4-6-1 15,0-6 321-15,5-6 48 0,6-23 297 16,5-18 143-16,0-10-432 31,4-10 160-31,0 3-168 16,-13 14 0-16,2 8 0 0,-9 14 72 16,4 15-72-16,-5 13-80 15,1 3-352-15,13 26 15 0,7 25 313 0,-1 3 104 16,10 3 104-1,-1 7-104 1,-5-22-296-16,1 2-88 16,0-12-88-16,-4-16 24 0,0-9 40 15,0-10 408-15,-5-19 432 16,2-29 128-16,3-38-176 0,-9-32-88 0,-2-5-24 31,-6 12-63-31,-7 34-153 16,0 36 72-1,0 23 280-15,0 1 168 0,0 11-440 0,0 6-136 16,0 19-1424-16,8 61-649 16,4-1-95-16,-4 0-3602 0</inkml:trace>
  <inkml:trace contextRef="#ctx0" brushRef="#br0" timeOffset="74386.37">7095 10931 2680 0,'0'0'10194'0,"0"0"-8201"15,0 0-353-15,0 0-472 0,0 0-256 16,0 0-391-16,37-35-497 0,-22 19-24 16,13-3-328-1,0-6-153-15,0-4 9 0,-4-2 48 16,-8-4-80-1,-5 0 64-15,-11 0 0 16,0 6 440-16,-4 11 280 0,-11 11 344 16,-1 7-328-16,-7 19-240 15,2 19 40-15,1 6 128 16,8 4-216-16,9 3-8 16,3-7 0-16,3-2-48 15,22-10-88-15,3-13-136 16,3-10-192-16,5-9 160 0,7-3 16 15,2-22 216-15,2-10-48 16,1-13-520-16,-8-10-368 16,-8 5-49-1,-12 5 1057-15,-8 13 304 16,-12 19 1385-16,0 16-825 0,-12 19-464 16,-4 23 520-16,0 8-216 15,0 8-392-15,12 2-208 16,4-6 8-16,11-3-112 15,14-10-8 1,6-6-48-16,5-13-112 16,5-13-352-16,-2-9-8 0,-3-12-208 15,3-61-944-15,-11 6-2129 0,-7-9-1184 0</inkml:trace>
  <inkml:trace contextRef="#ctx0" brushRef="#br0" timeOffset="74506.07">7741 10404 7585 0,'0'0'4017'0,"0"0"-3057"0,0 0-168 16,0 0-272 0,0 0-520-1,0 0-152-15,0 0-448 16,-8 86-2288-16,16-58-4530 0</inkml:trace>
  <inkml:trace contextRef="#ctx0" brushRef="#br0" timeOffset="75071.24">8040 10836 3512 0,'0'0'4593'0,"0"0"-2568"31,0 0 143-31,56-76-207 0,-41 44-761 16,-2-6-520-16,-6-3-264 16,-7-1-264-16,0 4 16 15,-7 10 480-15,-21 12-152 0,-4 16-216 16,-13 3-192-16,2 22 32 31,4 10 105-31,7 3-129 0,15-3-56 16,13-3-40-16,4-3-112 15,12-7 55-15,20-9-95 16,12-7-104-16,8-6 96 0,7-6-16 16,-3-16-136-16,-4 2 80 15,-8-2 88 1,-20 9 144-16,-12 10 8 0,-4 3 56 15,-8 3-64-15,0 26-160 16,0 25 160-16,0 41 64 16,0 48-48-16,0 28 16 0,0 11-32 15,-4-17 0 1,0-32-168-16,0-35-488 16,0-28-120-16,-4-25 512 0,0-17 104 15,-4 1 160-15,-4-4 16 16,-4-9 752-16,-4-13 728 15,-12-3-55-15,-3-16 47 0,-1-22-264 32,-16-25-288-32,4-39-184 0,24-37-287 15,20-21-257-15,29 12-208 16,38 24-144-16,5 48-264 16,19 6-241-16,9 16-255 0,-16 15-552 15,-1 5 56-15,-19 14-97 31,-20 8-1087-31,-8 2-3234 0</inkml:trace>
  <inkml:trace contextRef="#ctx0" brushRef="#br0" timeOffset="75463.66">8530 10318 9033 0,'0'0'3273'0,"0"0"-656"16,0 0-641-16,0 0-264 15,0 0-447-15,-28-37-1209 16,24 78-56-16,-4 35-144 0,0 29 144 16,4 9 8-1,4-3-8-15,0-28-8 16,0-23-288-16,0-19-40 0,0-12-40 16,0 2-257-16,0-11-71 15,4-8-64-15,8-12 296 16,8-28 472-16,11-42 96 0,10-35-96 31,-5-13-48-31,-5 27-24 0,-14 34 72 16,-13 37 72-16,0 20 824 15,-4 0-248-15,3 20-648 16,5 11 48-16,5 14 24 0,-6 5 24 31,5 7-96-31,-4 4 48 16,4-4-48-16,-8 3-48 15,0-6-256-15,4-6-488 0,-4-10-992 16,8-13-2385-16,-4-18-448 0</inkml:trace>
  <inkml:trace contextRef="#ctx0" brushRef="#br0" timeOffset="75690.61">9088 10261 9706 0,'0'0'4577'16,"0"0"-2249"-16,0 0-640 15,0 0-479-15,0 0-1009 0,0 0-200 16,-4 80 0 0,0 18 0-1,-4 26 0-15,3 0 8 16,5-7-8-16,5-18 0 0,11-20 0 0,4-19-104 16,-1-22-688-16,5-9-489 15,25-10-551-15,-2-6-793 0,-3-13-2272 16</inkml:trace>
  <inkml:trace contextRef="#ctx0" brushRef="#br0" timeOffset="75878.84">9009 10617 368 0,'0'0'7409'0,"0"0"-4720"16,0 0 15-16,0 0-607 0,0 0-633 15,0 0-536-15,27-10-312 16,53-3-200-16,35-5-239 0,9-5-177 16,-8-5-249-16,-33 6-1255 31,-39 2-5641-31</inkml:trace>
  <inkml:trace contextRef="#ctx0" brushRef="#br0" timeOffset="77678.16">5227 11176 10282 0,'0'0'1776'16,"0"0"-832"-16,0 0 105 31,0 0 31-31,0 0-320 0,0 0-472 15,0 0-192-15,8-7 56 16,3 4-16-16,6 0 88 0,-2 0 0 16,13 0-64-16,4 0 8 15,0-1-72-15,5-2-88 32,2 3 16-32,1-1 32 0,-5 2-56 0,1-2 0 15,-8 1-120-15,-8 0-104 16,-12 3-56-16,1 0 56 0,-9 0 56 15,0-3 168-15,-20 3-56 16,-8 0 56 0,-12 0-576-1,-8 0 376-15,-4 0 64 0,1 3-8 16,-2 3-16-16,10 4-8 0,6-7 136 16,10 0 32-16,7 0 56 0,12-3 192 15,4 0 24-15,4 0-136 16,0 0-24-16,0 0-112 15,12 0 0 1,8 0 296-16,0-3 120 16,8 0 24-16,3 0-160 0,5-3-128 15,-4 2-32-15,5 4-120 16,-2 0 48-16,1 0-48 16,0 0-600-16,3 0-880 0,-11 6-2497 31,-4-6-2840-31</inkml:trace>
  <inkml:trace contextRef="#ctx0" brushRef="#br0" timeOffset="79334.36">10275 10163 7057 0,'0'0'2064'32,"0"0"-551"-32,0 0-257 15,0 0 384-15,28-76 185 0,-28 66-769 16,0 4-136-16,0-1-320 16,0 1 16-16,-12 3 17 0,-4 3-521 15,-8 0-112-15,-15 0-24 31,-13 19-64-31,-12 16 88 0,-12 22 56 16,-16 26 8-16,5 31 16 16,15 13 8-16,28-6 8 15,28-10-16-15,16-9-72 0,16-1 48 16,24 0-40-16,24 1 128 16,12-4-64-1,11-9-72-15,1-6 80 0,-8-10-80 16,-17-19-8-16,-19-12 0 15,-8-11-512-15,8 7-873 16,-9-9-1167-16,-7-14-3441 0</inkml:trace>
  <inkml:trace contextRef="#ctx0" brushRef="#br0" timeOffset="79852.36">11060 10325 5553 0,'0'0'3072'0,"0"0"-1391"0,0 0-257 15,0 0 184-15,-72-83 65 16,37 67-545-16,-2 4-344 16,1 2-64-1,-7 7-224-15,7 3-128 0,-4 0-15 16,8 16-33-16,0 6-32 15,9 10-136-15,-1 9-104 0,16 19 0 16,3 26-40 0,5 22 96-1,24 9-8-15,8 1-88 0,0-13 88 16,-4-7-88-16,-4-2 120 0,-8-7 16 16,0-13-48-16,-8-19-8 15,-8-13-88-15,0-9-72 0,0 0 64 31,0 3-376-31,-4-3-280 16,-8-9-545-16,-16-26-911 16,0 0-2721-16,4-23-4625 0</inkml:trace>
  <inkml:trace contextRef="#ctx0" brushRef="#br0" timeOffset="80040.55">10534 10931 10842 0,'0'0'2992'0,"0"0"-1311"16,0 0-545-16,0 0-416 15,120-85-320-15,-33 56-216 32,21 1-80-32,-4 5-104 0,-9 10-512 15,-31 13-1704-15,-32 0-3874 0</inkml:trace>
  <inkml:trace contextRef="#ctx0" brushRef="#br0" timeOffset="80685.42">11283 10918 1640 0,'0'0'6201'0,"0"0"-4032"16,0 0-257-16,0 0 32 0,0 0-319 15,0 0-473-15,0 0-480 47,0 0-416-47,68-35-168 16,-48 17-88-16,0-5-24 0,-5-2-168 15,-6-7-40-15,-5 4-40 0,-4-4-120 16,0 7 392-16,-17 5 120 16,-7 11 280-16,1 9-256 15,-9 6-80-15,4 20-16 0,-4 6 72 16,8 12 80-16,4 3-112 15,8 1-32-15,12 0-56 0,0-10-88 16,25-3-80-16,6-13-280 16,13-9-176-16,8-13-80 31,4-4-184-31,-1-21-321 0,1-13-511 16,-4-10-672-16,-12-6 447 15,-13 0 513-15,-6 10 1432 0,-21 12 2832 0,0 19 1545 16,-8 13-2352-16,-12 4-977 15,-8 21-352 1,4 10-184 0,4 7-264-16,4-1-136 0,12-3-40 15,0-4-72-15,4-8-8 0,0-10-72 16,12-6-120-16,4-10-40 0,4 0 240 31,4-26 0-31,4-9-152 16,0-6-88-16,-4-7 64 15,-5 3 48-15,-6 8 128 0,-6 15 368 16,-7 9 216-16,4 9-296 16,-4 4-288-16,0 17-56 0,0 5 56 31,4 10 8-31,0 3-8 16,8 2 64-16,4 2-64 0,8-4 0 15,4-4-56-15,4-8-608 16,28-8-464-16,-13-12-1193 0,1-3-2736 15</inkml:trace>
  <inkml:trace contextRef="#ctx0" brushRef="#br0" timeOffset="80910.92">12231 10172 3696 0,'0'0'9458'15,"0"0"-6849"-15,0 0-625 16,0 0-895-1,0 0-633-15,0 0-448 16,0 0 0-16,-32 137 160 0,32-13-96 16,0 15-72-16,0 1 64 15,0-13-64-15,0-22-96 16,0-23-817-16,0-8-1319 0,0-27-2977 0,0-22-2273 16</inkml:trace>
  <inkml:trace contextRef="#ctx0" brushRef="#br0" timeOffset="81099.13">11937 10604 7281 0,'0'0'6393'0,"0"0"-4880"16,0 0-1033-16,0 0-224 15,0 0-104-15,131-3-88 16,-24 16-64-16,9-7-192 0,-17 0-472 15,-11-6-921-15,-40 0-2487 32,-16-9-2994-32</inkml:trace>
  <inkml:trace contextRef="#ctx0" brushRef="#br0" timeOffset="81398.59">12602 10566 8305 0,'0'0'5209'16,"0"0"-2920"-16,0 0-1145 0,0 0-872 0,0 0-96 15,-44 102 16 1,32-52-136-1,8 4 8-15,0 0 8 0,4-6-72 16,0-10-80-16,4-13-192 16,8-12-96-16,4-9-176 15,12-8 288-15,0-21 256 16,4-17-8-16,3-8-112 16,-3-11 112-16,-4-2-48 15,-8 9 56-15,-8 16 552 0,-4 13 392 16,-8 21 32-16,0 4-455 15,0 13-521-15,0 15-48 16,0 14 40-16,-4 2 8 0,4 4 48 31,0 3-48-31,0 0 0 0,12-1-96 16,8 11-969-16,-4-11-1071 16,3-15-5154-16</inkml:trace>
  <inkml:trace contextRef="#ctx0" brushRef="#br0" timeOffset="81719.31">13279 10541 11962 0,'0'0'4201'16,"0"0"-2337"-16,0 0-607 0,0 0-745 16,0 0-352-1,0 0-32-15,-68 92-128 16,52-45 0-16,1 1-8 0,3 3-168 15,7-6-88-15,1-1-296 16,4-9-329-16,0-10-407 16,0-9 48-16,0-13 136 15,0-3 1112-15,0-10 16 16,0-15 240-16,0-10 632 16,-7-9 8-16,-14-10-184 0,-7-3-296 15,1 0-72-15,-4 6-112 16,6 6-136-16,5 20-96 15,16 25-456 1,4 3-2224-16,0 16-6354 16</inkml:trace>
  <inkml:trace contextRef="#ctx0" brushRef="#br0" timeOffset="82026.91">13339 10836 3896 0,'0'0'7378'31,"0"0"-5530"-31,0 0-1088 0,0 0 441 16,92-47-33-16,-61 21-624 16,5 0-320-16,-4-2-144 15,-8-4-80-15,-4-6-232 0,-12 0-376 16,-8 0 152-16,-8 10 456 16,-20 11 144-1,-11 17 192-15,-2 10 48 0,-2 22 184 16,7 12 32-1,8 7-304 1,12 3-96-16,8 0-80 16,8-3-72-16,8-4 0 0,16-5-48 15,12-10-8-15,3-10-80 0,13-13-216 16,16-9-280-16,32-35 8 0,-13-6-808 16,-11-7-1225-16</inkml:trace>
  <inkml:trace contextRef="#ctx0" brushRef="#br0" timeOffset="82305.31">13670 10017 8329 0,'0'0'2833'16,"0"0"-313"-16,0 0-399 15,0 0-65-15,0 0-823 0,20-60-873 16,35 91-360-16,29 27 8 16,28 31 40-16,3 18 8 0,-15 11-56 31,-36-4 56-31,-45-6-56 16,-19 3-16-16,-32 7 16 0,-31 6-424 15,-29 9-241-15,-23-3-775 0,23-35-2905 16,8-16-7425-16</inkml:trace>
  <inkml:trace contextRef="#ctx0" brushRef="#br0" timeOffset="89183.47">5366 12509 1640 0,'0'0'4681'16,"0"0"-2241"-16,0 0-1351 0,0 3-113 0,0-3 376 16,0 0-24-16,0 0-567 15,0 0-465-15,0 0-56 16,0 0-40-1,0 0 128-15,0 0 16 16,0 0-144-16,0 0 0 16,0 0-192-16,0 0-8 0,13 0-8 15,10 0 8-15,5-3 504 16,16-3 96-16,3 0-336 0,2-1-104 31,-2 1-160-31,-6 6 0 16,-10-4-16-16,-11 4-56 15,-8 0-56-15,-4 0-128 0,-8 0 8 16,0 0 248-16,0 0-120 16,-17 0 120-16,-9 0-56 0,-15 4-312 0,-2-1 56 0,-6 7 144 47,-2-4-88-47,3 3-176 0,5 4-176 15,7-3 328-15,3-1 264 0,14 1 8 16,6-4 8-16,5-3 0 15,8-3 0-15,0 0 0 0,0 0-144 16,25 0 144 0,3-3 928-16,7-3 24 15,9-7-216 1,0 4-128-16,-1-4-344 0,-7 6-264 0,1 4-224 16,-14 3-1152-16,1-3-520 15,-4-3-2593 1,-12-1-4049-16</inkml:trace>
  <inkml:trace contextRef="#ctx0" brushRef="#br0" timeOffset="91094.68">6853 12080 9818 0,'0'0'2936'16,"0"0"-1007"-16,0 0-1001 15,0 0-240-15,0 0-88 0,0 0-600 16,0 0-192-16,-9 45 80 16,-6 28 112-16,-9 32 176 15,3 13-24-15,2-11-152 0,3-18 40 31,4-32-40-31,3-19-8 16,2-9 0-16,-1-4-144 0,-3-2 32 16,6-8-16-16,1-8-184 15,0-7 320-15,4-29-64 16,0-41 64-16,4-44-800 0,16-22 576 16,4-11 168-1,4 5-8-15,-5 18 64 16,1 25-32-16,-3 33 128 0,-6 28 288 15,-6 15 272-15,2 8-48 16,1 8-16-16,1 4-592 16,6 6-200-16,13 39 192 15,4 27 8-15,4 27 88 16,-1 15 264-16,-7-7-184 16,-8-8-16-16,-7-26-144 0,-9-16-8 15,-1-10 0-15,1-6-336 16,5 10-712-16,-10 15-552 15,5-9-1457 1,-4-16-2880-16</inkml:trace>
  <inkml:trace contextRef="#ctx0" brushRef="#br0" timeOffset="91288.25">6702 12515 11202 0,'0'0'2536'0,"0"0"-1775"16,0 0 223-16,135-92-24 15,-36 55-264-15,0 8-496 0,-7 4-152 16,-16 12-48 0,-4 13-1208-1,-13 0-3105-15,-3 3-3209 0</inkml:trace>
  <inkml:trace contextRef="#ctx0" brushRef="#br0" timeOffset="91915.05">7984 12366 9033 0,'0'0'2601'31,"0"0"-1497"-31,0 0 120 15,-8-73-7-15,-3 45-217 0,-6-1-608 16,-3 1-224-16,-7 2-64 16,-10 10-104-16,-2 7 72 0,-9 9-32 15,-4 12-40-15,0 23 0 32,0 10 0-32,9 9 80 0,7 3-72 15,12-3-8-15,20 0 0 16,4-10-80-16,0-12-8 15,24-10-112-15,12-12-72 0,3-10 48 16,10-19 224-16,2-16 0 31,1-13 8-31,-4-3 88 0,-8-3 24 16,-12 7 72-16,-8 12 112 16,-12 13 272-16,-5 12 112 0,-3 10-344 15,0 7-344-15,4 24-264 0,0 23 264 16,9 42 56-1,2 50-48 1,9 19-8-16,-3 3 0 0,-2-6-8 16,-7-38 8-16,0-16-8 15,-12-29-8-15,0-25-104 0,0-22 24 16,-4-7 96-16,-16-2 0 0,1-8 80 31,-14 1 464-31,-7-12 169 16,-7-4 239-16,-26-20 72 0,-2-12-200 15,-9-25-264-15,0-22-272 16,29-32-112-16,24-26-176 0,31-9-32 16,47 10-480-16,24 22-216 31,26 12 248-31,10 22-744 0,12 14-361 16,-12 12-279-16,-26 19-1969 15,-29 13-3224-15</inkml:trace>
  <inkml:trace contextRef="#ctx0" brushRef="#br0" timeOffset="92257.79">8267 12404 1840 0,'0'0'7618'0,"0"0"-5970"0,0 0-616 15,0 0 224-15,8 0-423 0,0 0-401 16,0 0-248-16,12-3 360 15,-5-7-80-15,9-5-400 0,1-4-64 16,-10-3-168-16,-2-4-184 16,-10-3 64-16,-3-2-152 0,-11 5 128 15,-17 11 312-15,-9 5 208 0,-2 10 224 16,-9 19 384-16,4 13-304 16,4 12 96-1,12 4-232-15,17 2-104 16,11 2 16-16,4-5-192 15,28-5 64-15,24-5-64 16,23-8 8-16,25-13 88 0,7-16-192 31,-3-3-216-31,-20-29-360 0,-33 7-1480 16,-11-4-8322-16</inkml:trace>
  <inkml:trace contextRef="#ctx0" brushRef="#br0" timeOffset="92919.1">9645 11963 5961 0,'0'0'5553'16,"0"0"-3825"-16,0 0-215 16,0 0 431-16,0 0-480 0,0 0-319 15,0 0-785 1,-115-19-264-16,67 51 200 15,-4 9-24-15,-4 26-8 16,5 22 0-16,15 22-184 0,20 9 48 16,16-5-88-16,43-7-40 15,26-20 0 1,19-5-96-16,7-16-240 16,1-20-136-16,-8-25-816 0,-25-9-649 15,-16-13-4288-15</inkml:trace>
  <inkml:trace contextRef="#ctx0" brushRef="#br0" timeOffset="93294.55">10431 12191 7137 0,'0'0'6017'31,"0"0"-4688"-31,19-85-113 15,-10 47 208-15,-9 3-280 0,0 3-215 16,0 4-377-16,-21 2-72 16,-7 4-232-16,-11 6-56 0,-9 7-160 15,-8 9-32-15,-4 12-48 32,0 13 48-32,5 14 48 0,15 8 96 15,8 8-88-15,20 14 40 0,12 17 72 16,44 16-96-16,15 2 24 15,10-2-88-15,-10-16 0 0,-19-20 0 16,-12-15-8 0,-16-9-72-1,-4-5 64-15,-5 8-48 0,-3 6 56 16,-3 9 8-16,-17-6-8 0,-8 0-216 16,-7-3-704-16,-21-7-529 15,7-15-919-15,2-13-4930 0</inkml:trace>
  <inkml:trace contextRef="#ctx0" brushRef="#br0" timeOffset="93473.49">9849 12579 120 0,'0'0'11882'0,"0"0"-9017"31,0 0-1329-31,0 0-1112 0,159-54-8 15,-35 35-104-15,19 3-144 16,-8 6-168-16,-31 10-168 0,-44 0-1696 16,-20 0-5322-16</inkml:trace>
  <inkml:trace contextRef="#ctx0" brushRef="#br0" timeOffset="94123.92">10586 12633 360 0,'0'0'7129'0,"0"0"-6065"15,0 0-127 1,0 0 719 0,0 0 272-16,0 0-807 15,88 6-201-15,-56-9-536 0,3-10-336 0,1-6-48 16,-8-6-576-16,-4-4 88 16,-8-12-241-16,-9 0-215 0,-7 0-360 31,0 5 1304-31,-15 11 232 15,-13 16 632-15,-12 9-304 16,0 9 136 0,-4 20 9-16,1 12-153 15,6 10-216-15,18 9-240 0,3 1-88 16,16-1-8-16,4-3-104 16,23-13-192-16,22-12-288 15,2-16-425-15,14-16-15 0,6-6-464 16,-4-29-945-16,5-22-15 15,-12 0 1704-15,-16-7 688 0,-16 4 56 16,-20 19 1688-16,-8 6 2505 31,-8 19-1569-31,-20 16-871 16,-4 3-769-16,-8 26-264 0,8 8-240 0,5 5-336 16,7 2-72-16,7-2-40 15,9-7-32-15,4-10-8 0,0-13-144 16,4-8-120-1,16-4 272 1,8-16 48-16,4-13 104 16,4-12-72-16,3-3-16 0,-6-4 0 15,-10 10-56-15,-10 9 64 0,-5 17 320 16,-8 5 81-16,0 7-265 0,0 16-208 31,-8 13-48-31,-1 6 40 16,1 9 8-16,5 4-32 15,3-1 16-15,0-6-64 0,11-2-553 16,9-7-343-16,8-17-520 16,32-15-497-16,-8-9-775 0,-4-17-1601 0</inkml:trace>
  <inkml:trace contextRef="#ctx0" brushRef="#br0" timeOffset="94328.4">11593 12026 9738 0,'0'0'5281'0,"0"0"-2721"0,0 0-879 32,0 0-345-32,0 0-560 15,0 0-776-15,0 0 8 0,-39 93-16 16,39 9 16-16,12 12 72 16,12 0-80-16,-8-16-96 0,-1-28-584 15,-11-19-864-15,1-16 15 16,-5-10-1343-1,0-2-2017-15,0-11-4249 16</inkml:trace>
  <inkml:trace contextRef="#ctx0" brushRef="#br0" timeOffset="94746.61">11215 12306 9570 0,'0'0'2048'16,"0"0"-768"-16,0 0-1056 0,0 0-216 0,144-6 120 15,-56 6-128-15,-5 6 0 16,-3-3-352-16,-20 0-216 16,-21-3 240-1,-3 0 232-15,-8 0 96 16,-12 0 24-16,-12 0 608 0,-4 3 816 16,0 14-863-16,-11 11 127 15,-6 3 456-15,2 14-696 16,6-1-272-16,1 1-88 0,8-7-112 31,0-6 0-31,12-10-8 16,8-12-288-16,8-10 296 0,4-16 152 15,8-19-64-15,4-9 48 16,-1-14-64-16,-7 1 56 16,0 0 16-16,-12 6 152 0,-8 16 489 15,-4 19 39 1,-8 10-584-16,-4 6-240 15,4 22-424-15,-4 13 368 0,0 13 48 16,0 6 8-16,0 6 0 16,8 1-440-16,0-4-873 15,16-10-1063-15,-1-15-2289 0,1-20-2841 16</inkml:trace>
  <inkml:trace contextRef="#ctx0" brushRef="#br0" timeOffset="95039.74">12498 12150 9297 0,'0'0'5794'16,"0"0"-4290"-16,0 0-1160 15,0 0-344-15,-48 89 0 0,29-38 72 16,2 6-72-16,6 0-160 16,2-3-352-16,9-9-928 15,0-10-585-15,0-16 73 0,13-13 424 31,-2-6 1528-31,2-16 240 16,-9-16 768-16,-4-9 944 0,-4-10-255 16,-20-6-345-16,-8 0-528 15,-8 3-216-15,-4 10 48 16,8 12-408-16,8 19-248 0,13 23-1000 31,6 15-3665-31,9 4-2568 0</inkml:trace>
  <inkml:trace contextRef="#ctx0" brushRef="#br0" timeOffset="95322.11">12674 12354 864 0,'0'0'6905'16,"0"0"-5713"-16,68-80 153 0,-49 45 559 15,-3 4-416-15,-12 5-247 16,-4 4 119-16,-8 9-480 0,-20 10-368 31,-3 3-264-31,-9 16 152 16,7 15-72-16,1 11-167 0,17 5-9 15,7 5-152-15,8-2 0 16,12-5 0-16,16-7-56 16,8-6 56-16,8-17-144 0,7-8-137 31,1-7-79-31,20-32-560 15,-17-6-1448-15,-6-7-5410 0</inkml:trace>
  <inkml:trace contextRef="#ctx0" brushRef="#br0" timeOffset="95871.34">13108 11735 10098 0,'0'0'2800'0,"0"0"-1471"16,0 0-81-16,0 0 256 0,0 0-656 31,0 0-600-31,0 0-80 16,92 41 441-16,-21 0-65 0,17 26-248 15,15 22-176-15,-3 12 64 0,-20 4-184 16,-28-4 0-16,-37-8-48 15,-15 2 48-15,-31 6-8 16,-29 4-296 0,-28 0-288-16,-23-6-177 15,23-26-1247-15,8-20-5506 0</inkml:trace>
  <inkml:trace contextRef="#ctx0" brushRef="#br0" timeOffset="98017.78">5394 14036 8385 0,'0'0'4369'0,"0"0"-3721"0,0 0-64 15,0 0 281-15,0 0-273 16,8 0-408-16,-3 0-184 16,6 0 0-16,5 0 136 15,8 0 88-15,0 0 152 16,12 0 48-16,-1-6-136 16,6-1-40-16,-2-5-112 0,-3 2-80 15,-8 4 8-15,-4 0-64 31,-12 3 0-31,-8-1-104 16,-4 4 32-16,-4 0-144 0,-20 0 136 16,-16 0-536-16,-7 7-176 0,-5 2 440 15,-8-2 184-15,8 2-184 16,5 0-184-16,6-2 247 31,13-1 193-31,9-2 96 16,6-1 104-16,5-3 297 0,8 0 15 15,0 0-192-15,0 0-176 0,4 0-40 16,17 0-8-16,3 0 296 16,8 0 256-16,11-10-192 31,5 4-152-31,27-3-208 0,-15-1-1424 16,-8 0-4690-16</inkml:trace>
  <inkml:trace contextRef="#ctx0" brushRef="#br0" timeOffset="102824.27">6977 13823 1216 0,'0'0'8170'16,"0"0"-3962"-16,0 0-2663 15,0-2-225-15,0 2 88 0,0 0-239 31,0 0-433-31,3 0-208 16,-3 0-176-16,0 0-88 16,0 0-96-16,0 2-168 0,0 11-72 15,0 22-80-15,-3 29 152 0,-10 28 112 32,-2 6-24-32,-2-3-88 15,6-21 40-15,2-20-40 16,5-19-104-16,4-4-768 0,0 1-857 15,0-7-1415-15,0-9-2930 0</inkml:trace>
  <inkml:trace contextRef="#ctx0" brushRef="#br0" timeOffset="103259.89">6960 13760 6065 0,'0'0'6153'0,"0"0"-4721"15,0 0-567 1,32-79-361-16,-4 50-24 16,15 4-328-16,9 3-64 0,1 9-88 15,-10 7-56-15,-4 6-16 0,-14 12-256 16,-13 17-104 0,-12 21 416-16,-5 5 16 15,-22 5 576-15,-17 6-48 16,4-12 24-16,-8-2 0 15,9-5-232-15,7-12-160 16,11-6-120-16,14-10-40 0,7-1-104 16,7-5-464-16,25 3 136 0,13 0 216 31,2 3 56-31,5 0 152 16,-9 0-48-16,-6 3-24 15,-14 1-72-15,-6 5 40 0,-17 4 112 16,0 3 16-16,-24 3 288 15,-12 0 184-15,-12-6-72 0,0 0 112 32,-4-10-152-32,5-6-312 15,6-13-64-15,13-3-48 16,9-38-896-16,12-10-1656 0,7-9-3874 0</inkml:trace>
  <inkml:trace contextRef="#ctx0" brushRef="#br0" timeOffset="103500.66">7581 13570 8617 0,'0'0'3897'15,"0"0"-2080"-15,0 0-129 0,0 0-408 16,0 0-680 0,0 0-376-16,-11 76-32 15,-6 3 176-15,6 29-111 16,-9 13-113-16,8-4 96 15,-1-12-232-15,10-19 0 0,-1-16-8 16,4-19-504-16,0-20-449 16,4-9-711-1,8-9-3449-15,-4-7-3177 0</inkml:trace>
  <inkml:trace contextRef="#ctx0" brushRef="#br0" timeOffset="105090.95">7785 14077 5537 0,'0'0'5081'15,"0"0"-3825"-15,0 0 840 0,0 0 57 16,0 0-577-16,0 0-808 31,-20 10-520-31,1 15-103 16,-6 10-41-16,1 7-40 0,8 2 0 15,4 0-56-15,8-5-8 0,4-7 0 16,12-7-232-16,16-12 15 16,4-7-207-16,8-6 104 31,0-16 200-31,-1-16-152 0,-3-5 32 15,-12-11 128-15,-12 0 112 16,-12 3 152-16,-4 1 120 0,-19 9 312 16,-10 7-136-16,-7 9-319 31,12 9 135-31,9 3-200 16,7 7-64-16,12 0-344 0,8 0-1249 0,19 0 185 15,22 4 248-15,7-4 327 16,11 0-959-16,1-4-424 0,-5-8 871 15,-7-1 665-15,-11 1 680 16,-13-1 496-16,-17 10 1009 16,-7-1 911-16,-8 4 161 15,0 0-713-15,-8 7-1240 16,-7 12-424-16,-2 7-64 16,2 5 24-16,2 7-120 0,5 0-40 15,8 3-296-15,0-9-728 16,16-3-272-16,8-13-185 15,4-13-103 1,4-3 720-16,-4-10 640 16,0-15 224-16,-8-10 24 0,-8-6 320 15,-12-4 624-15,-4-2 408 16,-20 5-79-16,-8 7-33 31,-8 13-368-31,0 7-216 0,0 11-88 16,8 4-376-16,8 10-216 15,9 9-144-15,15 0-648 0,0 6-576 16,28-2-712-16,15-8-505 16,13-5 96-16,23-10 113 31,22-6-489-31,18-23 857 0,-16-6 2008 16,-22 3 80-16,-34 10 2512 0,-23 6-207 15,-9 0-545-15,-2 7 345 0,-9-1 847 16,-4 10-415-16,-21 0-1265 15,-10 16-976 1,-13 13-280 0,0 12 40-16,0 7-88 0,13 6-48 0,6-4-232 15,18-2-288-15,7-10-168 16,0-13 56-16,15-15-64 0,9-10 696 16,12-22 96-16,12-32 240 31,8-35-8-31,8-47 192 15,-4-23-32-15,-21-6-160 0,-22 18-224 16,-17 36-40-16,-5 32-56 16,-7 32 264-16,5 21 753 15,3 23 135-15,0 3-24 0,-5 16-912 32,1 47-224-32,1 52 0 0,-2 37 0 15,9 16 0-15,0-3-8 16,5-35-48-16,6-28-208 15,1-35-608-15,1-26-872 0,18-16 207 16,-3-6-2512-16,0-19-1720 0</inkml:trace>
  <inkml:trace contextRef="#ctx0" brushRef="#br0" timeOffset="105299.8">9546 13709 568 0,'0'0'12866'0,"0"0"-10609"0,0 0-833 16,0 0-360-16,-112 38-263 15,76 1-225-15,4 11-248 0,12 1-240 16,12 3-88-16,8-6-64 0,8-7-776 31,48-16-761-31,-8-9-1415 16,0-16-3306-16</inkml:trace>
  <inkml:trace contextRef="#ctx0" brushRef="#br0" timeOffset="105959.22">9630 13900 10058 0,'0'0'3240'0,"0"0"-2303"16,0 0-105-16,0 0 32 15,0 0-576-15,0 0-128 16,0 0 0-16,60-16-8 0,-37 3 24 15,1-3-176-15,-8-3-200 32,0 0-56-32,-12 0 80 0,-4 3 176 15,-8 10 424-15,-20 6-200 16,0 0 32-16,-8 22 184 16,1 13 136-16,7 7-256 0,7 8-200 0,14-5-64 15,7-1-56 1,0-9-56-1,24-7-32-15,4-11-248 0,7-14 56 16,9-3 160 0,8-16-8-1,4-19 120-15,8-19-248 0,7-26-256 16,-2-24 328-16,-14-10-184 0,-20 21-40 16,-26 24 248-16,-9 30 160 15,-9 11 560-15,-10 6 536 0,3 0 152 16,0 9-7-16,0 13-625 15,-4 25-560-15,-4 45-56 16,8 35 0-16,8 19 48 0,8-4-48 31,0-25 0-31,8-34-8 0,8-23-576 16,5-13-264-16,14-2-209 16,9-14-631-16,27-9 912 15,21-44 584-15,20-51-56 0,3-33-432 16,-15-21 167-16,-16-9-855 31,-33 18-464-31,-19 16 1832 0,-24 32 864 16,-8 38 664-16,-20 28 1209 15,0 20 48-15,-8 6-921 0,-4 10-696 16,-11 37-832-16,-1 42-240 0,8 42 72 16,9 24-160-16,14 1-16 15,13-14-24-15,4-18-816 16,20-3-584-1,8-23-177-15,-8-28-2503 16,-5-29-7779-16</inkml:trace>
  <inkml:trace contextRef="#ctx0" brushRef="#br0" timeOffset="106381.22">11447 13709 6977 0,'0'0'7738'0,"0"0"-6274"16,0 0-512-1,0 0-200-15,-108 26 129 0,57 18-89 16,6 10-232-16,2 10-160 15,11-1-240-15,12 0-152 16,16-9-8-16,4-6-488 0,28-9-760 16,55-27-433-1,-3-9-1311-15,-4-3-4522 16</inkml:trace>
  <inkml:trace contextRef="#ctx0" brushRef="#br0" timeOffset="106611.91">11681 13875 13618 0,'0'0'4081'31,"0"0"-3377"-31,0 0-295 16,-88 101 39-16,77-63-136 0,11 0-256 15,0-3 16-15,16-6-72 16,16-10-456-16,4-10-113 0,3-9 145 16,-3-3 96-16,-4-22-144 31,-8-7 280-31,-16-6 192 15,-8-7 328-15,-12 4 88 0,-27-3 96 16,-6 9-255-16,-2 6-161 16,3 13-96-16,24 16-441 0,8 0-1455 15,12 0-5498-15</inkml:trace>
  <inkml:trace contextRef="#ctx0" brushRef="#br0" timeOffset="106873.43">11900 13849 7009 0,'0'0'7314'0,"0"0"-6634"16,0 0-672 0,0 80 576-1,0-39-16-15,0 3-408 0,9-3-88 16,6 1-72-16,-2-14-616 0,6-6-272 16,5-15-225-16,4-7 817 0,0-13 296 15,8-19 344-15,-4-9 449 31,0-22 423-31,-4-1-136 16,-8-6-240-16,-9 4-344 0,-7 18 41 16,-4 7-89-16,0 15-448 15,0 26-312-15,-7 0-1969 0,-1 7-6577 16</inkml:trace>
  <inkml:trace contextRef="#ctx0" brushRef="#br0" timeOffset="107284.25">12279 13827 2720 0,'0'0'10498'0,"0"0"-9153"0,0 0 95 16,0 0-552-16,92-13-472 0,-76 35-272 15,-4 10-136-15,-4 12 152 16,-8 1-112-16,-4 3-40 0,-9-4-8 15,-2-6-640 1,7-9 224 0,-4-13-424-16,12-10 32 15,0-6 504-15,4-16 248 0,16-22-416 0,19-23 239 16,13-30 137-16,-4 5 96 16,4 6 281-16,-13 20 351 0,-18 38 528 31,3 9-640-31,-9 13-384 15,-2 10 0-15,-9 41 680 16,-1 3-168-16,1 9-360 0,-4 4-184 16,4-17-56-16,9 5-48 0,-2-11-352 15,10-9-760-15,14-26-1504 32,-7-9-2449-32,4-3 2696 0</inkml:trace>
  <inkml:trace contextRef="#ctx0" brushRef="#br0" timeOffset="107445.13">13159 13389 11778 0,'0'0'5617'31,"0"0"-3104"-31,0 0-1305 16,0 0-1192-16,0 0-16 0,-11 127 0 16,-1-13 0-16,-4 20 0 0,4-1-416 15,4-16-1024-15,8-31-593 0,0-26-1928 16,0-25-5353-16</inkml:trace>
  <inkml:trace contextRef="#ctx0" brushRef="#br0" timeOffset="107786.95">12953 13621 12562 0,'0'0'2473'0,"0"0"-1729"16,92-26-744-16,-6 26-104 15,34 0-112-15,7 0-792 0,-7 3-233 16,-24 0 201-16,-37-3 680 16,-27 0 360-16,-15 0 1168 0,-10 0 441 31,-7 0 287-31,-11 0 176 16,-25 7-831-16,-12 6-441 0,1 2 160 15,6 7-168-15,13 4-592 16,16 9-200-16,12 3-168 15,8 3-400-15,20 7-56 0,12 0-168 32,-4-4-232-32,-4 0-297 15,-9-8 377-15,-14-2-400 0,-9-5 928 16,-20-7-48-16,-24-6 464 16,-15-3 32-16,-46-13-32 0,18 0-1457 15,4-13-5952-15</inkml:trace>
  <inkml:trace contextRef="#ctx0" brushRef="#br0" timeOffset="113428.94">14562 13176 8425 0,'0'0'4881'16,"0"0"-3528"-16,0 0-169 0,0-16 32 16,0 16-40-16,-12 0-551 31,-24 13-401-31,-28 25-144 15,-31 32-72-15,-8 22 32 0,7 12 136 16,20 14-88-16,20-7-16 16,20 0 16-16,21-6-16 0,19-6 136 15,43-11-136-15,33-5-72 32,27-10 128-32,13-19-120 0,-4-22-8 15,-17-17-440-15,-19-15-713 0,-28 0-1839 16,-25-15-9123-16</inkml:trace>
  <inkml:trace contextRef="#ctx0" brushRef="#br0" timeOffset="113903.21">15351 13408 1200 0,'0'0'7897'16,"0"0"-5672"-16,0 0-457 31,8-96-39-31,-8 68-313 16,-4-4-480-16,-12 3-360 0,1 4-208 15,-10 0-40-15,-6 12 233 16,-5 7-185-16,-8 6-240 0,-4 0 168 16,-4 12 8-16,9 11 8 15,2 2-96 1,17 10-104-16,9 13 24 16,15 15-48-16,15 23 48 0,33 22-16 15,16 3-128-15,4-3 48 16,-12-23-48-16,-21-18 0 0,-7-19 56 15,-15-10-56 1,-2 10 0 0,-7 5 0-16,-4 8 0 15,-15-1 72-15,-18-3-72 0,-7-9-104 16,-7-3-232-16,-5-14-552 0,-12-21-625 16,8-10-1591-16,9-6-5906 0</inkml:trace>
  <inkml:trace contextRef="#ctx0" brushRef="#br0" timeOffset="114121.22">14830 13823 13754 0,'0'0'2857'16,"0"0"-1985"-16,90-37-280 15,-6 15 8-15,24-1-303 0,12 4-297 16,-13 9-369-16,-19 1-1127 31,-36 6-3385-31,-16 0-4665 0</inkml:trace>
  <inkml:trace contextRef="#ctx0" brushRef="#br0" timeOffset="114467.98">15610 13833 600 0,'0'0'5737'16,"0"0"-4337"-16,0 0 697 16,0 0 327-16,0 0-559 0,84 3-777 0,-52-16-512 15,0-2-400-15,-4-7-64 16,-5-4-112-16,-3-2-168 0,-8-4 96 31,-12-3-168-31,0 3 168 16,-12 7 72-16,-12 9 8 15,-12 10 88-15,1 6-40 0,-10 19 64 16,10 9 224-16,3 14-232 0,4 5-32 16,16 1-80-16,8-1-8 31,4-6-96-31,4-5-200 16,24-14-128-16,8-13-96 0,3-9 176 15,14 0 272-15,-1-22-216 16,-1-13-649-16,-3-10-951 15,8-21-1161-15,-16 9-1864 0,-16 15 1721 32</inkml:trace>
  <inkml:trace contextRef="#ctx0" brushRef="#br0" timeOffset="114795.95">16024 13630 728 0,'0'0'3096'0,"0"0"-383"16,0 0-377-16,0 0-127 16,0 0-89-16,0 0-415 0,0 0-497 15,-19 28-536-15,19-9-224 16,-4 7 280-1,-1 6-464-15,1 3-152 16,0 3-32-16,4-6-72 0,0-4-16 16,0-12-24-16,4-3-192 15,9-13-72-15,6 0 224 0,5-22 72 16,4-10 80 0,4-13-64-16,-4-6 112 15,-4 1-120-15,-8 8 160 16,-9 14 497-16,-2 12 391 0,-5 10-264 15,0 6-560-15,0 12-232 16,0 17-88-16,0 9 80 0,-5 10-40 31,5 2 48-31,0 1-112 16,5-7-208-16,11-5-472 0,4-11-241 16,4-12-151-16,19-16-576 15,-7 0-953-15,0-16-3072 0</inkml:trace>
  <inkml:trace contextRef="#ctx0" brushRef="#br0" timeOffset="114987.58">16686 13116 8065 0,'0'0'7178'0,"0"0"-5306"16,0 0-904-16,0 0-448 0,0 0-183 15,-16 79 55 1,12 1-48-16,4 24-144 15,0 17-128-15,12-7-64 0,4-12-8 16,-9-26 0-16,2-19-656 16,-5-9-601-16,0-20-1631 15,0-9-2914-15</inkml:trace>
  <inkml:trace contextRef="#ctx0" brushRef="#br0" timeOffset="115163">16267 13525 12042 0,'0'0'4041'15,"0"0"-2657"-15,0 0-1008 16,164-60 56-16,-36 41-232 0,11 3-200 16,-3 3-200-16,-45 7-1016 15,-40 0-4041-15</inkml:trace>
  <inkml:trace contextRef="#ctx0" brushRef="#br0" timeOffset="116241.16">17076 13408 9025 0,'0'0'2865'0,"0"0"-873"0,0 0-543 16,0 0-153-16,0 0-552 15,0 0-656-15,0 0 16 0,0 85 240 16,-4-34-168-16,0 10-64 15,4 5-104-15,0-5-8 16,8-4 0 0,4-6-8-16,9-14-40 0,2-11-304 15,-3-13 24 1,4-13 288-16,-1-4 40 0,1-21 288 0,-3-16 88 16,-1-10 224-16,-8-12 153 15,-5 2-257 1,-7-5-88-16,0 8-40 15,0 14-144-15,0 9-8 16,0 16-216-16,0 13-120 0,0 6-1168 16,0 22-1425-16,13 3 185 15,-2 4-3810-15</inkml:trace>
  <inkml:trace contextRef="#ctx0" brushRef="#br0" timeOffset="116565.08">17753 13421 5297 0,'0'0'7241'16,"0"0"-4640"-16,0 0-1041 0,0 0-128 16,0 0-95-16,0 0-793 15,0 0-544 1,-32 22 0-16,9 16-64 16,-1 10-24-16,4 5 88 0,0-2-176 15,12 0-168-15,4-3-297 16,4-14-71-16,0-8 168 15,0-10 24 1,8-7 88-16,0-9 432 16,0 0 352-16,-4-19 392 0,-4-9 8 15,0-10 25-15,0-4-65 16,-24-8-416-16,1 2-96 0,-5 3-200 16,0 10-80-1,4 13-608-15,12 13-937 16,3 9-3504-16,9 0-6153 15</inkml:trace>
  <inkml:trace contextRef="#ctx0" brushRef="#br0" timeOffset="116871.11">17941 13694 1768 0,'0'0'10714'15,"0"0"-8729"-15,0 0-889 0,0 0 168 16,0 0-112-16,87-73-656 15,-63 53-288-15,-7 1-111 0,2-9-97 32,-10 3-56-32,-6-4-121 15,-3 4 105-15,-3 5 72 16,-21 11 48-16,-1 9 72 0,-6 3-23 0,3 23 87 16,3 8 80-16,14 14-136 15,3 3-40-15,8 3 16 16,19 0-24-1,9-4 16-15,13-5 0 16,6-10-80-16,1-13-16 16,7-9-64-16,-2-13-168 0,6-26-400 15,-15-6-1225-15,-8-12-3408 0</inkml:trace>
  <inkml:trace contextRef="#ctx0" brushRef="#br0" timeOffset="117198.27">18348 12966 11162 0,'0'0'3161'16,"0"0"-833"-16,0 0-856 31,0 0-23-31,0 0-185 0,0 0-776 0,0 0-488 16,0 0 0-1,142 105 72-15,-45 0 128 0,-2 16-144 16,-12-4 64-16,-23-12-48 0,-32-19-72 16,-28-1 0-1,-15 4-48 1,-54 0-360-16,-30-3-400 0,7-26-784 15,0-12-2225-15</inkml:trace>
  <inkml:trace contextRef="#ctx0" brushRef="#br0" timeOffset="124208.07">5250 15262 11178 0,'0'0'4713'16,"0"0"-3881"-16,0 3-8 0,0-3 216 15,0 3 73-15,0-3-209 16,0 0-424-16,0 0-168 0,5 0 104 31,7 0-104-31,8 0-56 16,8 0 144-16,8 0-104 0,3 0-80 16,9-3-208-16,0-3-8 15,-4-1-144-15,-4-2-720 16,-1-1-624-16,13-5-448 0,-16-1-1033 31,0 0-4561-31</inkml:trace>
  <inkml:trace contextRef="#ctx0" brushRef="#br0" timeOffset="124596.96">5446 15906 1776 0,'0'0'12875'16,"0"0"-10683"-16,0 0-1624 15,0 0-224-15,0 0 72 0,84-19 273 16,-1-6 127-16,21-7-392 16,-4 7-192-16,-21 9-224 15,-27 6-8-15,-16 4-24 0,-1 3-616 31,2 0-385-31,-5 3-359 16,-21 0-888-16,-7 6-2505 0,-4 7-632 0</inkml:trace>
  <inkml:trace contextRef="#ctx0" brushRef="#br0" timeOffset="125004.83">5594 16250 440 0,'0'0'464'0,"0"0"1176"16,0 0-1064-16,0 0 88 15,87-13-312-15,-47 3-264 16,0 1-8-16,-5 6 208 16,-10 3-191-16,-5 0-97 0,-12 6-513 15,-8 10 273-15,0 6 240 16,-12 0 104-16,-16 3-104 15,-4 7 0 1,-5-3-512-16,-2 2 152 16,7 1 48-16,0-3-248 0,12-7 144 15,8 1 416-15,9-11 336 16,3-2 664-16,20-4 977 31,12-6 399-31,11 0 649 0,9-3-281 16,12-13-919-16,0-6-609 15,7-4-16-15,-4-2-368 0,2-4-231 16,-1 3-281-16,-13 1-320 16,-3 6-689-16,-12 6-1271 15,-13 6-2529 1,-18 4-3433-16</inkml:trace>
  <inkml:trace contextRef="#ctx0" brushRef="#br0" timeOffset="125182.76">5785 16694 7633 0,'0'0'2209'16,"0"0"-1921"-16,88-16 120 16,-1-19-16-16,17-19-392 0,-13 6-288 31,-19 4-7082-31</inkml:trace>
  <inkml:trace contextRef="#ctx0" brushRef="#br0" timeOffset="142761.32">21463 10131 1272 0,'-4'-9'8242'15,"-3"-1"-5338"-15,7 4-711 0,-5-1 31 16,5 7-496-16,0-3-311 16,0 3-577-16,0 0-216 15,0 0-248-15,0 0-184 0,0 0-152 16,0 0-40 0,0 7-184-16,0 8-32 15,0 17 152-15,0 12 56 16,0 20 8-16,12 25 0 0,4 16 32 15,-4-7-32-15,0-22-96 16,-1-22 0-16,-6-19-736 0,-1 7-432 16,0 2-297-1,-4 7-1375-15,-8-13-2562 16,-4-16-3007-16</inkml:trace>
  <inkml:trace contextRef="#ctx0" brushRef="#br0" timeOffset="143036.04">21403 9925 5033 0,'0'0'4264'0,"0"0"-2031"16,24-79-377-16,-4 50-439 0,8 10-305 31,7 3-232-31,14 9-552 16,3 7-232-16,4 10-96 15,-9 22-56-15,-8 22 56 0,-18 25 8 16,-17 0 0-16,-4 1 120 16,-36 3-72-16,-28-4 64 0,-3-3-24 31,-2 1-48-31,5-18-48 0,25-14-16 16,-1 12-736-16,9-9-1664 15,18-13-4506-15</inkml:trace>
  <inkml:trace contextRef="#ctx0" brushRef="#br0" timeOffset="143660.94">21890 10506 10018 0,'0'0'4505'15,"0"0"-3873"1,0 0 64-16,0 0 496 15,0 0-480-15,0 0-432 16,99-29-144-16,-63 10-136 0,-1-6-136 16,-3-4-264-16,-8-3 32 15,-11-5 144-15,-13 2 120 0,0-1 104 32,-9 11 232-32,-6 9 8 31,-9 13-8-31,-1 3-224 15,1 26 0-15,1 11 40 0,-1 8-40 16,12 9 0-16,8 0-8 16,4 3-56-16,20-9-272 0,8-4-344 15,11-15-768-15,10-14-457 0,2-15-671 16,5-5 631-16,11-37 49 16,13-28 760-16,4-25 824 0,-16 6 304 15,-21 19 336-15,-23 32 816 16,-15 25 1345-16,-9 7 743 15,0 6-823 1,0 0-1617-16,-13 25-680 16,-2 13 16-16,-5 13 64 0,-1 10-136 15,6 5-56-15,7 1-16 0,0-7 8 16,8-5-352-16,0-14-272 16,0-13-216-1,3-12 159-15,6-10-7 16,-5-6 688-16,4-12 632 15,-8-20 33-15,0-10 335 0,-12-5 96 16,-16-10-584-16,-12 9-208 16,-8 4 16-16,-4 12-120 0,5 16-96 31,6 13-104-31,15 3-720 16,26 22-1600-16,15 0-2649 15,17-2-2449-15</inkml:trace>
  <inkml:trace contextRef="#ctx0" brushRef="#br0" timeOffset="143961.93">22993 10179 11322 0,'0'0'2769'0,"0"0"-353"0,0 0-872 0,0 0-799 16,-96-10-425-16,64 29-232 15,5 10-80-15,3 6-8 16,7 3-144-1,14 7-225-15,3-1-175 16,16 3-224-16,7-5-104 16,9-1 216-16,0-6-480 0,-8-7 640 0,-8-2 55 15,-4-7 273-15,-12-3 112 16,-4-3 56 0,-20-1 657-16,-12 1 375 15,-11-4-40-15,-5-2-384 16,0-4-360-16,5-3-248 15,10 0 0-15,25-29-1160 0,12-3-3153 16,4-3-3129-16</inkml:trace>
  <inkml:trace contextRef="#ctx0" brushRef="#br0" timeOffset="144267.57">23188 10312 10282 0,'0'0'3216'15,"0"0"-1719"-15,0 0-977 16,0 0 112-16,0 0 272 0,-63 89-528 16,50-54-232-16,5 3-144 15,8-3-104-15,4-3-688 0,20-4-312 0,12-9-360 16,8-9 215-16,4-10 881 16,-4-6 344-1,-8-20 24 1,-12-15 688-16,-9-7 721 0,-15-3 191 15,-7 1-296-15,-21 5-240 16,-8 10-143-16,-8 10-217 0,-4 18-328 0,-4 7-256 16,13 7-120-16,7 22-552 31,15 24-824-31,13-5-1273 16,4-7-4465-16</inkml:trace>
  <inkml:trace contextRef="#ctx0" brushRef="#br0" timeOffset="144951.38">23542 10258 10506 0,'0'0'3913'15,"0"0"-2417"-15,0 0 48 0,0 0-792 16,0 0-584-16,0 0-168 31,0 0-8-31,92 57 0 0,-68-15-8 16,-7 5-32-16,-6 4 48 15,-7 0-112-15,-4-7-72 0,0-6-24 16,-8-9-312-16,-3-13 352 16,-6-7 112-16,6-9 56 31,2-3 64-31,9-19 0 15,0-16-64-15,24-23-8 0,4-2-72 16,8-4 80-16,4 4 8 0,-13 19 96 16,5 5 464-16,-12 17-96 15,-3 16 89-15,-6 6-305 16,6 15-248 0,-2 17 0-16,-3 10 136 0,4 8 0 15,-8 4-24-15,1-3-112 16,-5-3-8-16,-1-4-288 0,5 0-841 15,-4-9-1247-15,0-15-3361 16</inkml:trace>
  <inkml:trace contextRef="#ctx0" brushRef="#br0" timeOffset="145166.56">24276 10407 12882 0,'0'0'3977'0,"0"0"-2225"16,0 0-295-16,0 0-337 16,0 0-752-16,95-22-256 0,-47 16-112 15,8-1-96-15,4-2-784 32,-5 6-752-32,14-7-497 15,-22 1-2320-15,-6-1-3921 0</inkml:trace>
  <inkml:trace contextRef="#ctx0" brushRef="#br0" timeOffset="145543.57">25049 9988 9498 0,'0'0'4456'0,"0"0"-1903"16,0 0-521-16,0 0-431 16,0 0-633-16,0 0-496 0,0 0-336 31,0 0-136-31,0 38 0 0,0-6 120 15,0 6 136-15,3 6-72 16,2 8-96-16,-5-2-24 16,0 4-64-16,4 0-8 0,-4-6 0 15,0 0-136-15,0-11-320 32,0-2-632-32,0-9-368 0,0-10-545 15,0-10-2496-15,0-6-3160 0</inkml:trace>
  <inkml:trace contextRef="#ctx0" brushRef="#br0" timeOffset="145842.56">24730 9909 5209 0,'0'0'6713'0,"0"0"-4280"0,0 0-417 15,0 0-408-15,0 0-559 16,0 0-657-16,103-19-304 0,-26 16-80 31,-2-1 152-31,1 2-72 16,-5 2-88-16,-22 0 0 0,-2 12-704 15,-19 4-793-15,-28 19-1367 16,-4 0-2113-16,-24-3-1729 0</inkml:trace>
  <inkml:trace contextRef="#ctx0" brushRef="#br0" timeOffset="146066.69">24754 10712 11106 0,'0'0'3841'0,"0"0"-2201"15,111-32 112-15,-51 13-207 16,4-3-601-16,-1 3-400 0,-3 3-328 16,-4 4-96-16,-8 5-120 0,-12 1-696 15,4-1-944 1,-12 4-1113-1,-12-3-5545-15</inkml:trace>
  <inkml:trace contextRef="#ctx0" brushRef="#br0" timeOffset="152270.51">26459 10061 56 0,'0'0'2320'0,"0"0"-344"0,0 0-431 16,0 0-25-16,-15-41-16 15,11 32 257-15,4-1-233 16,0 3-232 0,0-2 81-16,-5 6-201 0,5 0-112 15,0-1-128-15,0 4-199 16,-4 0-161-16,4 0-216 0,0 0-144 15,0 0-40-15,0 0-176 16,0 0 0 0,0 7-104-16,-4 9-168 15,4 9 200-15,0 10 72 0,0 6 0 16,0 0 0-16,0 4-56 16,8-4 48-16,5-3-168 0,-2-2-312 15,2-8 39-15,-2-6-47 16,1-9-104-16,0-7-24 15,-4-6 48 1,0 0 576-16,4-16 32 16,-4-12 96-16,8-10 24 0,-4-10-80 15,7-3-16-15,-6-2 40 16,-1 5 48-16,-5 3 88 31,2 14 88-31,-5 8 80 0,0 14 72 16,-4 2-64-16,0 7-183 15,0 0-225-15,0 0-200 0,0 7-9 16,3 8 113-16,-3 8 96 16,4 2-8-16,0 4 8 15,0 6 0 1,5-1 0-16,-2 5 8 0,1-4-16 16,5 3-32-16,-2 0-232 15,6-3-96-15,-2 0-176 16,2-7-184-16,2-5-200 0,-3-8 72 15,-4-5 240 1,0-10 231 0,0 0 385-16,0-16 617 0,0-10-217 15,0-11 8-15,-1-11 128 16,2-9 64-16,-9-7 32 0,-1 1-192 16,1-1 8-16,-4 7 0 0,0 10 48 31,0 8-15-31,0 14-81 15,0 9-104-15,0 3 64 0,0 10-192 16,0 3-168-16,0 0-64 16,0 0-168-16,0 0-368 0,0 7-625 15,0 21 9-15,0-2-864 32,4-4-3297-32</inkml:trace>
  <inkml:trace contextRef="#ctx0" brushRef="#br0" timeOffset="153748.23">27922 9864 2632 0,'0'0'5305'16,"0"0"-3480"-16,0 0 535 0,0 0-255 0,32-79-201 31,-28 73-392-31,-4-1-407 16,3 4-385-16,-3 3-352 0,0 0-280 15,0 0-88-15,0 10-240 16,0 12 48-16,-3 13 144 15,-1 6 48-15,0 13 8 0,-5-3-8 32,9 3 8-32,0-3-8 0,0-3 0 15,0-11 0-15,0-5-8 16,0-7-232-16,0-8-128 16,0-8-9-16,0-6 137 0,0-3 48 15,0 0 192-15,0 0 88 31,0-19 96-31,4-6-184 16,9-13-112-16,-2-7 96 0,6-12 16 16,-2-3 0-16,5-17-8 15,1 4 8-15,-6 3-8 0,5 4 0 0,-12 21 8 16,4 1 8 0,-4 19 200-1,-4 9 88-15,0 6 41 16,-4 7-33-16,4 3-168 0,-4 0-88 15,0 0-48-15,0 0-168 16,0 3 32-16,4 13 0 0,3 6 136 16,2 10 104-1,-1 6 0 1,3 3-16-16,2 4-80 0,-2 6 8 16,6-3 56-16,2 2-72 0,-2 1 48 15,7-4-32-15,-5-5-16 16,5-1 0-16,-4-6-72 0,0-6-304 31,-4-7-193-31,-4-3-135 16,-5-10-168-16,2 1-424 0,-9-10-953 15,0-7-935-15,0-5-1817 0</inkml:trace>
  <inkml:trace contextRef="#ctx0" brushRef="#br0" timeOffset="154043.43">27913 10007 8385 0,'0'0'3857'15,"0"0"-2665"-15,0 0 289 0,0 0 135 16,0 0-496-16,0 0-576 15,104-6-176-15,-44-1-55 0,12 1 95 0,-5 0-128 32,-11-4-144-32,-8 4-16 15,-12 3-120-15,-17 0 0 16,-10 0 8-16,-9 3-8 0,0 0-272 16,0 0-657-16,-12 0-607 15,-8 6-2393-15,4 0-3528 0</inkml:trace>
  <inkml:trace contextRef="#ctx0" brushRef="#br0" timeOffset="155931.51">29499 9740 6041 0,'0'0'2472'16,"0"0"-223"-16,0 0-289 15,0 0 41-15,0 0-353 0,-16-50-288 16,16 50-480-16,0 0-367 16,0 0-225-1,0 0-80-15,0 0-88 16,0 0-120-16,0 3-88 0,0 13-72 15,0 9 160-15,0 7 56 16,0 3 8-16,0 6-48 16,0-2-8-16,0 2 0 15,4-6 48-15,1 2-56 16,2-8-56-16,-3 0-440 16,8-7-281-16,-3 0-463 0,-2-3-904 15,-3-6-1017-15,0-6-1552 16,0-7-992-16</inkml:trace>
  <inkml:trace contextRef="#ctx0" brushRef="#br0" timeOffset="156501.98">29527 9626 5049 0,'0'0'1896'31,"0"0"-776"-31,0 0 152 15,-3-79 465-15,3 57-153 16,0 0-616-16,3 2-55 0,9 5-377 16,1 2-168-16,2 3-208 15,5 4-160-15,3 6 0 0,10 0-72 16,3 3-16 0,0 13 80-16,-5 12-112 15,1 4 24-15,-8 7 96 16,-8 5-56-16,-8-3-24 0,-8 7 8 15,0-7 64-15,-20 0 8 16,-12-2 0-16,-8-8 8 16,-3 1 0-16,-5-10 0 15,4-6 40-15,4-3-48 16,8-7 0-16,8-6 8 16,13 0 64-16,6 0 184 0,5-6 40 15,5-7-16-15,10 4 104 16,9-4-232-1,4 0 176-15,0 7 96 16,0-1-8-16,-5 7-24 16,-2 0-184-16,3 0-120 0,-5 4-88 15,1 11 0-15,1 8 0 16,-2 5 0-16,1 4 0 0,-3 0-8 31,2 6 0-31,-7-3 0 16,0-7-40-16,-4-5-176 15,-4-8 48-15,-1-2 0 0,-3-10-40 16,0 1 64-16,0-4-144 16,0 0-184-16,0-7 8 0,0-8-432 15,0-5-4073 1</inkml:trace>
  <inkml:trace contextRef="#ctx0" brushRef="#br0" timeOffset="158844.99">30763 9604 184 0,'0'0'5417'16,"0"0"-3649"-16,0 0-64 15,0 0 321-15,0-19-177 0,0 16-311 16,0 3-393-16,0 0-336 31,0 0-280-31,0 0-112 0,0 0-264 16,0 0-48-16,0 0-104 15,0 3-104-15,0 6-72 0,0 7 104 16,3 7 72-16,1 5 48 16,9 4-48-16,-2 0 0 31,1 6 0-31,0-7-64 0,0 1-88 15,0-3-320-15,-4-7-128 16,4-3 112-16,-8-6-168 0,3-4 184 16,-2-5 88-16,-1-4-97 15,0 0 481-15,4 0 16 16,-1-7 449 0,6-5-193-16,-1-10 272 0,4-1-16 15,-4-2-200-15,-1-7-64 16,2 0 80-16,-6 3-40 0,1 1-112 15,1 3 32-15,-5 6-56 16,-4 2 168 0,0 8-40-16,0 0-96 15,0 2-16-15,0 1-176 0,0 0 80 16,0-1 0-16,0 1-80 16,0-1 168-16,0 5-7 0,0-2 79 15,0 4-48-15,0 0-72 31,4 0-128-31,-4 0-96 0,3 0-168 16,5 13-193-16,1 9 265 16,2 6 120-16,10 11 72 0,-6-1-56 15,-3 3-112-15,4 1-176 16,-4-7-208-16,4-4 0 31,-4-9 32-31,0-3 136 0,0-9-48 16,-8-4-120-16,3-6 472 0,-2 0 80 0,3 0 872 15,0-16-112 1,-1-9-424-16,2-7 176 16,-1-9-64-16,-4-7-88 31,-1-2 64-31,-3-8-128 0,0-5-167 0,0 2 95 16,0 7-40-16,0 7 48 15,0 15-8-15,0 10-64 16,0 12-152-16,0 10-8 0,-3 0-576 15,-5 29-1153 1,4 6-1095-16,-5 0-3370 16</inkml:trace>
  <inkml:trace contextRef="#ctx0" brushRef="#br0" timeOffset="159553.06">31324 9550 4745 0,'0'0'2336'16,"0"0"-520"-16,0 0 545 31,0 0-41-31,0 0-407 0,0 0-609 16,0 0-416-16,-4-28-320 15,4 28-264-15,0 0-256 16,0 6-48-16,0 4-200 0,0 12 200 15,0 6 0-15,4 7 40 32,4 3-32-32,4 0 0 0,-4 3 32 15,0-2-40-15,0-7-8 0,-4-1-320 16,0-9-384-16,0 4-280 16,-4-10-552-16,0 6-801 0,0-6-1744 15,0-7-1720-15</inkml:trace>
  <inkml:trace contextRef="#ctx0" brushRef="#br0" timeOffset="160093.01">31332 9610 5033 0,'0'0'1408'15,"0"0"112"-15,0 0-248 0,0 0 265 16,-8-82-481-16,8 66-336 15,0-3-144-15,8 0-8 0,4 3-320 16,0 0-176-16,0 0-72 31,4 7 57-31,4 2-57 0,-4 1 0 16,4 3 8-16,-5 3-8 16,2 0 0-16,-10 3-73 15,-3 10-23-15,-4 6 40 0,0 3 56 16,-4 3 8-16,-11 4 112 31,-9-3-31-31,-4-1 79 0,4-3-40 16,-4-6-80-16,12 0 16 15,4-4-64-15,4-5-48 0,8-1-24 16,0 1-184-16,20-1-105 0,8 0 361 16,8-3 16-1,4 4 80 1,4-1-32-16,-8 0 8 0,-5 1 57 15,-3-1 15-15,-8 1 80 16,-4 2-32-16,-4 1-176 16,-8-1 24-16,-1 7-32 0,-3 3 104 0,0 3-32 31,0 1-64-31,-11 2 72 16,-5-6-40-16,-8 0 56 0,-4-3 96 15,-3-7-72-15,-5-2-32 16,-9-7-96-16,6 0-480 15,-1-13-753-15,12-6-2767 0,12-3-5554 16</inkml:trace>
  <inkml:trace contextRef="#ctx0" brushRef="#br0" timeOffset="161116.63">31938 9512 360 0,'0'0'5489'15,"0"0"-3657"-15,0 0-15 0,0 0 55 16,0 0-224-16,0 0-431 31,7-41-257-31,-7 38-272 16,0-1-424-16,-3 1-16 0,-9 0-136 15,-4 3-56-15,0 0 96 16,-8 0 40-16,0 3 88 0,-4 10-56 16,9 6-32-16,-2 0-40 31,5 3-104-31,12 1 8 0,0 2-56 16,4 0 8-16,8 4 32 0,12-1-32 15,12-2 40-15,12 2 32 16,4-6-8-16,12-2 16 0,-1-8-88 15,1-2-56 1,-8-10-344 0,-8 0-768-16,-12-13-952 0,-16-3-2137 15,-8-6-3905-15</inkml:trace>
  <inkml:trace contextRef="#ctx0" brushRef="#br0" timeOffset="162573.09">29969 9740 72 0,'0'0'416'16,"0"0"1496"-16,0 0-840 0,0 0-768 16,0 0-112-1,0 0-96-15,-7 0-96 16,3 0-240-16,4 0-360 0,0 0-280 15,-4 0-136-15</inkml:trace>
  <inkml:trace contextRef="#ctx0" brushRef="#br0" timeOffset="163445.76">29958 9725 2736 0,'0'0'1848'0,"0"0"-863"16,0 0 431-16,0 0 120 15,0 0-255-15,0 0-161 0,0-19 120 16,0 16-40-16,0 3-215 16,0 0-177-16,0 0-304 0,0 0-256 15,0 0-72 1,0 0-176-16,0 0-40 16,0 9-80-16,0 4 120 15,0 2 40-15,0 11 168 0,0 2 120 16,0 4 48-16,0 3-200 15,8 0-32-15,-5 0-64 16,5 0-72 0,1-7 48-16,-5 4-48 0,3-6-8 15,1-7 0-15,-4 0-40 16,1-6-104-16,-5-7-240 0,0 3-288 16,0-5-408-16,0-1-465 15,0-3-631 1,-13 0-9-16,2-16-791 15,3 3-2377-15</inkml:trace>
  <inkml:trace contextRef="#ctx0" brushRef="#br0" timeOffset="163911.22">29962 9881 1776 0,'0'0'2024'0,"0"0"-175"0,0-83 263 32,0 51-664-32,0 3 393 15,4 4-577-15,-1 0-328 16,1 6 57-16,0 0-353 0,5 3 32 15,-2 6-312-15,9 1-136 16,0 2-224-16,12 4-216 0,4 3 64 31,0 0 88-31,0 10 16 0,-12 2-80 16,-4 4 16-16,-13 6-176 16,-3-3 184-16,-3 1 104 0,-13 2 72 15,-8-3 248-15,0 3-32 16,0-6-64-16,1 0-120 15,6 0-88 1,6-7-16-16,2 1 0 16,9 3-80-16,0-4-56 0,16 4-48 15,8 0-64-15,4-1 120 0,-1 1 128 16,1-4-8-16,-3 1 8 16,-5-4 0-1,-9 0 0-15,-7 1-112 16,0-4 32-16,-4 3-48 15,-8 7 128-15,-12 0 128 16,-12 2 224-16,-3 2 56 0,-9-2-184 16,5 1-128-16,-2-3 24 0,13 0-120 31,9-7-336-31,10-3-936 16,18-3-1569-16,6 0-1344 15,13-13-1224-15</inkml:trace>
  <inkml:trace contextRef="#ctx0" brushRef="#br0" timeOffset="164275.95">30404 9664 5337 0,'0'0'1952'16,"0"0"-264"-16,0 0-143 0,0 0-233 16,0 0-688-16,-16-3-376 0,4 6 112 15,-8 10 56-15,0 3-24 32,0 3 1-32,4 0-113 15,0 3 40-15,0 0-16 0,9-5-104 16,-2 2-64-16,9-4-88 0,0 1-40 15,0-3 0-15,16 0 40 16,9 0 8-16,6-1-40 31,5 1-16-31,0-7 0 0,-4 0-480 16,-12-2-600-16,-12-4-761 16,-4 0-559-16,-4 0-2890 0</inkml:trace>
  <inkml:trace contextRef="#ctx0" brushRef="#br0" timeOffset="165921.1">27276 9753 5145 0,'0'0'3152'0,"0"0"-2039"0,0 0-433 16,0 0-32-16,0 0 168 16,0-3-400-16,0 3-416 0,0 0-88 15,0 7 88-15,-3 5 96 31,-2 7 120-31,5 4-24 0,-8 8 48 16,4 1 16-16,0 9-56 16,4 1 80-16,0 5-16 0,0 1-168 15,0 3-16-15,0-1-80 16,0 1 0-16,0 3 0 31,4 0 0-31,-4 6 8 0,4-3-8 16,0 7 0-16,-4-4 0 15,4 4 8-15,-4-7 32 0,0 4 16 16,0-4 73-16,0 0 95 16,0 3 24-16,0 13-112 31,0 13-72-31,0 12-56 0,0 14 96 0,5-8-96 16,-2-2 0-16,-3-4 80 15,4-2-32-15,0 2 144 16,0-6-16-16,-4 0-56 0,0 3-56 15,4 4 0 1,-4-7-72 0,8 0 8-16,0 0 0 0,8 3 40 0,0 7-48 15,3-4 8-15,6 4 56 16,-1-7-64-16,-4-3 0 16,-5 0 8-16,-3 0 0 0,0 0-8 31,-8 0 0-31,4 7 0 15,-4 2 16-15,1 7-16 0,-1 7 0 16,-1 5 16-16,5-2 88 16,4-1 144-16,4-2-144 0,4 2-96 15,0-2 40-15,0-4-48 32,0 0 32-32,0-3-32 0,-4-7-144 15,3-9 56-15,-6-9-32 16,-6-20-64-16,1-9 56 15,-4-9 32-15,-4-1 96 0,0 7-8 16,0 9 16-16,0 10 40 31,0 0-48-31,-8 6 8 0,4-3 256 0,-3-3-64 16,7-3-104-16,0-10-96 16,0 0-448-16,0-6-624 15,0-13-833-15,4-10-1327 0,-1-18-4026 16</inkml:trace>
  <inkml:trace contextRef="#ctx0" brushRef="#br0" timeOffset="167190.43">28762 9740 1568 0,'0'0'1032'16,"0"0"72"-16,0 0-256 31,0 0 121-31,0 0 239 0,-20-76-248 16,20 63 232-16,-4 1-399 15,4-1-81-15,0 4-248 0,-4 2 248 16,4-2-40-16,0 2-88 0,0 1-272 16,0 3-136-1,0-3 8 1,0 2 8-16,-4 4 136 0,4-3 89 15,0 3-97-15,0 0-184 16,0 0-136-16,0 0-120 16,0 0-56-16,0 3-128 0,0 14 176 0,0 5 128 31,0 15 112-31,12 5 88 16,1 25-96-16,10 22 160 0,5 25 80 15,0 13-112-15,4 9 88 16,-1 4-32-16,-6-6-80 15,-5 5-72-15,-5-2-80 0,2-7 0 32,-10 0-48-32,5 0-8 15,-3 0 8-15,2 4 64 0,1 5 112 16,0 4-16-16,0-3-88 16,8-3 168-16,4 6-104 0,4-4 32 15,12 17 32-15,7 6-40 31,5 6 0-31,4 3-40 16,-4-6-56-16,-1-3 0 0,-10-3-72 16,-14-3 48-16,-7-7-48 0,-7-3-8 0,-6-13-56 15,-3-6-64 1,0-9 64-16,-4 3 56 16,4-8 16-1,0-4-8-15,0-1 0 16,-4-1 8-16,0 1-8 0,-4-3 0 15,-4 0 0-15,4-4 8 16,4-8 0-16,0-4 40 0,4-16-40 16,8-16 8-1,0-16 48-15,0-9-64 16,4 6-96-16,0-3-248 16,-4 0-248-16,0-13-32 0,-4-9-208 15,-5-7-160-15,-3-6-201 16,-3 0-775-16,-5 0-2009 0</inkml:trace>
  <inkml:trace contextRef="#ctx0" brushRef="#br0" timeOffset="168598.57">30503 9451 5209 0,'0'0'1648'0,"0"0"-176"16,0 0-279-16,0 0 383 0,0 0-88 15,0 0-416-15,0-28-431 32,0 28-441-32,0 0-200 15,0 0-80-15,-4 3-104 0,0 13 8 16,4 3 176-16,-4 6 32 15,4 7 208-15,0 3-176 0,0 0 160 16,12 6 128-16,0 7 8 31,0 3-16-31,1 6-48 0,-2 7-24 16,-3 2 24-16,-4 11-224 0,-4 14 56 16,0 14 64-16,5 10-80 15,-5-7 128-15,7-7-64 0,1-12-48 16,8-3 112-1,4-7-112 1,4 1 40-16,0 2-48 16,0 4-40-16,-5 3 40 0,6-3-72 15,-1 3 8-15,0-4 16 0,-9 7-64 16,2 3 32-16,-2 4-40 16,-3-1 0-1,-4-2 8-15,0-2 0 16,0-1 8-16,-4 5 41 15,4 0-57-15,0 4 16 0,-8 3-8 16,4 3 0-16,-4 3-8 16,0 3-8-16,4 0 8 0,-4-5 0 31,4-8 0-31,-1 4 48 16,2 0-40-16,-1-4-8 0,4-2 72 15,-4-1-72-15,3 1 8 16,2-1-8-16,3-9 0 15,-5 3 8-15,6-3 0 0,-1 0 120 32,-1 3 16-32,6 3-48 0,-6 0-16 0,2 4-16 15,-2 2-64 1,-3 1 8-16,1 3-8 0,-9-4 0 16,0-2 0-16,0-7 8 15,-9-19-8-15,-3-22-168 16,-4-16-152-1,1-7 39-15,-2-6-231 16,2-3-288-16,-13-19-584 0,4-2-1601 16,4-24-7169-16</inkml:trace>
  <inkml:trace contextRef="#ctx0" brushRef="#br0" timeOffset="170196.64">21742 12249 3144 0,'0'0'4337'16,"0"0"-1952"-16,0 0-841 15,0 0-368 1,0 0-352-16,0 0-15 16,11-3-345-16,2 0-272 0,-1 3-184 15,8-7 168-15,8 1-40 16,4 2 40-16,7-1 48 16,25-2 32-16,28-9 304 0,43-6-96 31,25-4-56-31,3 1 8 15,-4 0-200-15,-23 9-80 16,-12 6-48-16,-10 4-88 0,-9 3 8 16,-6 3-8-16,4-7 0 15,13 1 8-15,8-10-8 0,16-6 8 16,15-3 8 0,23-7 56-16,14 3 208 15,11 7 33-15,-3 3 55 16,-13 10-72-16,-8-1-168 0,-4 7-72 15,-3-1-48-15,7-2 0 16,5-3 32-16,-1-7-40 16,8 0 0-16,8-3 0 15,-3 0-8-15,-2 0 8 16,-10-1 8-16,-5 5 48 16,-12-1 32-16,-4-3 16 0,1 3-8 15,-5 3-40-15,5-2-56 0,11-5 8 31,5 5 32-31,3-1-32 16,4 3-8-16,4 1 0 16,-11 2 0-16,-6 3 48 0,-10 1-40 15,-12-1 136-15,-1 1-40 16,-4-3 16-16,4-4 8 0,1 0 16 31,-1 1-72-31,5-1 32 16,-1 3-96-16,-3 4 40 15,-9 3-48-15,-8 3-8 0,-11 0 0 16,-8 0 0-16,-4 0 8 16,2 0 72-16,6-6-64 0,7-4 64 31,6 0 0-15,-2 1-56-16,0-1-32 15,0 4-16-15,-7 0-304 16,4 6 320-16,-13-3-120 0,1 3 136 15,-13 0 8-15,1 0 0 16,-1 0 0-16,2 0 72 0,2 0-80 0,1 0 64 16,-9-3-56-16,-20-1-16 15,-15 1 8-15,-16-3-56 16,-4-4 8-16,4 4-120 0,0-7 56 16,-4 3-160-16,-16-2-192 15,-21 2-320 1,-42-12-953-16,-21 3-3152 15,-16-7-6257-15</inkml:trace>
  <inkml:trace contextRef="#ctx0" brushRef="#br0" timeOffset="171216.83">23424 11103 6633 0,'0'0'4585'16,"0"0"-2841"-16,0 0-872 16,0 0-551-16,0 0-177 0,7-3-144 15,1 12 0-15,9 7 160 16,-2 3 168-16,5 3 104 31,-4 7-80-31,4-1 64 0,0 4 96 16,-4 3-160-16,0 0-168 15,-1 0-112-15,-2 0 24 0,-1 0 8 16,3 0-96 0,-6-7 40-16,-2 4-40 15,1-3-8-15,-4-4 48 16,-4-6-48-16,4 0-8 0,-4-6-216 15,5-4-488-15,-5 1-584 16,0-10-1041-16,-5 0-1888 0,-7-13-2584 16</inkml:trace>
  <inkml:trace contextRef="#ctx0" brushRef="#br0" timeOffset="171502.21">23519 11093 5337 0,'0'0'2056'16,"0"0"-400"-16,0 0-343 0,0 0 31 16,0 0-192-16,0 0-360 15,0 0-231-15,0 0-249 31,-91-19-32-31,63 35 144 0,0 6-120 16,0 3-152-16,-4 1-40 16,8 0-112-16,-4-1 0 0,8 3-136 15,8 4-1048-15,8-6-1889 0,4-7-3432 16</inkml:trace>
  <inkml:trace contextRef="#ctx0" brushRef="#br0" timeOffset="171809.64">23487 11678 8225 0,'0'0'4809'0,"0"0"-3496"16,0 0 47-16,0 0-64 31,0 0-576-31,0 0-360 0,100-39-144 16,-53 20-72-16,9 0 32 31,4 0 121-31,7-3-49 0,-3 6-96 16,-4 3-136-16,-4 4-16 15,-4 2-152-15,-9 4-585 16,9-6-823-16,-16-1-2673 0,-8 1-5041 0</inkml:trace>
  <inkml:trace contextRef="#ctx0" brushRef="#br0" timeOffset="173915.6">25675 9881 5033 0,'0'0'1304'15,"0"0"-136"-15,0 0 312 0,0 0-223 16,0 0 343 0,0-39-216-1,0 39-744-15,0 0-311 0,0 0-329 16,0 10-185-16,0 12 89 16,4 13 96-16,-1 25 104 15,5 20 177-15,-4 34 23 0,-4 16 24 16,0 3 72-16,0-6-168 31,0-15 16-31,0-8-56 0,0 1-64 16,0 3 80-16,0-3-48 15,0-3 128-15,4 2-24 0,5-2-40 16,2 9-112-16,9 0-64 0,5 7 40 16,2-4 0-1,1 0-40 1,3-3 24-16,-7 0-8 0,1-9-64 15,-5 0 96-15,-5-7-80 16,-3-3-8-16,0 3 0 0,-4-3 0 16,9 0 48-1,6-3-40-15,5 0 72 16,4 3 64-16,8 6 72 16,3 4 16-16,-3 3-87 0,-3-1-9 15,-5 5-40-15,-5 5-40 16,-7-3-64-16,0-3 16 15,-4-3-8-15,4-3 72 0,4-1-72 32,-5 1 0-32,5-4 56 15,-3 4-64-15,-6-1 8 0,-2-2 0 16,-6-4 0-16,-7-6 8 16,0-4-8-16,0-21 0 0,-4-10 64 15,1-13-64-15,-1-6 0 31,-1 13 40-31,5-1-48 16,0 11 16-16,0 2 32 0,12-3-40 16,0 0 32-16,1 7-40 15,-6-7 0-15,1 3 0 0,-8-2 0 0,0-1 0 16,0 0 0 0,0 3 0-1,0 1 0-15,-4-2 0 16,-4 2 8-16,0 2 0 0,-4-2 0 15,4-1 0-15,-4-9-8 16,0 0-16-16,5-13-192 0,-1-3 24 16,-5-10-120-1,6 1-81-15,3-11-23 16,-5 1 48-16,5-3-320 16,0-7-368-16,-7-2-640 0,-2-4-1025 15,6 0-2320-15</inkml:trace>
  <inkml:trace contextRef="#ctx0" brushRef="#br0" timeOffset="176541.28">26081 10995 264 0,'0'0'7193'31,"0"0"-5208"-31,0 0 167 15,0 0 24-15,0 0-287 16,0 0-785-16,0-35-632 0,0 35-312 0,0 0-160 16,0 6-8-1,0 7-112-15,-4 6 120 0,4 9 0 16,0 1 8 0,0 3 88-16,8 3 0 15,12-3-88-15,8-4 72 16,4-3-72-16,4 4-8 0,-1-7 0 15,-3 0 0-15,-8 4 0 16,-4-4 0-16,-8-3-8 16,-8 0-8-16,-4 0-72 15,-4 0 80-15,-20-3 8 16,-12 3-72-16,-3 0-240 16,-10-3-560-16,-18-12-784 0,15-4-1225 15,12 0-2456-15</inkml:trace>
  <inkml:trace contextRef="#ctx0" brushRef="#br0" timeOffset="176722.23">25945 10995 8129 0,'0'0'2297'0,"0"0"-313"0,0 0-319 31,88-83-409-31,-40 61-360 16,8 6-448-16,4 3-296 15,0 10-152-15,-5 3-368 0,-11 10-1328 16,-5 22-985-16,-14-1-1616 16,-14-2-1632-16</inkml:trace>
  <inkml:trace contextRef="#ctx0" brushRef="#br0" timeOffset="177114.25">26642 11112 7665 0,'0'0'2297'0,"0"0"-1001"15,0 0-496-15,0 0-40 16,0 0-352-16,-20 32-104 0,5-13 184 16,-2 10-79-16,-2 2-113 15,7 7-144 1,4 4-96-16,4-4 24 15,4-3-80-15,0-7 0 16,20-6-16-16,12-9-40 0,8-9 56 16,8-4 120-16,3-20 8 15,-3-8-32-15,-8-7 56 0,-12-6 152 32,-13-4 184-32,-15-3-40 15,-7 4 480-15,-21 6-312 16,-12 9-440-16,-8 14-176 0,-3 15 0 31,-2 0-8-31,6 22-168 16,3 10-584-16,16 21-840 0,12-5-1569 15,8-10-4520-15</inkml:trace>
  <inkml:trace contextRef="#ctx0" brushRef="#br0" timeOffset="180883.15">27826 10750 3208 0,'0'0'6370'0,"0"0"-4002"15,0 0-368-15,0 0-631 16,0-19-681-16,0 19-688 16,0 0-24-1,0 13-264-15,0 3 280 16,0 13 8-16,-8 2 0 0,-8 1 96 15,-4 6 8-15,0-6-32 0,4 3 80 0,-4-7-96 16,8-6 32-16,5 1-72 31,3-4-16-31,4-7 0 16,0 1-64-16,11-4 16 16,10-5 40-16,6-1 16 0,9-3-16 15,-4 0 16-15,4-12 0 16,-8-8 88-16,0-2-32 0,-13 0-56 31,-2 3 120-31,-5 0-56 16,-8 3 312-16,0 6 208 0,0 7-64 15,0 0 16-15,0 3-287 16,0 0-105-16,0 0-96 0,0 0-56 16,0 3-8-16,0 10 8 31,-8 6 72-31,-5 6 128 15,6 4-104-15,-1 3 16 0,-5 3-56 16,6 2-56-16,-5 2 0 16,3 2-168-16,6-6-777 0,-5 16-687 15,4-13-2361-15,0-7-4000 0</inkml:trace>
  <inkml:trace contextRef="#ctx0" brushRef="#br0" timeOffset="181361.27">28248 10792 7681 0,'0'0'2833'0,"0"0"39"0,0 0-831 16,0 0-329-16,0 0-944 31,0 0-496-31,0 0-176 16,-79 34-16-16,59-5 48 0,-1 3-64 15,10 3-56-15,7 3 96 16,4-6-104-16,0 0 16 0,15-1 33 16,10-6-49-16,6 1 56 15,5-7-56 1,5 0 8-16,-6-3-16 16,-7 0-24-16,-5-7-41 0,-6 1 1 15,-9-1-120-15,-5 4 88 16,-3-4-240-16,-11 7 168 0,-13 0 160 15,-12 4-160 1,-11-2-344 0,-22-2-944-16,9-9-2737 0,13-7-1944 15</inkml:trace>
  <inkml:trace contextRef="#ctx0" brushRef="#br0" timeOffset="181528.2">28109 10836 10922 0,'0'0'2736'16,"0"0"-983"-16,120-47-537 16,-57 30-320-16,9 8-408 0,-1 6-272 15,-19 3-216-15,12 12-784 32,-21 8-1552-32,-15-5-4066 0</inkml:trace>
  <inkml:trace contextRef="#ctx0" brushRef="#br0" timeOffset="185256.57">29388 10865 6385 0,'0'0'2808'16,"0"0"-567"-16,0 0-185 16,0 0-287-16,0-41-441 0,7 31-568 15,6 0-344-15,2 0-144 0,9 1-32 16,4 3-152 0,4-1-72-1,8 7-16-15,0 0 0 0,0 0 0 16,-1 17-48-16,-7 1-48 15,-8 11 96-15,-7 6-48 0,-17 3 40 16,0 3-64-16,-28 7 72 0,-17-4 16 31,-6 1-16-31,-5-10 0 16,4-3 8-16,13-14 0 0,11-5-8 16,11-3 0-16,10-7 8 15,7-3-8-15,0 0 8 0,24 0 368 16,11-3 113-16,25-7-193 31,28-9 8-31,0 3-96 0,-13 3-160 16,-11 4-40-16,-20 6-8 15,0 0-712-15,0 0-793 0,-17 3-2624 16,-11-4-4256-16</inkml:trace>
  <inkml:trace contextRef="#ctx0" brushRef="#br0" timeOffset="188203.2">31037 10750 5401 0,'0'0'5161'0,"0"0"-3489"15,0 0 337-15,0 0-393 0,0 0-600 31,0 0-528-31,0 0-208 16,16-44-192-16,0 34-72 0,4 4-16 16,4-4 80-16,4 4-80 15,7 0 0-15,1 3-8 0,1-1 8 16,-5 4 0-16,-13 0 0 31,-3 0-216-31,-8 10 16 16,-8 2 192-16,0 5 8 0,-8 1 0 15,-16 5 0-15,-4-4 0 16,-4 3 16-16,-3-6 32 0,7 0-48 16,4-6 0-16,4-1-8 15,12-6-64 1,8 0-24-16,0 0-184 16,0-3-96-16,12 4-456 0,12 2 752 15,8 0 80-15,4 7 208 16,0-4-40-16,-5 1-16 0,-3 3-152 15,-12-1-88 1,-4 4 80-16,-8 0 16 16,-4 3 40-1,0 4-24-15,-16-8 48 0,-12 5 128 0,-4-8 24 16,-8 1 8-16,-3-4-104 16,-5-2-40-16,4-7 24 0,9 0-112 31,3 0-128-31,12 0-272 15,20-19-520-15,0-1-1897 0,20-2-7873 16</inkml:trace>
  <inkml:trace contextRef="#ctx0" brushRef="#br0" timeOffset="188444.24">31663 10937 12082 0,'0'0'4457'32,"0"0"-2545"-32,0 0 25 15,0 0-369-15,0 0-608 0,0 0-584 0,4-12-352 16,-4 12-24-16,0 0-232 16,0 0-560-16,0 0-496 15,0 0-440-15,0 0-985 16,0 0-3648-16,0 0-1585 0</inkml:trace>
  <inkml:trace contextRef="#ctx0" brushRef="#br0" timeOffset="188833.31">31794 10693 3200 0,'0'0'5721'15,"0"0"-3024"-15,0 0 216 0,0 0-817 32,0 0-520-32,0 0-631 15,0 0-553-15,9-35-392 0,-9 48-264 0,3 12 264 16,1 10 72-16,0 6 200 16,0 11 16-16,0 4-88 15,0-1-64-15,4-1-96 16,-4-4-40-1,4-2-8-15,-8 0-752 0,0-11-1113 16,0-8-3056-16</inkml:trace>
  <inkml:trace contextRef="#ctx0" brushRef="#br0" timeOffset="191998.5">22427 13675 288 0,'0'0'4248'15,"0"0"-3279"-15,0 0-649 0,0 0 8 16,0 0 304-16,0 2 224 0,0-2 48 16,0 0-71-16,0 0 151 0,0 0 64 15,0 0-352 1,0 0-184 0,0 0-192-16,0 4-104 15,4-4 88-15,8 3 104 0,8 0 137 16,16 0 79-16,19-3-224 0,29 0 16 15,36-9-80-15,15-10-64 16,5 3 104-16,-17 0-112 31,-15 3 40-31,-4 4-80 0,-5-1-128 16,4 4 48-16,-2-4-136 16,-2 7-8-16,0-3 152 0,5-1-152 15,4 5 8-15,11-2 0 16,9 1 40-16,3 0 32 31,5 3-64-31,3 0 40 0,5 0 48 16,7 0-96-16,-4 0 112 15,4 0-8-15,5 0-40 0,-5 0 41 0,1 0-113 16,-1 0 8-16,-7-3-8 16,0-4 0-1,-5 1 0 1,-4-3 0-16,1-1 0 0,-5 0 88 15,0 4-88-15,5-4 0 16,-1 4 0-16,5 3 8 0,-1 0 8 0,-3-1-16 16,-8 4 0-16,-9 0 64 31,1 0-56-31,-1 0 64 16,9 0 0-16,-1 0-72 0,12 0 112 15,1 0-112-15,-1 0 0 16,9 4 32-16,-5 2-24 0,-4-3-8 15,-6 0 56-15,-15 4-48 32,-10-7-16-32,-8 3 0 0,-1-3 8 15,-3 0 0-15,8 0 0 16,-1-10 56-16,5 1-40 0,-1 2-8 16,1-2 96-16,-4 6-96 15,-5-4-8-15,-4 1 8 31,1 0-8-31,-4 3 0 0,-1-4 0 16,1 4 0-16,0 0 0 16,3 3 0-16,5 0 0 0,4 0 8 0,12 0 0 15,-1 0 56-15,9 0-24 16,-1 0-32 0,1 0 0-1,-1 0 0-15,5 0-8 0,-5 0 32 16,-3 0-16-16,-1 0 16 15,-8 0-24-15,-6 0-8 0,-2 0 80 16,-8 0-80-16,-3-3 0 0,-4-3 8 31,-17-1 0-31,-7 4 88 16,-16 0-88-16,-8-4 0 0,8 4 104 16,7 0-96-16,-3-3 40 15,0 3-48-15,-12-4-8 0,-5 4 64 16,-7 0-64-16,-7-1 0 31,-6 1-88-31,-2 1-192 0,-9 2-152 16,-4 0-56-16,-17-7-329 15,-11 4-1031-15,-11-7-3705 0</inkml:trace>
  <inkml:trace contextRef="#ctx0" brushRef="#br0" timeOffset="193527.41">23722 12627 7537 0,'0'0'3977'0,"0"0"-2737"16,0 0-296-16,0 0-167 15,0 0-17-15,0 0-408 0,0-10-352 16,0 10-48-1,-4 10-16 1,-8 2-16-16,-8 7 80 0,-4 3 8 0,-8 4 0 16,-4 0 72-16,1-4-80 15,-1-3 0-15,8-6 64 16,0-4-64-16,4-9-8 0,9 0-88 31,6-3 96-31,1-16-8 0,8-13-32 16,0-3-96-16,4-6 72 15,16-3 64-15,4 2 40 16,8 4 88-16,8 9-112 0,-1 7 96 16,2 3-24-16,-2 10 72 31,1 2-56-31,-4 7-96 0,0 0 88 16,0 0-96-16,-8 13-56 15,0 3 48-15,-5 3-72 16,-3 10 72-16,-8 2 0 0,-8 10 8 0,-4 4 0 0,-4 12 0 47,-19 0 0-47,-5 3 64 0,-9 1-56 0,-2-4 40 15,-9 0-40-15,0-3 0 16,-4-6 80-16,9-7-88 16,-1-9 0-16,4-7 88 0,4-6-80 15,4-9 40 1,4-4-48-1,4-6 0-15,5 0 0 0,2-10 72 16,6-9-8-16,11-12-56 16,0-4 56-16,4-6-64 0,16-4-32 15,8 7 32-15,-1 6 216 0,13 7-208 32,8 6 152-32,4 6 32 15,8 7-8-15,7 6 184 0,-3 0-192 16,7 19-112-16,-2 3 48 15,2 10-112-15,-7 6 56 0,-8 0 32 16,-4 0-88-16,-9 0 64 31,-11-6-64-31,-4-7 0 0,-8-3 0 16,-8-2-112-16,3-1-584 16,-2-6-1184-16,-9-10-3345 0</inkml:trace>
  <inkml:trace contextRef="#ctx0" brushRef="#br0" timeOffset="199438.73">26543 12404 5337 0,'0'0'6769'0,"0"0"-4552"16,0 0-985-16,0-13-368 31,0 13 64-31,0 0-504 0,-4 0-240 16,-4 7-184-16,-12 12 0 15,-8 10 24-15,-4 9 168 16,-7 10-8-16,2 9 24 0,5-3-128 16,9 3 25-16,7-3-97 15,4-7 0 1,8-5-16-16,4-10 8 0,4-7-8 16,16-6-41-16,8-6-151 15,7-11 72-15,6-2 128 16,-2 0 48-16,-7-6 112 0,-8-13-40 15,-4 0 129 1,-12 0 15-16,-8-3 160 16,-8 0 224-16,-16-1-440 0,-11 11-160 15,-10 2-48-15,-2 7-88 16,-1 3-16-16,8 3-272 16,8 13-408-16,16 3-465 0,16 0-1079 31,20 3-1529-31,20-5-728 0,4-8-448 15</inkml:trace>
  <inkml:trace contextRef="#ctx0" brushRef="#br0" timeOffset="199738.9">26779 12595 4120 0,'0'0'6218'15,"0"0"-3874"-15,0 0-103 16,0 0-121-16,0 0-712 15,0 0-727-15,0-35-681 0,-5 38 0 16,1 10-120-16,0 12 104 31,4 4 16-31,0 9 0 0,0 0 16 0,16 3 16 16,8-2-32-16,4-4 0 16,0-4 8-16,-1-3-8 15,-6-2 16-15,-10 0-16 0,-7-7 0 16,-4 3 0-1,-8 0-48 1,-20-3-265-16,-3 0 33 0,-13-3-656 0,-12-16-1104 16,12 0-2793-16,8-6-3849 15</inkml:trace>
  <inkml:trace contextRef="#ctx0" brushRef="#br0" timeOffset="199910.56">26779 12497 9978 0,'0'0'4737'0,"0"0"-3505"0,0 0-296 16,99-45-8-16,-43 36-248 31,3 2-351-31,1 1-185 0,-4 6-144 16,-1 0-609-16,-19 6-1415 15,-12 4-4281-15</inkml:trace>
  <inkml:trace contextRef="#ctx0" brushRef="#br0" timeOffset="202778.97">27798 12480 4456 0,'0'0'5842'15,"0"0"-3978"-15,0 0-128 16,-3-6-295-16,3-3-185 0,0-1-504 15,0-2-144-15,7-4-312 16,5 0 104-16,4 0-151 0,4 0-73 31,8 0-72-31,3 3-104 16,5 4-16-16,1 3-56 0,-5 6-48 16,-4 0 112-16,-9 0-152 15,-11 15-177-15,-4 1 33 16,-4 7 144-16,0-1 160 0,-16 3 8 31,1-3 0-31,-2-2 80 16,6-5-80-16,2-2-16 0,5 0 8 0,4-7-88 15,0 4 80-15,4 2-104 16,16-2 48-16,8 6 64 16,4 0-40-16,0-4 32 15,-8 4-32 1,-5 0-80-16,-10 0 112 15,-9 6-72-15,0 0 80 0,-13 4 136 16,-11 2 72-16,-8 1 32 16,-7-4-56-16,-5 4-72 0,-4-10-56 15,5 0-56 1,7-9-440-16,12-10-904 16,11 0-1793-16,13-3-2008 15</inkml:trace>
  <inkml:trace contextRef="#ctx0" brushRef="#br0" timeOffset="203030.77">28439 12271 10866 0,'0'0'4025'0,"0"0"-2161"16,0 0-296-16,0 0-287 15,0 0-401-15,0 0-416 0,0 0-384 31,0 0-80-31,13 35 0 16,-6 0 352-16,1 10 64 0,1 5-152 16,-2 7-144-16,-3 4-80 0,4 6-32 15,-8-1-16-15,9 1-584 16,-9 12-1008-16,4-15-1217 16,-4-20-6081-1</inkml:trace>
  <inkml:trace contextRef="#ctx0" brushRef="#br0" timeOffset="205565.41">29579 12287 224 0,'0'0'7705'16,"0"0"-5280"-16,0 0-465 15,0 0 233-15,0-19-153 0,0 19-696 16,0 0-383-16,0 0-337 31,0 0-256-31,0 0-80 0,0 0-288 16,0 6 0-16,0 13-152 15,0 7 152-15,0 15 112 0,0 3-104 16,-8 7-8-16,4 3 16 16,0-3-16-16,0 0-384 31,4-7-745-31,0 7-1015 0,4-16-2353 15,4-16-3513-15</inkml:trace>
  <inkml:trace contextRef="#ctx0" brushRef="#br0" timeOffset="205761.86">29834 12573 5761 0,'0'0'8538'0,"0"0"-6266"16,0 0-232-16,0 0-247 0,0 0-289 15,0 0-288-15,0 0-679 0,12-23-281 32,-12 23-256-32,0 0-320 15,0-3-601-15,0-3-951 0,-4-3-969 16,-4-1-6449-16</inkml:trace>
  <inkml:trace contextRef="#ctx0" brushRef="#br0" timeOffset="206278.3">30145 12122 7297 0,'0'0'3009'0,"0"0"-473"16,0 0-239-16,0 0-521 15,0 0-704 1,0 0-648-16,0 0-424 0,0 0-72 16,-13 60 72-16,-2-16 0 15,-1 4 48-15,0 3-48 16,5-3 0-16,2-4 0 0,9-9-56 15,0-3 48 1,12-13-48-16,12-7-16 16,7-5-96-16,6-7 144 0,3-10 24 15,-1-18 48-15,6-4 8 16,-14-3 56-16,-3 0-104 16,-8 3 208-16,-8 14 385 0,-8 5 351 31,0 9-32-31,-4 4-664 0,0 0-256 15,0 17-256-15,-8 8 88 16,0 7 168-16,0 6-8 16,4 6 8-16,0 7 40 0,4 0-40 15,0 6 0-15,4 0-72 32,8 22-1216-32,-4-12-361 0,-4-16-4272 0</inkml:trace>
  <inkml:trace contextRef="#ctx0" brushRef="#br0" timeOffset="211591.61">31173 12287 4184 0,'0'0'5882'0,"0"0"-3778"15,0 0-320 1,-4-32 89-1,4 20-313-15,0 2-448 0,4 3-527 0,3-2-161 16,6 3-232-16,2-1 56 16,9 1-224-16,8 3-8 0,8 3-32 15,0 3-40-15,4 13-104 32,-9 6 88-32,-10 10-128 15,-13 3 56-15,-12 9-32 0,-20 0 128 16,-28 8 48-16,-12-5 64 0,-4-2-56 15,0-7 120-15,8-7-128 16,17-5 8-16,11-7-8 31,20-6-72-31,4-7-16 0,4-3-120 16,28 4 208-16,16-5 168 16,16 2 544-16,7-4-200 0,5 0-296 15,-4 0-160-15,-8-6-56 16,-9-7-1000-16,-3-9-1033 31,-12 2-2912-31,-12-2-5385 0</inkml:trace>
  <inkml:trace contextRef="#ctx0" brushRef="#br0" timeOffset="211765.13">31799 12541 12410 0,'0'0'4041'15,"0"0"-2353"-15,0 0 129 0,0 0-385 16,0 0-728-16,0 0-632 0,7-35-72 16,-7 35-1136-16,4-6-744 31,-4 3-1185-31,8-4-5609 16</inkml:trace>
  <inkml:trace contextRef="#ctx0" brushRef="#br0" timeOffset="212134.94">32233 12436 5153 0,'0'0'5065'0,"0"0"-3801"16,0 0 152-16,43-89 65 0,-35 61-449 16,-8-4-176-16,0 3-360 15,-11 4-144-15,-14 3 176 31,-6 9-104-31,-5 10-416 0,-4 3-8 16,4 9-72-16,0 10 48 16,13 10-24-16,10 3-56 0,13-1 104 0,0 1-56 15,21 0-48-15,18-7 104 16,4-2 32 0,10-7 256-1,-1-7-88-15,-9-6 56 0,-11 0 265 16,-12 1-17-16,-8 2-328 15,-7 6-176-15,-2 11-96 0,-3 12 96 0,0 22 248 32,0 28-112-32,-8 27 8 15,-4 12-144-15,-4-7-440 16,0-31-1513-16,0-32-3688 0</inkml:trace>
  <inkml:trace contextRef="#ctx0" brushRef="#br0" timeOffset="213432.06">23020 14941 9089 0,'0'0'2401'16,"0"0"-1185"-1,0 0-104 1,0 0 209-16,0 0-369 0,0 0-360 16,88 0-400-16,24-6 336 0,71 0-16 15,61-1-32-15,55 1 65 16,38 6-57 0,26 0-80-16,48 6-112 15,39 7-216-15,36-4 8 16,20 8-40-16,8-2 8 0,0-2 24 15,-12-4-80-15,-8-5 0 16,-32 2 0-16,-35 0-88 0,-53 4-48 16,-55-1 56-16,-56 1 80 31,-60-4 0-31,-60 0 56 0,-55-6-56 16,-44 0 40-16,-24 0-40 15,-8 0-8-15,-12 0-384 16,-68 0-1017-16,-15 0-1079 0,-18-9-6122 0</inkml:trace>
  <inkml:trace contextRef="#ctx0" brushRef="#br0" timeOffset="213935.89">25132 14529 7785 0,'0'0'6810'0,"0"0"-5514"0,0 0-600 16,0 0-416-16,0 0-160 16,0 0-120-1,-7-20-512-15,3 40-1488 16,-5 2-881-16,1 0-1920 15</inkml:trace>
  <inkml:trace contextRef="#ctx0" brushRef="#br0" timeOffset="214116.05">25033 15062 4320 0,'0'0'9386'0,"0"0"-7489"16,0 0-1097-16,0 0-304 0,0 0-224 31,0 0-272-31,0 0-152 16,47 28-1288-16,-34-5-2929 15,-9-1-3769-15</inkml:trace>
  <inkml:trace contextRef="#ctx0" brushRef="#br0" timeOffset="214378.63">25200 16262 5393 0,'0'0'6785'0,"0"0"-5129"0,0 0-1135 0,0 0-521 31,0 0-312-31,0 0-4177 16</inkml:trace>
  <inkml:trace contextRef="#ctx0" brushRef="#br0" timeOffset="-214219.53">30571 15157 144 0,'0'0'1984'16,"0"0"585"-16,0 0-465 16,0 0-72-16,0 0-71 0,-8-6-209 15,8 6-400-15,0 0-503 16,0 0-137-16,0 0-192 0,0 0-224 15,5 0-24 1,14 0-176-16,17 0-88 16,27 3 128-16,45 4-72 15,48-2 32-15,23 5-24 0,20-7-16 16,-3-3 40-16,-9 0-32 16,0-6 40-16,-7-1 24 0,-21-2-120 31,-16 6 48-31,-35 0-48 15,-29 3 88-15,-27 0 144 0,-16 0-16 16,8 0 24-16,-8 0-32 16,3 0-112-16,-11 0-96 0,-7 0-8 15,-2 3-640-15,-7 6-640 32,-4-2-1256-32,-8-1-3306 0</inkml:trace>
  <inkml:trace contextRef="#ctx0" brushRef="#br0" timeOffset="-208911.9">27192 10807 96 0,'0'0'560'16,"0"0"1984"-16,0 0 201 15,0 0-849-15,0 0-600 0,0 0-215 31,0 0-65-31,8 0 8 16,-8 0-152-16,0 0-336 0,0 0-135 16,0 0-201-16,0 0-88 0,0 0 80 15,0 0-112-15,0 0-24 16,0 0-48-16,-4 0-8 16,-3 0 104-1,-6-3-96-15,-2-3-8 16,-6 2 16-16,6-1-16 0,-5-2 8 15,8 1 8-15,-4-1-16 16,4 1 64-16,0 3-64 0,0 0 0 16,0-1 0-1,-4 1-16-15,1 0 16 16,-6 0 0-16,-3 0-16 16,5-1-32-16,-1 4 64 15,-5-2-16-15,5 2 8 0,-3-4-8 16,3 1 8-16,0-3-8 15,0 2 0 1,4 1 40-16,0-3-40 16,0 3 0-16,1 0 8 15,-2-4-8-15,-2 4 0 0,-5 3 0 16,0-3-8-16,-8 3 0 16,0 0-32-16,4-3 40 0,0 3 0 31,4 0 8-31,1 0-8 15,-1 0 0-15,-4 0 0 16,3 0 0-16,-2 0 8 0,2 0-8 16,2 0 0-16,-1 0 0 0,0 0 0 15,4 0 0-15,0 3-8 16,-4 0 8 0,0 4-8-16,-8-1 8 15,4 0-8-15,-7 0 8 16,3 1-8-16,-4-1 8 0,4 0 0 15,0 1 0 1,4-4 8-16,0 3-8 16,0 1 0-16,4-1 8 0,5 0-16 15,-5 1 0-15,8-4 8 16,-4 7 0-16,4-4-48 16,0 3 48-16,-4-2-8 0,0 3-8 15,-3 2 8-15,2-2 0 16,-7 2 8-1,4 1 0-15,1-1 0 16,3 1 0-16,4 0 0 16,0-4-16-16,5 1 8 0,-6 3-64 15,9-4 16-15,-4 4 8 16,4 6 40-16,-3-3-8 0,-2 6 16 31,-2 4 0-31,-2-4-8 16,6 0 8-16,-2 0 0 15,5 1 0-15,-3-8 8 0,7-2-16 32,4 0 8-32,0-4-16 0,0 1-40 15,0 2 24-15,0 1 32 0,0 0 0 16,4 0 0-16,3 2 40 16,1-2-32-16,5 3-8 15,2 0 80-15,5-3-64 0,-4-1 112 16,8 1-72-16,0 0 40 15,0-1 8-15,0 1-96 16,3 0 112-16,-3-1-16 16,4 4-40-16,0-3 96 15,-3-1-144-15,3-2 40 16,0 3-8-16,0 0-48 0,-1-1 8 16,4 1 40-16,6 0-40 15,3 0 96 1,-5-1-56-16,5-2 8 15,0 0 24-15,-4-1-64 16,-4 0 80-16,0 1-96 0,-8-4 16 16,-1 1 40-16,1-1-56 15,-4 0 0-15,-4-3 8 0,4 4-8 32,4-1 56-32,-4-3-48 15,0 1-8-15,4 2 56 16,4-3-56-16,4 0 96 0,0 0 8 15,3 0-48-15,1 4-8 16,-4-4-48-16,0 4 0 0,-4-5 0 16,-4 5 8-1,0-1-8-15,4-3 0 16,0 4 0-16,8-4 56 16,3 3-56-16,1-3 0 0,8 1-8 15,-1 2 8 1,5-6 0-1,-3 3 0-15,-10 4 0 0,1-5 0 16,-8 2 0-16,3-1 0 0,2 0 0 31,2-3 0-31,5 3 56 16,0-3-56-16,4 4 8 0,-4-4-16 16,-1 0 16-16,2 0-8 15,-2 0 48-15,-7 0-48 0,0 0 72 16,-5 0-72-16,1 0 0 31,-4 0 40-31,0 0-40 0,0 0 0 16,0 0 8-16,4 0-8 15,4 0 56-15,3-4-56 0,2 1-8 16,6 0 8-16,-3 0-8 16,0 3 0-16,-5 0 8 15,-7 0-48-15,1 0 40 0,-10 0 8 16,-3 0 0-16,1 0 0 15,2 0 8-15,-3 0-8 16,12 0 0 0,4 0 8-16,-1 0 32 15,14 0-40-15,-6-4-8 0,5 4 8 16,-4 0 0-16,-9 0 32 0,2-2-32 16,-9 2 0-16,-1 0 56 15,6 0-48 1,3-3-8-1,-1-1 8-15,9 4 0 0,0-3-8 16,0 3 0-16,4 0 0 0,-9-3 0 16,-3 3 8-16,0-3-8 0,-4 3 0 31,-1 0 0-31,1-4 8 16,0 4-8-16,0-3 8 15,5 0 0-15,2 0-8 0,1 0 0 16,-5 0 0-16,-3-1 0 0,0-2 0 15,-4 3 8-15,-4 0 40 16,0-3 80-16,0 2-32 31,4 1 32-31,-4 0-64 0,7 0-56 16,1-1 40-16,5 1-32 16,2 0-16-16,-3 0 0 0,4 0 0 15,-5-3 0-15,2 2 8 31,-5-2-8-31,-4-1 64 16,0 4-56-16,-5-3-8 0,-3 0 48 16,8 3-48-16,4-4 40 15,0 1-40-15,4 0-8 0,-1-1 0 0,1 4-32 16,-4-4 40-16,-8 4 0 16,0 1 0-1,-4-5 8 1,0 7 0-16,0-6-8 15,0 2 16-15,0-2-16 16,4 3 0-16,4-3-16 16,4-1-56-16,-1 1 64 0,1-1-152 15,-4 1 88-15,0 0 24 16,-4-1 48-16,-1 1 8 16,-2 0 64-16,3-4-72 0,-5 4 72 15,1-4-72-15,5 0-8 16,-1 5 8-16,4-5-72 0,-5 7 72 15,1-4-8-15,-4 4-16 32,-4 3-48-32,0-3 72 0,-4 3 0 15,0 0-16-15,0 0 8 16,-1 0 8-16,6 0-8 0,3 0 8 16,3 0 0-16,-3 0 0 15,4 0 8-15,4 0-8 31,-4 0 0-31,0 0 8 0,-4 0-8 16,-1 0-8-16,2 0 8 16,-5 0 0-16,-1 0 0 0,-2 0 0 15,6 0 0-15,-2 0 0 0,6 0 0 16,-3 0 0 0,8 0 0-1,0 0 8-15,0 0-16 0,-4 0 8 16,-1 0-24-16,-2 0 16 15,-1 0 16-15,-9 0-8 0,6 0 72 16,-2-3-72-16,2 0 8 0,2-1 0 31,1-2 0-31,4 3-8 16,-1-3-72-16,5-1 16 0,-7 4-136 16,3 0 184-16,-13 0 8 15,6-1 0-15,-9 1 8 0,3 0 136 16,2 0-144-16,-6 0 64 31,5-3-16-31,0 2-48 0,4-2 0 16,0 3-96-16,4-3 40 15,4-1-24-15,-4 1-80 0,0 3-16 16,-4-4 96-16,-5 4 80 16,6 0 128-16,-10 0-128 31,1 0 16-31,5-1 88 0,-2-2-96 15,2-1 72-15,2 2-80 16,6-5-8-16,-2 0-16 0,1 0-24 16,0 1 8-16,0 0-32 0,-4-1-16 15,-1 1 80 1,-2 2 8 0,-1-2-16-16,0 3 0 0,-4-7 32 15,3 0-32-15,2 0-48 16,-1-2-8-16,-1-1 72 0,2 0-96 15,-6 0 96-15,1 0 80 0,-8 3-72 32,4-3 0-32,-4 0 0 15,0 1 0-15,0 2 0 0,0-6 8 16,0 3-8-16,0 0-8 16,0-3 0-16,-4 0 8 15,0 0-8-15,-3 0 0 0,3 0-8 31,-9 0 8-31,2-3-56 0,-6 3 48 16,6-4-64-16,-10 4 64 16,6 0 0-16,-2 0-40 15,2 0 40-15,-1 3 8 0,0 4 0 16,-4-1 0-16,4-3-16 31,0 4 16-31,-3-1-48 0,-5-4-16 16,-4 5 64-16,0-4-72 15,-8 3-104-15,-5-3 24 16,6 4-80-16,-5-1 104 0,5 1-88 16,-1-1 88-16,4 3 24 15,-5-2-80 1,10 2 96-16,-1 1 8 0,-4-1 40 16,1 0 32-16,-6 1 8 15,-3-4-8-15,-3 1 8 16,-1-4-8-16,-4 3 8 0,-4 0-8 15,5-2 0 1,-5 5 0-16,7-3-120 16,2 4 16-16,0 2 64 0,6 4-16 15,1-3 64-15,8 2 0 16,-4 4 0-16,4-2 16 16,0 2-16-16,-3-4 0 0,-1 1 0 31,0 3 8-31,0 0-8 0,-4-3 0 15,1 3 0-15,3 0-8 16,-8 0 8-16,8 0-16 16,1 0 16-16,-1 3-8 0,0 0 8 15,0 3-16-15,-1 1 8 32,-2-1 8-32,-1-2-8 0,-8 2 8 15,0 0 0-15,-7 0-8 16,-1 1 0-16,0-1 8 15,4 4-8-15,-4-1 8 0,9 1-8 16,-5-1 8-16,4 1 0 31,-4-1 0-31,1 4 8 0,-1-3 0 0,-1 3 72 16,-2-4-8-16,3-3-64 16,1 4 112-16,2-4-120 15,-2 4 0-15,3-1 40 0,4-3-40 16,-3 7 0-1,-2-6 0-15,6 2 0 16,-6 0 0-16,2-2 0 0,-1 3 0 16,0-4-8-16,4 0 16 15,1 0-8-15,-2 1 0 16,6-1 0-16,3-3 32 0,-4 0-32 31,4 4 0-31,-3-4-8 16,3 3 16-16,-5-2-8 0,1 2 0 15,1-3-8-15,-5 3 8 16,4 4 0-16,-4-7 0 0,0 1 8 16,5-2-8-16,-1-2 8 31,0 3-8-31,4-3 8 0,-4 0 32 16,9 0-40-16,-10 0 0 15,5 0-8-15,0 0 16 31,-3 0-8-31,-1 0 0 0,0-3 0 16,1 1 48-16,3-5-48 0,4 4 0 16,0-4 0-16,4 4-8 0,0 0 8 15,-1 0-8-15,6-3 8 16,-5-1 8-16,-4-2 48 16,4-1-48-16,-4 1 0 0,9 2-8 15,-6 1 0 1,1 3-40-1,5 3 32-15,-1 0 0 0,0 0-40 16,0 0 48-16,-4 0 0 0,0 6 0 16,0 0-8-16,1 1 8 15,-5-1-8-15,4 4 8 0,-4-4-8 32,4 4 8-32,-1-1-8 15,2-3 8-15,-5 4 0 0,4-1 0 16,-4 1 0-16,0-4 0 15,-4 4 0-15,0-1 0 0,-3 1 0 16,3-1 0-16,-8 1 0 31,0-4 8-31,0 4-8 0,-3-1 0 16,-2-2 8-16,2-1-8 16,-5 1 0-16,1-5 8 15,-6 2-16-15,9-1-160 0,5-3-449 31,-5 0-1127-31,12-9-993 16,8-11-3328-16</inkml:trace>
  <inkml:trace contextRef="#ctx0" brushRef="#br0" timeOffset="-204551.63">26197 10763 4048 0,'0'0'6674'0,"0"0"-5266"15,0 0-1048-15,0 0-280 16,0 0 24-16,0 0 376 0,0 0-112 16,0 0-200-1,-9 0-80-15,-3 0-24 16,-4 3 96-16,1 3-7 16,-6 1-25-16,-3-1 72 0,-3-2-56 15,3-1 40-15,-4-3-8 16,0 0 96-16,-4 0 296 15,4-10-96-15,0-3-176 16,4-3 64-16,1-6 64 16,11-6-24-16,-4-7-192 15,12-7-144-15,-1-5 48 0,5-4 40 16,0-3-80-16,0-3 24 16,0 0-96-1,0 0 72-15,0 3-48 16,5-1-24-16,-1 8 96 15,-4-1-31-15,4 4-57 0,0 0 88 16,4 2-96-16,-1-2 0 16,6 0 8-16,-2 2 0 0,2 1 0 31,-2 6 48-31,-3 0 64 16,1 6-72-16,-1-2-40 15,-5 2-8-15,1 4 0 0,0-1 8 16,0 1 0-16,0 0-8 15,5-1 0-15,-6-3 8 16,5-3-8 0,0 1 8-16,8-4-8 0,-8 3 0 15,8 0 8-15,-8 4 0 16,4 6 8-16,0 0 40 0,0-1-32 16,-4 4 56-1,4-3-80 1,0 3 8-16,-5-3 24 15,2 6-32-15,-5 3 8 0,0 4 64 16,-4 6-72-16,0-1 0 0,0 4 0 16,0 0-56-16,0 0-88 0,0 0-104 47,0 0 24-47,0 0-25 15,0 0-135-15,0 0-120 0,0 0 88 16,-4 0-1272-16,-9 0-737 15,-6 0-4856-15</inkml:trace>
  <inkml:trace contextRef="#ctx0" brushRef="#br0" timeOffset="-204026.12">25718 9369 1872 0,'0'0'2800'31,"0"0"-1423"-31,0 0-177 0,0 0 216 0,0 0-63 0,0 0-321 16,0 0-448-1,-11 3-120-15,11-3 8 0,0 0 64 16,0 0 88-16,0 0 17 16,0 0 143-1,0 0 24 1,0 0-96-16,0 0-48 0,0 0-168 0,7-3-40 15,5-9-168-15,8-5-240 16,8-5-40-16,4-3-8 0,8-4-16 16,0-2 16-16,7-5 0 31,-7 2-8-31,0-1 8 16,-8 3 0-16,-12 4 8 0,0 9 0 15,-9 3 40-15,-2 6 49 0,-5 4-1 16,-4 3 104-16,0-1-160 15,4 4-40-15,-4 0-72 32,0 0-96-32,7 0-25 0,1 10 137 15,12 6 48-15,5 6 8 16,3 6 0-16,7 11 48 0,1 5 41 16,4 4-33-16,-9 6-48 15,1 0 40-15,-4 0-48 31,-8-4-8-31,-3-2-137 0,-9-7-575 16,-5 1-544-16,-3-10-1721 0,0-17-4736 16</inkml:trace>
  <inkml:trace contextRef="#ctx0" brushRef="#br0" timeOffset="-195244.29">17495 15189 4721 0,'0'-23'4657'16,"0"5"-2273"-16,0-1-544 15,0-1-191-15,0 14 95 0,0 0-288 16,0 6-487-16,0 0-457 31,0 0-296-31,0 0-152 0,0 0-64 16,-4 10-8-16,-4 12-112 16,-12 22 120-16,-12 29 48 15,-16 25-48-15,0-2 16 0,9-17-8 16,11-25 0-16,8-19 40 31,4 3-48-31,4-3-8 16,0-3 0-16,8-7-64 0,4-9 16 0,0-7-112 15,16 1 112-15,12 0 56 16,11-1 8-16,25-6 256 0,4 0-48 16,4-3-120-1,-1 0 104 1,-11-9-120-16,0-1-80 15,-8-2-32-15,-13 6-256 0,-11-1-32 16,-11 1-336-16,-6 2-377 0,-7 1-287 16,0-9-392-16,-4-1-641 0,0-6-2904 15</inkml:trace>
  <inkml:trace contextRef="#ctx0" brushRef="#br0" timeOffset="-194973.99">17881 15348 6737 0,'0'0'4905'0,"0"0"-2985"15,0 0-647-15,0 0-505 0,0 0-240 16,0 0 392-16,0 111-104 16,-8-29-320-16,0 27 65 0,0 14-25 15,1-2-120-15,-2 0-160 31,1-20-160-31,1-6 72 16,3-9 48-16,0-22-48 0,-1-14-88 16,5-15-72-16,0-9-8 0,-4-1-384 0,4 0-768 0,-4-6-521 15,4-9-3256 1,-4-10-5897-16</inkml:trace>
  <inkml:trace contextRef="#ctx0" brushRef="#br0" timeOffset="-187662.45">26180 7417 656 0,'0'0'7609'16,"0"0"-5480"-1,0 0-1033-15,0 0-448 16,0 0 280-16,0 0 313 16,0 0-337-16,0 0-504 0,0 0-248 15,0 0-104-15,0 0 80 16,0 0 104-16,0 0 8 0,0 0-80 16,0 0-48-16,0 0-24 31,0 0-8-31,0 0-80 15,0 0-72-15,0 0-32 0,0 6-88 16,4 7 40-16,0 3 152 16,9 6 48-16,-6 6-24 0,5 4-16 0,0-1 112 15,0-1 16 1,1-2-88 0,-2-3 0-16,-3-6-32 15,4-3-16-15,-4-6-8 0,-4-7-88 16,8-3 96-16,0 0 200 0,7-13 672 15,22-12 137 1,26-23-441-16,33-25-280 16,36-38-96-16,14-9-40 15,-10-1-96-15,-28 29-56 16,-48 31-136-16,-25 26 88 0,-11 13-24 16,-3 6 24-16,-10 0 40 15,1 10 0-15,-12 6-512 0,-4 3-1121 31,-24 64-1135-31,-4-3 183 16,-11 2-1928-16</inkml:trace>
  <inkml:trace contextRef="#ctx0" brushRef="#br0" timeOffset="-168461.86">2661 1892 6025 0,'0'0'1296'0,"0"0"-824"31,0 0-32-31,0 0 544 0,0 0 273 16,0 0-161-16,0 0-464 16,0 0-176-16,0 0 144 15,0 0 112-15,0 0-63 0,0 0-185 0,0 0-112 16,0 0-72 15,0 0-104-31,0 0-96 0,0 0-80 0,0 0-8 16,0 0-104-1,0 0 104-15,4 0-48 16,8 0 48-16,8 0 8 0,3-3 48 16,9-1-32-16,5 2 56 15,-1-1-24 1,-5-1-48-16,5 4 0 0,4 0 0 16,-1-3 72-16,2 3-16 15,2 0-48-15,-2 0 0 16,-2 0 40-16,5 0-48 0,-4 0 64 0,4 0 32 31,3 0-16-31,1-3-8 16,4 3-8-16,-1-3-16 0,2-1 8 15,3 1-48-15,-4 0 56 16,-1 3-64-16,5-6 0 16,-8 3 8-16,7-1 0 0,-3 1 0 31,0 0 0-31,-5 0-8 0,6 0 8 15,-10 3 0-15,1-4 0 16,-8 2 0-16,4 2-8 16,0-4 0-16,0 4 8 0,3-3-8 15,2 0 8-15,2 3 0 32,5-3 0-32,0-1 8 0,4 1-8 15,-5 0 0-15,-3 3-8 16,-4-3 0-16,0 3 0 15,0 0-8-15,-5 0-16 0,2 0 24 16,-6 0-8-16,5-3 8 16,-4 0 8-1,4 3-8-15,-4-3 0 0,0-1 0 16,-1 4 0-16,1-3 16 16,-8 0-8-16,4 0-8 15,-8-1 0-15,4 1 0 0,-4 3 8 16,-1-3-8-1,1 0 8-15,0 0-8 16,-3 3 0-16,-2-3 0 0,-3 0-8 16,-4 3 16-16,-1 0-16 15,-6 0-40-15,3 0 40 16,0 0 0-16,-8 0-80 0,4 0 16 31,-1 0-80-31,2 0 16 0,-1 6 0 16,4 0 64-16,0 7-56 15,-5 0 40-15,6 2 80 16,-1 8 8-16,-4 2 0 0,3 3 0 16,-3 11 8-16,5 2-8 31,-1 3 8-31,-4 7 56 0,3 0-56 16,-3 0 0-16,5 3 0 15,-5 0-8-15,0 0 0 16,-4 0 8-16,3 0-8 0,1 0 0 15,-4 3 0-15,0 0 56 16,4 0-48 0,-4 3 8-16,0 4 80 0,4-4 16 15,-4-2-8-15,0-5 16 16,0-2-40-16,0-6 40 16,0-1-64-16,0-2 16 0,0 2 96 15,-4-3 56 1,0 7-88-1,4-4-40-15,-4 1 32 0,4 5-32 0,0 1 0 16,0 0 80-16,0 0 0 16,0 3 0-16,0 0-16 15,4 0-32-15,0 0-32 0,5 0-47 32,-9 3-41-32,0-3 40 0,4 3-32 15,-4 0 40-15,0 3 72 31,0-3-32-31,4 7-8 16,-4-4-8-16,3 1-32 0,1-7 0 16,-4 0-40-16,4-10 64 15,-4-3-24-15,0-9-48 16,0-6-128-16,0-8-360 0,0-5-529 16,-19-13-807-16,2-9-1409 15,-7-13-5929-15</inkml:trace>
  <inkml:trace contextRef="#ctx0" brushRef="#br0" timeOffset="-166997.9">2526 1959 432 0,'0'0'1312'15,"0"0"-264"-15,0 0-632 0,3 0 24 16,-3 0 424-16,4 0 17 0,-4-3-153 16,0 3-264-16,0 0 192 0,0 0 304 15,0 0-56 1,0 0-247 0,0 0-65-16,0 0-128 15,0 0-72-15,0 0-16 0,0 0-32 16,0 0-88-16,0 0-112 15,0 0 16-15,0 0 72 0,0 0-88 0,0 0-144 32,0 3-40-32,4 9 40 15,1 8 40-15,-1 2 224 16,0 9-64-16,0 5 136 0,-1 1 225 16,1 8-185-16,0 2-144 0,0 1 16 31,9 3-48-31,-6 0-104 15,5 3-16-15,0 0-24 16,0 3-48-16,0 3 40 0,-4 1 64 16,0 2-16-16,0 4 8 31,-4-4 40-31,0 1-48 0,0-4 40 16,0-3 40-16,0 0 32 15,0-6-72-15,3-3-48 16,2 0 0-16,-1-1 16 0,3 4-24 15,2-3 16-15,-1 2 104 16,0 4 0-16,0 0-8 0,-1-3-112 0,-2 3-16 16,3 0-64-1,-5 0 8 1,1 0 0-16,1 0 8 16,-5 0-16-16,3 0 0 0,-3-4 0 15,-4 4 8-15,0-2 64 16,0 2 40-16,0-1 64 15,0 1-24-15,0 0-8 16,0 0-39-16,0-10-89 16,0 1 40-16,0-7-56 15,0-3 0-15,0-3 8 0,0 0 48 16,0-1-56-16,0-5 0 16,0 2 0-16,0 1 0 15,4-7 0 1,-4 1 0-16,0-8 8 15,4 1-8-15,-4-3-8 0,5-3-225 16,-5-1-255-16,3-6-328 16,1-3-448-16,4 0-520 15,0-12-537-15,0-1-1536 0</inkml:trace>
  <inkml:trace contextRef="#ctx0" brushRef="#br0" timeOffset="-166143.37">2888 4772 6265 0,'0'0'5257'16,"0"0"-4329"-16,0 0-648 0,0 0 104 16,0 0 432-16,0 0-207 15,0 0-393-15,0 0-168 16,12 3-48-16,0-3 0 15,0 0 96-15,8 0 232 16,7 0 128-16,6 0-40 16,-1 0-72-16,8-7-24 0,-1 7-80 15,1-2-56-15,4 2-16 16,-1 0-48-16,6 0-16 16,-2 0-32-1,-3 0 0-15,4 0 8 16,-4 0-24-16,3 0-8 0,-6 0-32 15,-2 0-16-15,1 0 0 16,-4 0 0-16,0 0 0 16,0 0 0-16,4 2 0 0,-5 2 0 31,1-1 0-31,4-3 0 16,0 3 8-16,3-3-8 0,-2 0 8 15,-1 0 0-15,-5 0 0 16,1 0 64-16,0 0-64 15,-5 0-8-15,1 0 8 0,1 0 0 32,-6 0 0-32,1 0-8 0,0 0 16 15,4-3-8-15,0 0 0 0,3-1 8 16,-2 4-8-16,3-2 8 16,4-2-8-16,-9 1 0 15,1 3 0-15,-4-3 8 16,0 3-8-16,-9 0 0 15,-2 0 0-15,-1 0 0 16,4 0 0-16,-4 0 0 0,3 0 0 16,5-3 0-16,1-1 0 15,3 1 0-15,-4 0 0 16,7 0 0 0,-3 3 72-16,4-3-72 15,-5 3 0-15,1-3-8 0,0 3 8 16,-4-3 8-16,-3 3-8 15,2 0 0-15,-7-4 8 16,1 4-8-16,-2 0 8 0,-3-3-8 31,0 3 0-31,4-3 8 16,0 3-8-16,-1-3 56 0,6-1-56 16,-5-2-8-16,0 6-8 15,-5-3 8-15,2 3-8 16,-6 0 8-16,1 0-48 0,1 0-248 31,-5 0-224-31,3-3-240 0,5-3-352 16,1-1-1145-16,-6-5-3792 0</inkml:trace>
  <inkml:trace contextRef="#ctx0" brushRef="#br0" timeOffset="-158753.64">3171 1981 512 0,'0'0'1000'0,"0"0"32"0,0 0-168 16,0 0-232-16,0 0-80 16,0-3-111-16,0 3-129 15,0-4-48-15,0 4 96 16,0 0 392-16,0-3 136 15,0 3 48-15,0 0-288 16,0 0-79-16,0 0-9 0,0 0-112 16,0 0-72-16,0 0-32 15,0 0 16-15,0-3 0 16,0 3-24 0,0-3-80-16,0 3-80 15,0-3 296-15,0 3 16 16,0 0-71-16,0 0-89 0,0 0-88 15,0 0-80-15,0 0-56 16,0 0-56-16,0 0-48 0,0 0 0 31,0 0-8-31,0 0 0 16,0 0 0-16,0 0-64 0,0 0-56 16,0 3-16-16,0 10-8 15,0 3 152-15,0 6-8 16,0 6 8-16,0 4 8 0,0 6 80 31,0 4 0-31,4-1-40 0,0 0-40 16,0 3 64-16,-1 1-16 0,2-3-56 15,-1 2 0-15,4 0 0 16,0 1 0-16,-5-4 0 16,2 0 0-16,-1 3 0 15,4-2 0 1,-4-4 0-16,0 3 8 0,-1-6-8 15,1 3 0-15,1-6 0 0,-1 3 0 16,0-3 8-16,0-4-8 16,0 7 0-16,-1-6 56 15,1 3 88 1,0 3-64-16,-4-7 40 16,5 4-16-16,-5-3-96 15,0-1 72-15,4 4-72 0,0-1 40 16,0 4-40-16,-4 4 8 31,3 2 120-31,-3 0-40 0,4 0 8 16,0 7 0-16,-4-4-24 15,4 4-32-15,-4 0 32 16,0-1 8-16,0 1-32 0,0 0 0 16,0-7 8-16,0 3-16 15,0-3 0-15,5-2-40 0,3-1 56 31,-5 0-56-31,1-3 104 16,0 0-104-16,0-4 40 0,1 1-24 16,-1-3-16-16,-4-4 0 0,4 1 8 0,-4-1-8 31,0-3 8-15,3 0 32-16,1 1-40 0,-4 2-8 15,4 0 0-15,0 1 8 16,0 2-8-16,1-2 8 0,-2 2 8 15,1 1-8-15,0 3 40 0,0-4-48 16,0 1 16-16,4 3-16 16,-4-4 8-1,4 1 0-15,0-4 0 16,-4 0-8-16,3 1 8 16,-2-4-8-16,-1-3 8 15,0-3-8-15,0-3 0 0,-4-1 8 16,0-5-8-1,4-4 48-15,-4 0-40 16,0-3-8-16,0 0-176 16,0 0-112-16,0-47-48 15,0 5-840-15,-8-15-4297 0</inkml:trace>
  <inkml:trace contextRef="#ctx0" brushRef="#br0" timeOffset="-157399.43">3817 2009 2496 0,'0'0'2064'16,"0"0"-607"-16,0 0-265 0,0 0-192 16,0 0-360-16,0 0-352 0,0 0-152 31,0 0-88-31,0 0 57 15,0 0 39-15,0 0 40 16,0 0 0-16,0 0-72 0,0 0-48 16,0 7-56-16,0 3 320 31,0 5 64-31,0 7 48 0,0 7 304 16,3 0-184-16,-3 6-96 15,4 3-64-15,0 0-136 16,-4-3 8-16,4 3-143 0,5-4-17 15,-9 5-40-15,4 2 56 16,3 3 40-16,-3 4-104 0,0 3 48 31,5 3-8-31,-5 3 24 0,-1-3 8 16,5 3 8-16,0 4-24 16,-3-1 56-16,2-3 32 0,5-3-64 15,-4 0-8-15,0 0-16 16,4 0-40-16,-4 0-32 15,-5 3 32-15,6-3-72 16,-5 0 56-16,0 0-56 16,4-3 64-16,-8-4-64 15,3 1 0-15,1-4 64 0,1 1-64 32,-5-7 0-32,4 0-8 15,4 0 16-15,-1-3 32 0,2 0-48 16,-1 7 0-16,-4-5 8 15,3 5-8-15,1-1 48 0,-3-3-32 16,3 0 72-16,-4-3-40 16,-1 0 16-16,5-3-56 31,-4 0 8-31,5-1-8 0,-2-2 72 16,1 0-72-16,1 2-8 15,-1 1 8-15,-5-1 0 0,5 1 0 16,-4 0-8-16,-4 3 8 15,9-3-8-15,-6 0 8 16,1-1 0 0,0 1-8-16,0-3 0 0,0-1 0 15,4-2 0-15,-4-4 0 16,0-6 0-16,0-4 16 0,-4 1-16 16,4-10 0-16,-4 4-88 15,0-7-256 1,0 0-88-16,0 0-104 15,0 0-56-15,0-10-40 0,-4-12-881 16,-8 0-5776-16</inkml:trace>
  <inkml:trace contextRef="#ctx0" brushRef="#br0" timeOffset="-156172.25">4578 1949 416 0,'0'0'3328'0,"0"0"-175"0,0 0-1609 16,0 0-744-16,0 0-79 0,0 0 255 15,0-12-16-15,0 8-344 16,0 1-112 0,0 0-72-1,0 3 88-15,0 0-143 0,0 0-161 16,0 0-216-1,0 3-176-15,0 10-24 16,0 6 200-16,0 10 8 0,0 2 40 16,0 4-40-16,0 6 96 15,0 0 56-15,4 4-64 16,3-1-24-16,-3 8-24 0,4 14 56 16,1 16-32-16,-2 20 80 15,1 9 248-15,0-3-160 0,4-12 32 31,-4-24-16-31,-4-14-72 16,4-14-16-16,0-3-48 0,0 10-72 16,4 7-40-16,0 5 0 15,4 0 8-15,-4-2 40 0,4-1-8 16,0 0-48-16,-4-2 64 16,-1-1-8-16,6 3 16 31,-6-3-64-31,2 3 64 0,-6 1-72 15,5-1 16-15,-3-3 32 16,-5-3-40-16,3-3 48 0,-3-3-40 16,-4-4 40-16,4-3-8 0,0 0 24 15,1-2 24 1,-1 2-40 0,-1-3 8-16,1 0 0 0,-4 0 48 15,4-2-32-15,-4 1-24 16,4 2-40-16,-4-2 64 15,0 2-72-15,0-4 0 0,0-4 0 0,0-2 0 32,0-7 0-32,0 0 40 15,0-2-40-15,-4-2-8 0,0 1 0 16,-3 3-56-16,-6 1-16 16,5-1-96-16,1 0-64 0,-1-6-208 15,-1-3-216-15,1-13-944 31,5 0-2417-31,-5-19-2361 0</inkml:trace>
  <inkml:trace contextRef="#ctx0" brushRef="#br0" timeOffset="-154901.31">2720 2921 928 0,'0'0'5689'16,"0"0"-3857"-16,0 0-719 0,0 0-105 16,0 0 264-16,0 0-232 15,0-7-352-15,0 7-175 16,0 0 15-16,0 0-24 0,0 0-72 31,0 0-152-31,0 0-200 0,9 0-80 16,3 0-8-16,12 0 8 15,8 0 80-15,11-3 48 16,9 0 48-16,8 0-24 0,0-3-80 16,7-1 32-16,1 1-96 31,-1-4 0-31,-3 4-8 0,-8-4 72 16,-4 7-64-16,0-6 0 15,-1 2-8-15,2 1 8 16,-1-4-8-16,-5 4 8 0,9-3-8 15,-4 2 0-15,4 1 8 16,8-4 0 0,-1 4 0-16,-3-4-8 0,4 4-88 15,-4 0 88-15,-5-4 40 16,-3 7-32-16,4-6-8 16,-4 2 0-16,8 1 0 0,-5-4 0 15,1 1 8 1,7-1 40-16,-3 1-40 15,-4 3 72-15,4-4-80 0,-4 0 16 16,0 1-16-16,-5-1 0 16,1 1 48-16,-5 3-32 15,-2-4-16 1,-2 4 0-16,-2-1 8 16,-6 1 0-16,5-4 48 15,-4 4 88-15,-1-4-64 16,2 4-8-16,-1 0 24 0,-4 3-48 15,-1-1-40-15,-3 1-8 0,0 0 0 16,-5 0 0-16,-2 3-16 31,-5 0 8-31,3 0 0 16,2 0 0-16,-2 0 0 0,5 0-72 16,4 0 72-16,4 0 16 15,-4 0 40-15,4 0-48 0,-16 0-224 16,-4 0-472-16,-12 3-744 31,-16 7-993-31,-17-1-95 16,-6-5-2505-16</inkml:trace>
  <inkml:trace contextRef="#ctx0" brushRef="#br0" timeOffset="-153900.89">2881 3499 2776 0,'0'0'1040'0,"0"0"-175"16,0 0 199-16,0 0-312 0,0 0-152 15,0 0-72-15,-21-13 8 0,21 13-16 16,0 0-96-16,0 0 33 0,0 0 111 31,0 0 168-31,0 0 8 16,0 0-184-16,0 0-144 16,0 0-224-16,0 0-120 0,0 0-72 31,0 0-64-31,8 0-64 0,8 0 128 15,8 0 680-15,12 0 169 16,12 0-257-16,4 0-112 16,19 0-72-16,21 0 88 0,16 0-160 15,3 0-152-15,-3 0-96 16,-13 0-56-16,-11 0-16 0,3 0-16 16,-7 0 0-16,4 3 0 31,-12-3 0-31,-13 3 24 15,-7-3-24-15,-4 3 0 0,12-3 8 0,7 0-8 16,9 0 0-16,0 0-8 16,-4 0 16-16,-1 0-8 0,-3 0 48 15,-1 0-48 1,-3 0 0 0,0 0 0-16,-4-3 8 15,-1 0-8-15,-3 0 72 0,-3 3 0 16,-6-4-64-16,-3 2-8 0,-12 2 8 15,0 0-8 1,-4-4 0-16,0 4 8 16,-5 0 0-16,5-3 0 15,-4 3-8-15,8-3 16 16,0 0-8-16,-4 3 0 0,4-3 0 16,-4 3-8-16,-8 0 0 0,-5 0-112 15,-7 0-280-15,-8 0-392 31,0 0-432-31,-15 0-825 16,-13 3-991-16,-4 3-5914 0</inkml:trace>
  <inkml:trace contextRef="#ctx0" brushRef="#br0" timeOffset="-152802.3">2872 4238 4993 0,'0'0'1864'0,"0"0"-424"0,0 0-335 16,0 0 79-16,0 0 64 15,0 0-328-15,0 0-136 16,0 0-239-16,9-3-177 15,6 0-112-15,5-4-32 16,12 1 88 0,8 0-8-16,3 0-8 0,13-4 48 0,16 1-48 15,20 2-120-15,-5-3-88 16,-7 5 0-16,-12-2-72 16,-12 7-16-1,7-3 8-15,9 0-8 16,0 3 8-16,-1 0 0 0,6-4-8 15,-6 4 0-15,4 0 8 16,2-3 0-16,-2 3-8 31,1-3 8-31,-1 0 96 0,5 0-24 16,-4 0 56-16,0-1-80 16,-5 1 0-16,1 0-40 0,-5 0 40 15,-2 3-56-15,-5-3 0 16,-2-3 0-16,-5 2 0 15,-1 1-8-15,-9 0 0 0,2 0-40 16,-6 3 0 0,-3-4 40-16,3 1 16 15,2 3 48-15,-5-3-56 0,3 0 0 16,5 0 16-16,0 0-16 16,4 3 8-16,-4-3-8 15,-1 3 0-15,-2 0 0 16,-6 0 0-1,-11 0-8-15,-4 0 8 0,-8 0-120 16,-4 0 48-16,0 0 64 0,-5 0 0 16,6 0 0-16,3 0 8 15,-1 0-8-15,10 0 8 16,-5 0-16 0,3 0 16-16,2 0-8 15,-6 0 8-15,1 0-16 0,-8 0-464 16,-8 0-752-16,0 3-1641 15,0-3-4616-15</inkml:trace>
  <inkml:trace contextRef="#ctx0" brushRef="#br0" timeOffset="-148884.45">7804 1076 8513 0,'0'0'2457'16,"0"0"-865"-16,0 0-39 15,0 0-193-15,9-16-272 16,-5 10-288-16,-4 0-312 0,4-4-256 0,-4 3-40 31,0 1-24-31,0 0 80 16,0 0-248-16,-4-4 217 0,-13 3-137 15,-6-2-80-15,-8 0-88 16,-2 2 80-16,-3 4-48 16,0 3-16-16,4 0 23 0,4 6 49 31,0 10 0-31,9 3 0 0,3 10 0 15,0 3-72-15,8 12-32 16,8 20 56-16,0 28 48 16,28 22 32-16,16 16-24 0,3-6 96 15,2-13-7-15,-2-22 7 32,-7-3-8-32,-4-7-16 0,-4-12-64 15,-13-16-8-15,-2-10 0 16,-6-6 40-16,6 0-48 0,-6 6-136 15,2 0-369-15,-2-9-479 16,-7 9-464 0,0-12-1089-16,-4-10-2880 15</inkml:trace>
  <inkml:trace contextRef="#ctx0" brushRef="#br0" timeOffset="-148669.11">7331 2137 13682 0,'0'0'2225'0,"0"0"-897"16,0 0-376-16,0 0-488 0,87-96-383 31,9 55-81-31,27-3-97 0,9 5 97 16,0 14-792-16,-25 3-1208 15,-43 15-3417-15,-16-2-2897 0</inkml:trace>
  <inkml:trace contextRef="#ctx0" brushRef="#br0" timeOffset="-148151.47">8518 1739 8633 0,'0'0'2521'15,"0"0"-1177"1,0 0 88-16,0 0-607 16,0-91-241-16,-8 59-256 0,-8 3-48 15,0-6-64-15,-7 3-80 16,-1 7 88-16,-1 9 432 16,-6 10-632-16,-1 6-24 0,-4 29-120 15,-4 12 56 1,8 12 16-16,5 5-16 15,10 2-48-15,13-6-56 0,4-6-48 16,16-7-176-16,8-6-16 16,4-13-168-16,4-9-160 15,0-13 463-15,-1-3 273 0,5-23 457 32,-4-9-457-32,0-12 96 15,-12-7 40-15,-8-3-16 0,-4 3-112 16,-8 9 560-16,0 13 392 15,0 13-176-15,0 13-392 0,0 6-392 16,0 0-240-16,0 16-400 31,0 13 448-31,0 9 192 16,0 3 48-16,0 3-48 0,0 1 72 16,0-4 24-16,0-3 8 0,4-9-16 0,8-4-88 15,8-3-448 1,12-12-368-16,11-10-480 31,37-19-665-31,-12-16-2088 0,-8-6-3184 16</inkml:trace>
  <inkml:trace contextRef="#ctx0" brushRef="#br0" timeOffset="-147941.74">8981 1285 11802 0,'0'0'3145'0,"0"0"-993"15,0 0-912-15,0 0-607 0,0 0-353 16,0 0-48-16,-88 96-48 16,64-46-48-16,3 4-128 0,14 0-8 31,7-2 0-31,0-8-48 16,16-6-184-16,11-6-480 0,14-10-145 15,22-19-487-15,-7-3-1032 16,-5-3-2674-16</inkml:trace>
  <inkml:trace contextRef="#ctx0" brushRef="#br0" timeOffset="-147580.04">9295 1479 8345 0,'0'0'4553'0,"0"0"-3833"0,0 0-223 16,0 0 63-16,0 0 80 15,0 0-296-15,84-35-144 16,-41 13-144-16,6-4-56 0,-2-5-208 0,-4-4-248 16,-10-6-144-16,-10-4-345 15,-14 1 137-15,-9-1 808 0,-5 10 56 16,-22 4 656 0,-13 12 481-1,-8 15-361-15,-4 4-632 16,-8 29-56-16,8 9 64 0,9 13-80 15,11 6 24-15,12 4-56 0,16 2 8 16,4-2 16-16,8-8-64 0,24-5 56 31,12-10 24-31,12-9 64 16,8-14 48-16,7-11 24 16,0-4-272-16,25-48-96 0,-24 7-1488 15,-16-10-4825-15</inkml:trace>
  <inkml:trace contextRef="#ctx0" brushRef="#br0" timeOffset="-146707">10008 1390 6065 0,'0'0'8810'0,"0"0"-6946"15,0 0-1064-15,0 0-136 0,0 0 137 16,0 0-17-16,0 0-272 16,40-22-240-16,-8 3-272 15,8 0-24-15,3 0-512 0,-3 0-480 32,-4 3-385-32,0 0-911 15,-12 0-2673-15,-8 7-3833 0</inkml:trace>
  <inkml:trace contextRef="#ctx0" brushRef="#br0" timeOffset="-146305.35">10781 851 12946 0,'0'0'2225'0,"0"0"-937"16,0 0-136-16,0 0-184 15,0 0-71-15,0 0-281 16,0 0-488-16,0 0-128 16,16-26-344-16,-28 77 200 0,-7 28 144 15,-2 26 8-15,10 13-8 16,11-11 0-16,0-24-344 16,7-29-304-1,5-19-137-15,4-13 97 16,4-3-72-16,4-3 112 0,-4-13 32 15,4-3 616-15,-12-19 232 16,-1-16 512-16,-11-25 120 31,-23-23 0-31,-13 7-120 0,-8 3-375 16,-8 16-17-16,5 19 64 16,-5 3 88-16,0 0-328 0,12 19-176 15,12 13-680-15,24 16-1097 16,4 12-2936-16,12 1-1240 0</inkml:trace>
  <inkml:trace contextRef="#ctx0" brushRef="#br0" timeOffset="-145938.79">11048 1117 10818 0,'0'0'2856'15,"0"0"-1791"1,0 0-481-16,0 0-40 15,0 0-56-15,0 0-432 16,0 0 104-16,0 0-80 0,115-6-80 16,-71-3-320-16,-4-8-392 31,1-2-192-31,-14-9 39 16,-7-4 65-16,-9-3 344 0,-11-3 312 15,0 3 144-15,-11 7 784 0,-9 9 489 16,-4 12-185-16,-4 7-456 15,-3 4-280-15,-5 21-56 32,-1 10-64-32,9 6-32 0,5 6-64 15,7 5-56-15,8-2-80 16,8-2 0-16,12-4-168 0,23-6-448 16,25-9-376-16,44-19-592 15,-12-10-2617-15,-4-7-2273 0</inkml:trace>
  <inkml:trace contextRef="#ctx0" brushRef="#br0" timeOffset="-145730.11">11829 794 12898 0,'0'0'2313'0,"0"0"-785"16,0 0-328-16,-88-7-335 15,60 20-449 1,0 12-144-16,1 7-104 0,3 9-72 15,11 3-88-15,10 4 56 0,3 3-64 16,20-7-64-16,19-2-40 16,10-10-216-16,10-10-192 15,37-19-329 1,-13-3-231-16,-11-13-3353 16</inkml:trace>
  <inkml:trace contextRef="#ctx0" brushRef="#br0" timeOffset="-144933.95">12147 857 11562 0,'0'0'2513'0,"0"0"-1705"0,0 0-808 16,0 0-72-1,0 0 72 1,0 0 72-16,-47 92-8 0,43-47-64 16,4 2-8-16,4-3-160 15,24 1-168-15,4-10-265 16,11-13-367-16,5-9 224 0,0-13 744 0,0-4 56 15,-12-14 72-15,-8-11 352 16,-13-3 520 0,-15-6 185-16,-8 3-185 15,-27-6-456-15,-5 6-344 16,-12 4-48-16,0 8 64 16,8 7-216-16,5 10-104 0,11 6-928 15,15 0-977-15,13 9-2936 0,0-2-3392 16</inkml:trace>
  <inkml:trace contextRef="#ctx0" brushRef="#br0" timeOffset="-143806.34">12749 838 7881 0,'0'0'1505'15,"0"0"-393"-15,0 0-336 0,0 0-232 16,-115-70 288-16,71 64-264 15,0 6-304-15,-4 3-248 16,9 13 80-16,6 6-8 16,14 0-80-16,6 1-8 15,13-5-192-15,5 1 40 16,22-6-112-16,21-6 264 0,8-4 400 16,8-3-24-16,4 0-63 15,-9-13-41 1,-14 1 40-16,-13 2 720 15,-17 3 256-15,-3 7-296 16,-8 0-632-16,0 7-360 0,8 18-272 16,8 26 272-16,3 44 0 15,10 55 8-15,-1 21 0 0,4 3-8 32,-1-11-120-32,-3-37-168 15,0-15-16-15,-8-28-192 16,-12-23-264-16,-12-21 280 0,0-21 328 15,0 2 152-15,-12-8 216 16,-12-9 1080-16,-12-3 409 0,-27-25-169 16,-29-32-216-1,-24-35-440-15,4-16-432 16,33-6-352-16,40-4-88 16,39 7 48-16,11-10-56 0,29 10-448 15,8 22-120 1,27 20-112-16,13 18-368 15,4 19-464-15,-1 4-241 16,-31 15-391-16,-24 6-761 0,-16 4 233 16,-4 0 623-16,-8-3 2049 15,-4 3 880-15,-4 3 1969 0,0-4-329 16,0 1-479-16,0 3-473 47,0 0-592-47,0 0-383 0,0 0-593 15,0 10-177-15,4 15-367 16,4 10 400-16,3 9 136 0,2 7 8 16,2 0 0-16,-2-6-72 15,-2-14-232-15,-3-9-144 16,1-9-16-16,-5-13 384 0,7-3 80 16,2-22 800-16,6-13-712 15,5-13-88-15,0-6-8 0,-4 6 8 16,-4 13 176-16,-8 12 456 15,-4 17-79 1,-4 9-553-16,0 6-153 16,8 16-311-16,0 13 368 0,7 4 96 15,2 2-16-15,7-3-288 16,-9-13-144-16,6-9 56 0,-6-13-112 16,5-3 504-16,4-16-128 15,4-15 128 1,0-14-208-16,-1-3-184 15,1-2-96-15,-3 2 384 0,-13 13 104 16,0 10 1032-16,-9 12 360 16,-3 13-680-16,4 0-712 0,-4 10-128 15,4 18-192-15,9 7 248 32,2 9 72-32,9 7 0 0,4-3-168 15,0-4-416-15,0-9-928 16,0-12-145-16,-5-11-2375 0,-6-12-2570 15</inkml:trace>
  <inkml:trace contextRef="#ctx0" brushRef="#br0" timeOffset="-143379.03">13578 374 9978 0,'0'0'4321'16,"0"0"-3097"-16,0 0-24 15,0 0-376-15,0 0-160 0,0 0-240 16,-20-38-295-16,20 38-129 16,0 0-57-1,0 0-7 1,0 0 56-16,0 0 8 0,0 0 97 0,0 0 247 15,0-3 408-15,0 3 272 16,0 0 0-16,0 0-96 0,0 0-199 16,0 0-281-16,0 0-272 31,0 0-176-31,0 9-192 16,4 11-168-16,8 14 216 0,12 23 136 15,3 23 8-15,18 25-8 0,7-1-65 16,-13-15-271-16,-7-25-120 31,-8-22-136-31,-8-5-424 16,4 2-472-16,4 5-417 0,-4-6-1183 15,-8-13-3626-15</inkml:trace>
  <inkml:trace contextRef="#ctx0" brushRef="#br0" timeOffset="-143095.8">13307 720 12378 0,'0'0'3201'0,"0"0"-1937"16,0 0-808-16,84-35-368 31,-9 26-80-31,37 3 8 16,23 2-16-16,-3 4-576 0,-32 0-1624 16,-40 0-3954-16</inkml:trace>
  <inkml:trace contextRef="#ctx0" brushRef="#br0" timeOffset="-142922.48">14033 619 12562 0,'0'0'2649'0,"0"0"-2505"15,0 0-144-15,0 0 0 16,19 79 104-16,1-28 216 0,8 6-8 16,4 3-128-16,0-2-120 31,0-4-64-31,-8-10-232 0,-5-6-872 15,-6-13-1513-15,-6-12-2104 0</inkml:trace>
  <inkml:trace contextRef="#ctx0" brushRef="#br0" timeOffset="-142767.56">14160 505 12546 0,'0'0'2353'0,"0"0"-1145"16,0 0-1128-16,0 0-80 15,0 0-1488-15,0 0-3193 0,83 37 2536 32,-43-14-3952-32</inkml:trace>
  <inkml:trace contextRef="#ctx0" brushRef="#br0" timeOffset="-142197.21">14435 685 8329 0,'0'0'2897'0,"0"0"-1409"15,0 0-448-15,0 0 249 31,-28 74-153-31,20-39-600 0,0 2-216 16,8 5-192-16,3-1-64 16,14-3-64-16,7-6 0 15,4-10-216-15,0-6-56 0,-5-10 272 32,1-6 0-32,-4-3 240 15,-12-16 488-15,-8-9-32 0,0-10-183 16,-24-7-313-16,-8-6-200 15,-3 1-72-15,7-2-48 16,3 5 48-16,22 9 64 0,3 6-96 16,20 10-201-1,16 6 81-15,7 10-48 16,5-1 160-16,4 7 32 0,-4 0 64 16,-4 16-40-16,-8 10-32 15,-1 6 80-15,-7 9 8 16,-4 6 0-16,-4 7 8 0,-8 4 0 15,0-1 0 1,-4 0-8-16,-5-10-72 16,2-5-376-16,-1-17 24 0,-4-9-280 15,0-16 88-15,4 0 616 16,0-22 320-16,7-17-320 0,6-21-144 31,19-26 144-31,-5 4 0 16,1 9 48-16,-4 13 224 0,-4 18 312 15,0 8 40-15,-4 5-104 16,0 16-176-16,-5 10-344 16,10 6-88-16,-1 19 32 0,0 13 56 15,8 7 80-15,-1 5-16 32,-3 4 16-32,-4 0-80 0,-12 0-48 15,-12 9-720-15,0-9-1304 16,-12-13-5010-16</inkml:trace>
  <inkml:trace contextRef="#ctx0" brushRef="#br0" timeOffset="-138725.2">5645 4619 3472 0,'0'0'3049'16,"0"0"-1089"-16,0 0-959 0,0 0-161 15,0-16-64-15,0 16-112 16,0 0-448 0,0 0-96-1,-4 0-72-15,4 0-32 0,0 0-8 16,0 0 0-16,0 0 80 0,0 0 96 15,0 0 96-15,0 0 56 0,0 0-48 16,0 0-48-16,0 0-32 31,0 0 0-31,0 0-79 16,0 0-121-16,0 0-8 0,-4 0-104 16,0 7-81-16,-3 8 113 15,-6 2 64-15,5 5-48 0,1 0-16 16,3 0 16-16,-5-3 48 31,5-3 8-31,0-3-8 0,1-3 8 16,3-4 8-16,-4 0 8 15,4-6 48-15,0 0 40 16,-4 0 88-16,-5 0 353 0,-2 0 359 16,-10 0-584-16,-2 0-160 15,-9-3 40-15,0 3 72 0,-4 0-160 31,-11 0-104-31,-2 9 144 0,2-2 72 16,-1 2 16 0,4-2-64-16,4-4-72 0,13 0-104 0,3 0-72 15,7-3-416 1,17 0-808 0,0-6-1849-16,0-7-5161 0</inkml:trace>
  <inkml:trace contextRef="#ctx0" brushRef="#br0" timeOffset="-131074.66">2207 2511 1360 0,'0'0'4513'31,"0"-13"-2561"-31,-9 4-367 16,6 0-97-16,-5-4 240 15,0 6-71-15,8-2-497 0,-4 3-328 16,-1 2-160 0,5 1-152-16,0 3-192 15,0 0-136-15,-3 0-136 0,3 0-56 16,0 0-144-16,0 0-104 16,0 13-104-16,0 6 176 15,0 13 160-15,0 5 16 0,0 8 8 16,8 3-8-16,-4 6 16 0,4-1-8 15,0 2 0 1,4-4 0-16,-4-10-8 16,0-3-120-16,-1-13-424 15,-2-5 128-15,-5-8-56 16,4-6-184-16,-4-2-200 0,0-4-169 31,0 0-519-31,0 0-200 0,0-13-105 16</inkml:trace>
  <inkml:trace contextRef="#ctx0" brushRef="#br0" timeOffset="-130347.9">2876 1330 4937 0,'0'0'1488'0,"0"0"-128"16,0 0 208-16,0 0-7 15,0 0-97-15,0 0-448 16,5-63-367 0,-5 63-273-16,0 0-256 0,0 0-120 15,0 6-248-15,3 13 96 16,-3 9 152-16,4 14 64 0,-4 5 56 16,0 4 64-16,4 0-72 15,-4-7-48 1,8 1-16-16,-4-10 0 15,4-3-40-15,-4-14 8 0,4-1-16 16,-8-8 16-16,4-6-8 16,-4 0 8-16,0-3-16 0,0 0-152 15,0 0-408-15,-4-6-865 32,-8-7-5152-32</inkml:trace>
  <inkml:trace contextRef="#ctx0" brushRef="#br0" timeOffset="-126979.72">737 7921 10986 0,'0'0'2304'0,"0"0"-1696"0,0 0-303 31,0 0 599-31,0 0-344 16,-64-15-384-16,60 21-176 0,0 16-256 15,-8 16 80-15,4 10 16 0,-4 6 88 16,8 6 64-16,0-6 8 16,4-6 0-16,0-7 0 15,8-16-8 1,12-12-48-16,8-13-64 16,7 0 120-16,6-29 0 15,6-15 80-15,-7-10 16 0,-12-6-40 16,-8-10 64-16,-16 7-64 0,-4 5 8 15,-24 20 0-15,-8 13 400 0,-4 18-24 32,-3 7-336-32,3 19-104 15,4 13-64-15,8 3-448 16,24 3-1224-16,12-6-2393 0,16-13-1064 16</inkml:trace>
  <inkml:trace contextRef="#ctx0" brushRef="#br0" timeOffset="-126771.86">1207 7849 4456 0,'0'0'10827'0,"0"0"-9235"0,0 0-640 15,0 0-240-15,0 0-616 16,16-64-96-16,27 39-152 0,6-4-456 0,2 0-408 0,1 1-384 15,0-1-345 1,-5-3-919-16,-11 4-1433 16,-16 3-2592-16</inkml:trace>
  <inkml:trace contextRef="#ctx0" brushRef="#br0" timeOffset="-126393.06">1573 7195 1688 0,'0'0'8978'0,"0"0"-7634"0,0 0-64 16,0 0 161-16,0 0-505 16,0 0-632-16,0 0-304 15,-4-20-216 1,16 20 64-16,4 0 144 15,5 0-64-15,-6 7-32 0,5 11 104 16,-8 8 40-16,-4 6 120 16,0 6 32-16,-8 3 40 15,0-3 80-15,0-3-88 0,0-9-56 32,0-8-160-32,0-8-8 15,0-7 0-15,12-3-96 0,3 0 96 16,18-13 160-16,7-12 8 15,3-4-168-15,9-6-344 16,8-9-1512 0,-13 9-3698-16,-15 7-3455 0</inkml:trace>
  <inkml:trace contextRef="#ctx0" brushRef="#br0" timeOffset="-126087.77">2107 6886 10666 0,'0'0'4113'0,"0"0"-3249"0,0 0 120 16,0 0 24-16,0 0-600 0,0 0-408 15,0 0-88-15,-20 16-120 16,20 0 24-16,12 3-8 16,8 3 96-1,4 1 32-15,3-5 16 16,6 2 40-16,7-1 0 0,-4 0 8 15,-1 0-8-15,-3 0 0 16,-8 0 0-16,-8 0-96 31,-8 3-344-31,-8 4 160 0,-12 2 168 16,-24 4-16-16,-3 0-552 16,-14-10-1233-16,-18-22-303 0,11-10-937 15,12-18-4208-15</inkml:trace>
  <inkml:trace contextRef="#ctx0" brushRef="#br0" timeOffset="-125964.58">2195 6782 8249 0,'0'0'1841'0,"0"0"-473"0,72-73-336 16,-36 50-960-16,20 1-72 16,-9 6-1752-16,-3 0-2561 15</inkml:trace>
  <inkml:trace contextRef="#ctx0" brushRef="#br0" timeOffset="-125689.87">2634 6458 12634 0,'0'0'4185'0,"0"0"-3249"16,0 0 49-16,0 0-369 0,0 0-616 15,0 0-120-15,0 0-104 0,-37 105-73 16,61-68-95-16,16-2 176 15,0-3-168-15,7 0 24 16,2-3-200-16,-10-4 112 0,-3 0-280 31,-16 1-24-31,-4-1 208 16,-12-2 215-16,-4 2 241 0,-12 4 88 16,-16-4-104-16,-32-3-1440 15,9-6-1697-15,-1-16-1328 0</inkml:trace>
  <inkml:trace contextRef="#ctx0" brushRef="#br0" timeOffset="-125561.78">2546 6417 9794 0,'0'0'1792'0,"0"0"-568"16,95-77 281-16,-35 46-417 16,4 2-568-16,7 10-520 15,17 10-520 1,-20 5-3521-16,-20 4-4865 0</inkml:trace>
  <inkml:trace contextRef="#ctx0" brushRef="#br0" timeOffset="-120537.92">3542 1454 3440 0,'0'0'1913'0,"0"0"-489"0,0 0-224 31,0 0 0-31,0 0-407 16,0-80 239-16,0 65-24 15,0 2 32-15,0 4-368 0,0-1 89 16,0 7 279-16,-4-1-280 16,4 4-264-16,0 0-224 0,0 0-152 31,0 0-112-31,0 0-8 0,0 0-16 0,0 0-88 15,0 0-24 1,0 0-96-16,0 0-240 0,4 0-96 16,12 0 320-16,3 4 224 15,5 2 16-15,0 1-8 16,-4 5 8 0,-4 7 0-16,-12 7-8 15,-4 6-72-15,-12 5 80 16,-16 5 248-16,-3-1 40 0,3-3-216 0,0-9-64 15,11-7 96-15,6-9-104 16,7-10-152 15,4 0-248-31,0-3-56 16,15-3 352-16,17-13 104 16,16-16 208-16,12-6-24 0,8-3-40 15,3-4-40-15,-11 7-96 16,-12 13-8-16,-8 9-144 0,-20 12-1032 15,-8 8-1209-15,-9 18-416 16,-3 0-399-16</inkml:trace>
  <inkml:trace contextRef="#ctx0" brushRef="#br0" timeOffset="-116779.33">4183 2343 1224 0,'0'0'5049'15,"0"0"-3513"-15,0 0-704 16,0 0-264-16,0 0-127 0,0 0-289 16,0 0-72-16,0 0 144 15,-4 0 280-15,-4 0 104 0,0 0-264 32,0 0 8-32,0 0 32 15,-4 0 8-15,8-6-200 0,4-4-192 16,0 0-144-16,0 1-40 15,0-1 112-15,4-2-40 0,8 8 96 16,-4-2 8-16,4 6 0 31,-4 0-304-31,-4 0-368 16,4 4 392-16,0 8 128 0,-4 1 144 16,4 3 8-16,-8 0-8 15,0-1 8-15,0-2-120 0,0-4-88 16,-8 4 216-16,-8-6 0 31,0-4 160-31,-4-3 112 0,4 0-104 16,5 0-64-16,7-16-104 0,4 0-768 15,0-6-56-15,7 3 407 16,5 0 249-16,4 6 48 0,-4 7-8 16,4 2 128-1,-4 4-80-15,-1 0-216 16,-2 16 192-16,-5 0 104 15,-4 3 0-15,0 4 0 0,-4-5-112 16,-12 5 112-16,-4-4 8 16,0-7 168-16,-4-5 48 0,9-4-64 31,2-3 64-31,5-3-224 16,8-16-392-16,0-6-400 0,17-7 264 15,2 0 376-15,1 3 144 16,0 11 8-16,-8 5 0 0,0 13 0 15,-8 9-2120-15,-4 7 791 0</inkml:trace>
  <inkml:trace contextRef="#ctx0" brushRef="#br0" timeOffset="-114609.66">5059 2263 616 0,'0'0'3984'16,"0"0"-2815"-16,0 0-281 0,0 0 24 16,0 0-168-16,0 0-328 15,0 0-280-15,4 0-32 16,-4 0-56 0,0 0-40-16,-4 4 96 15,-7 2 16-15,-10 1 169 0,-3 5 31 16,1-2-112-16,-1 2-136 15,8-5-72-15,8-4 0 16,0-3 96-16,8 0-88 0,0-3-8 31,8-10-392-31,8-6-169 16,7-3 297-16,5 0 264 0,-3 3 104 16,-1 2 297-16,-4 11 119 15,-5 3-40-15,-7 3-480 16,-4 0-120-16,1 9 16 0,-5 10 72 15,0 4 32 1,0 2 80-16,-17 4-80 16,-3-4 0-16,-7-3 72 0,3-3 144 15,-4-6-176-15,8-6-40 16,8-4-96-16,4-3 96 16,8-13 0-16,0-9-536 15,20-7 360 1,0 1 176-16,4 2 8 0,-8 7 248 15,0 10 216-15,-8 9-472 16,-1 0-88-16,1 15-56 0,-8 11 80 16,5 6 64-16,-5 18-488 15,0-11-761 1,-5-8-1527-16</inkml:trace>
  <inkml:trace contextRef="#ctx0" brushRef="#br0" timeOffset="-111818">3310 2063 568 0,'0'0'2872'0,"0"0"-1223"0,0 0-649 16,0 0 16-16,0 0-176 0,0 0-344 31,0-3-296-31,0 3-16 15,0 0-8-15,0 0 56 16,0 0-39-16,0 0 63 0,0 0 152 16,0 0 88-16,0 0 40 15,0-3-88-15,0 3-40 32,0 0-32-32,0 0-40 0,0 0-32 15,0-3-192-15,-4 0-96 16,4 0-8-16,-4-1 8 0,0 1-8 15,4 0 72-15,-3 0-80 0,-9 0 8 16,7-1-8 0,-6-2-96-1,-1 3-128-15,-1-3 144 0,2 2 64 16,-1 1 16-16,0-3 40 16,0 3 16-16,3 0 40 0,-2 0-88 15,-1-4-8-15,0 4 0 0,-4 3-64 31,4-3 56-31,-4-1-24 16,-4 4-80-16,5-3 24 0,-2 0-32 16,6 0 120-16,-2 3 0 15,2-3 48-15,3 3-48 0,0-3-16 16,-1 3-32-16,6 0 48 31,-5 0-104-31,0 0 40 0,-1 0-16 16,6 0 32-16,-9 0-40 15,4 0-8-15,-4 3 88 0,0 3 8 16,0-3-16-16,-4 0 16 16,8 4 0-16,-4-4 0 31,4 0 0-31,-3 1-8 0,2 2-72 16,-3 0 72-16,1 4-64 15,-6-1 0-15,2-3-40 0,2 4-8 16,-2 0 72-16,-1-1 40 15,0-3 8-15,4 4 8 16,-4 2-8 0,4 1 8-16,0-3-8 0,0 3-8 15,-4-1 0-15,8 4 0 16,-4-3-16-16,4-1 24 0,-4 5-8 16,4-8 0-16,4 4 0 15,-4-4 0 1,4 4 8-16,-3 0 0 15,-2-1-8-15,1 4 0 0,4-3-8 16,-3 3 8-16,3 3 8 16,-5-4 0-16,5 5 0 0,-3-5 0 15,3 5-16-15,0-4 8 32,4 2-8-32,-4-1 8 0,-1-2-40 15,5 1 48-15,-4-3 0 16,4 3 0-16,-4 3 0 0,4-4 8 15,-3 8 0-15,3-4-8 16,-4-3 0-16,4 3 0 31,0-3 0-31,0 3-8 0,0 0-8 16,0-3-40-16,0 3 0 16,4 0 40-16,3 3 16 0,2 1 0 15,3-5 0-15,-1 5 0 16,2-5-72-16,2 2 72 15,5-5-48 1,4 2 48-16,1-2 48 0,2 1-40 16,9-6 48-16,-4-1-8 0,0 1-96 15,0-4 96-15,0 4-48 16,-4-4 0-16,-5-6 8 16,-3 7 16-1,4-7-24-15,-5 2 0 16,2-2 0-16,-5 0 0 0,3 0 48 15,2 0 40-15,3-9 8 16,-1 3 80-16,1-4-96 0,4 1 0 16,-8-1-24-16,4-3-8 31,-8 4-40-31,0-4 0 16,0 1 8-16,-4-1 96 0,0-3-56 15,-1 0 16-15,2-3-32 0,-5 0-40 16,7-3 0-16,2 3-64 15,-6-3 56-15,6-1-24 32,-6 4 32-32,6 0 72 0,-10 3-8 15,5-3-56-15,-4 7 8 16,-4-4 264-16,0 3-16 0,-4 0-160 16,4-2 0-16,-4-2-104 15,4 2 8-15,-4-1 56 31,4 0 32-31,-4 0-96 0,4 3 0 0,-4-3 8 16,0 4 0-16,0-4 0 16,0 0-8-16,0 3 8 0,4-3-16 15,-4 0 8-15,0 1-8 16,0-2 8 0,0 5 0-1,0-4-152-15,0 3-80 0,0-3 112 0,-4 1 120 16,-8-1 64-16,4 0 0 15,-8 0 8-15,4 0-64 16,1 4 40-16,-2 2 8 0,2 0-48 16,-2 1 0-16,2-4 96 15,-1 3 64 1,3 1-16-16,-2 0-72 16,-1-1 40-16,-4-3-120 15,0 7 0-15,-4-4-16 0,0 4-136 16,0 0 40-16,-4 3 16 15,4-1 40-15,1 1 48 0,-1 3 8 32,-1 0 104-32,6 0-48 15,-2 0 24-15,6 0-32 16,-6 0-48-16,-2 3-56 0,-5 7-96 16,0 2-464-16,-23 20-328 31,6-6-904-31,5-1-177 0</inkml:trace>
  <inkml:trace contextRef="#ctx0" brushRef="#br0" timeOffset="-108748.49">2649 2089 392 0,'0'0'2288'0,"0"0"929"0,0 0-2105 16,0 0 64-16,0-4 121 16,0 1-305-16,0 1-88 0,0-2-224 15,0 4-256 1,0 0-184 0,0 0-48-16,0 0-120 0,0 0-72 15,0 0-128-15,0 0-72 0,0 4-104 16,0 8 16-16,0 4 208 15,0 3 80-15,12 6 40 0,0 4-40 32,4-4 0-32,0 1 16 15,3-4-16-15,-2 0 8 0,3-9-8 16,-8 0-8-16,-1-4 8 16,-6-6-16-16,-1-3 16 0,0 0 152 31,0 0 312-31,-1-12 536 15,5-10-591-15,9-10-257 0,-6-13 16 16,9-19-32-16,1-21-24 16,-2-17-32-16,1-9-80 15,-8 0 8-15,-5 3-8 0,-7 10 8 32,5 0 112-32,-5 5-16 15,0 27-32-15,0 15-16 0,0 19-8 16,0 16-48-16,0 0 0 15,0 4 0-15,0 2 0 0,0 10-176 16,4 0-1097-16,0 3-1639 16,4 29 1039-1,-1-1 57-15,2-1-2417 16</inkml:trace>
  <inkml:trace contextRef="#ctx0" brushRef="#br0" timeOffset="-107599.25">3622 2057 2968 0,'0'0'4649'16,"0"0"-3457"-16,0 0 209 0,0 0 119 16,0 0-88-16,0 0-640 15,0-41-375 1,0 41-265-16,0 0-152 16,0 0-64-16,0 0-72 15,0 0-88-15,0 3-121 0,3 10 177 16,5 3 160-16,0 6 8 15,8 0 0-15,-4 0 8 0,0-3-8 16,-4-3 0-16,0-3 8 31,0-10 0-31,-5-3-8 16,6 0 104-16,7-16 401 0,4-19 47 16,16-25-296-16,16-26-56 0,7-38-64 0,5-9-64 15,-8 0-72 1,-12 9 0-16,-20 38 0 15,-9 26 16 1,-6 22-16-16,-5 19 16 16,0 6 0-16,-1 3-16 15,-3 8-56 1,4 2-1320-16,4 31-1857 16,1 10 1504-16,-6-2-1239 0</inkml:trace>
  <inkml:trace contextRef="#ctx0" brushRef="#br0" timeOffset="-106706.11">4175 1968 6449 0,'0'0'1784'0,"0"0"-615"0,0 0-73 16,0 0 208-16,0 0-376 31,0 0-528-31,0 0-312 15,0 0-88-15,-4-12-184 0,4 12-200 0,0 9 96 0,12 7 288 16,0 3 8 0,0 3 0-16,4 0 0 15,-5-3 48 1,6 0-56-16,-6-6 0 16,-2-6 0-16,3-4-112 15,4-3 8-15,3-3 104 0,9-23 496 0,17-22 136 16,13-28-88-16,11-38-15 15,-5-13-209 1,-13 0-216-16,-23 28 24 16,-16 36-120-16,-8 25 88 15,-4 19 0-15,0 3 8 16,0 6-104-16,0 10-248 0,4 32-2377 16,0 6-1672-16,0 10 1417 0</inkml:trace>
  <inkml:trace contextRef="#ctx0" brushRef="#br0" timeOffset="-106041.06">5127 1828 5633 0,'0'0'1984'0,"0"0"-592"0,0 0-527 16,0 0-281-16,0 0-344 15,-4-2-240-15,4 2-184 0,0 0-16 16,0 9 152-16,0 10 48 16,4 7 64-16,5 2-56 31,-6 3 0-31,5-2 0 0,0 0 16 16,-3-4-16-16,2-6 0 0,1-6-8 15,0-4 0-15,0-5 0 16,4-4 0-16,12 0 448 15,12-10 344-15,11-19 816 16,26-15-607 0,14-26-569-16,17-22-160 0,-5-13-72 15,-19 4-24-15,-24 22-16 16,-28 27-24-16,-13 24-24 0,-11 9 16 16,0 7 160-16,-4 5 56 15,4 1-344 1,-4 6-488-16,0 6-1809 15,-8 42-911-15,-3-4 1271 0,-13 4-1295 16</inkml:trace>
  <inkml:trace contextRef="#ctx0" brushRef="#br0" timeOffset="-104839.95">2980 3162 7009 0,'0'0'1464'15,"0"0"-359"-15,0 0-473 0,0 0-312 31,0 0-320-31,0 0-280 16,0 0-184-16,19 16 256 0,-6 3 152 16,-2 3 48-16,2 0 8 0,2 1 8 15,-3-7 0-15,-3-1-8 16,2-5 8-16,-7-4 0 16,0-3 0-1,1-3 144-15,2 0 320 0,1-15 920 16,9-11 56-16,-2-6-752 15,9-12-159-15,0-7-105 0,-4-3-192 32,0-6-136-32,0 3-96 15,-4 9 96-15,-5 10-56 0,-2 9-48 16,-5 17-280-16,0 12-785 16,3 6-2783-16,1 13-697 0,1 7 320 15</inkml:trace>
  <inkml:trace contextRef="#ctx0" brushRef="#br0" timeOffset="-104364.4">3708 3035 5521 0,'0'0'2520'0,"0"0"-1199"31,0 0-889-31,0 0-432 16,0 0-176-16,0 0-8 0,0 0 136 15,32 35 48-15,-23-19 0 16,3 0 8-16,-5-7-8 16,2-3 16-16,3-2 72 0,-5-4 104 15,6 0 464-15,10-16 776 0,5-9 40 31,9-10-615-31,6-7-393 0,-3-12-144 16,0-3-168 0,-8 0-152-16,-13 6-264 0,-2 13-288 15,-13 16-129-15,-4 15-423 16,0 20-1336-16,0 13-3106 0</inkml:trace>
  <inkml:trace contextRef="#ctx0" brushRef="#br0" timeOffset="-103406.71">4303 3095 3344 0,'0'0'6210'16,"0"0"-4714"-16,0 0-424 15,0 0-320-15,0 0-368 0,8-25-384 16,-1 28-488-16,6 13 360 15,2-3 32 1,2 6 96-16,-2 0 0 16,2-7 64-16,-6 1-56 0,1-9 48 15,0-2-56-15,0-2 0 16,0-9 480-16,8-16 745 0,4-13-729 16,0-7-296-1,0-6-112-15,-5 0-80 16,-6 4-8-16,-2 9-560 15,-7 9-201-15,0 29-359 0,0 0-1224 16,1 13-4202-16</inkml:trace>
  <inkml:trace contextRef="#ctx0" brushRef="#br0" timeOffset="-103009.24">5243 2769 6905 0,'0'0'2416'15,"0"0"-807"16,0 0-665-31,0 0-712 16,0 0-232-16,0 0-456 0,0 0 328 0,0 0 80 16,3 104 48-16,6-75-8 15,7-4-80-15,4-6-64 0,-1-9 8 16,9-4-72 0,0-6 216-1,13-10 880-15,2-15-208 0,5-10 120 16,0-9-496-16,-5-7-296 0,-10 3-152 15,-14 4-696-15,-11 12-888 16,-16 29 135-16,-11 3-719 0,-14 12-3753 16</inkml:trace>
  <inkml:trace contextRef="#ctx0" brushRef="#br0" timeOffset="-101590.71">7247 3470 8409 0,'0'0'2841'31,"0"0"-657"-31,0 0-615 16,0 0-33-16,0 0-416 0,0-22-504 15,0 22-352-15,0 0-264 16,0 6-240-16,0 16-136 15,0 14 200-15,-8 23 176 0,0 27 56 16,-4 22-56 0,0 4 0-16,1-11 0 15,-2-12-72-15,1-26-392 0,9-12-672 16,-1-7 424-16,4 11-1441 16,0-8-975-16,0-6-1793 15</inkml:trace>
  <inkml:trace contextRef="#ctx0" brushRef="#br0" timeOffset="-101127.83">7729 3416 6729 0,'0'0'2448'0,"0"0"-55"16,0 0-505-16,0 0-743 31,0 0-513-31,0 0-632 16,0 0-40-16,-24 16-592 0,5 25 632 16,-13 23 304-16,-13 24-104 15,6 36-32-15,3 4 40 16,16-14-56-16,16-16-144 0,4-31-8 15,12-20-144 1,8-12-232-16,8-13 160 16,8 4-192-16,16-7 120 15,8-6 135-15,-1-13 153 0,-8-7 257 16,-2-21-73-16,-17-7 288 16,-17-6 488-16,-15-4-152 15,0-3-160 1,-23 4-80-1,-18 3-192-15,-6 9-176 16,-9 13-200-16,-4 16-368 16,4 6-424-16,-7 48-1496 0,14 0-2257 15,14 3-1457-15</inkml:trace>
  <inkml:trace contextRef="#ctx0" brushRef="#br0" timeOffset="-100743.55">7127 4768 7329 0,'0'0'6834'0,"0"0"-5578"0,0 0-1024 15,0 0 48-15,0 0 144 16,168-54 208-16,-20 10 32 16,30-7-184-1,10 0-120-15,-17 4-232 0,-31 12-56 16,-33 6-72-16,-40 14-96 15,-26 8-552-15,-22 4-360 0,-6 3-280 16,-13 0-561-16,0 3-1063 16,-48 29 1856-1,-4 0-241-15,-3 0-4168 16</inkml:trace>
  <inkml:trace contextRef="#ctx0" brushRef="#br0" timeOffset="-100519.73">7267 5114 5881 0,'0'0'7913'16,"0"0"-6552"-16,0 0-761 16,0 0-240-16,127-57 296 0,-11 10 32 31,15-1-128-31,13-3-200 0,-13 13-104 15,-15 10-256-15,-13 6 0 16,-19 2-920-16,-9-2-760 0,-22 9-1305 16,-25 1-3488-16</inkml:trace>
  <inkml:trace contextRef="#ctx0" brushRef="#br0" timeOffset="-83248.62">24193 1768 4560 0,'-5'-6'2417'0,"1"0"-1433"0,0 6-376 16,0-7 136-16,4 4 521 0,0 0 391 16,0 3-400-16,0-4-447 15,0 4-273-15,0 0-192 0,0 0-168 16,0 0-80-16,0 0-88 16,0 0 16-16,0 0 24 15,0 0-40-15,0 0 176 0,0 0 8 16,0 0-184-1,4-2 48-15,4 2-56 16,12-4 0-16,16-2 56 0,12-1 16 16,20-2 64-16,23 0-64 15,25-1 8-15,8 1-72 16,-5 2-8-16,-8-2 0 0,-11 2 48 31,-4 1-48-31,0 0 72 16,-1-4-64-16,-3 0-8 0,-1 4 56 15,5-3-56-15,7-1 8 16,-3 1 80-16,8-4-72 0,-5 3 40 16,-4-2-48-16,-2-4 8 31,-6 0 40-31,-8 0-48 16,-10 0-8-16,-13 4 120 0,-13 2-16 15,-3 0-40-15,7-2-16 16,9 2 0-16,4-3-48 0,0 1 16 15,-5 2 0-15,-3 0-8 16,-4 1-8 0,-8 3 8-16,-8-1 0 15,-1 7 88-15,-11-3-24 0,-3 0-72 16,-10 3 56-16,-2 0 8 0,-1 0-64 16,-8 0 72-16,3 0 0 15,-3 0 8 1,4 0-32-16,0 0-40 15,-4 0 40-15,4 0-48 16,0 0-16-16,5 3-104 0,-6 7-56 16,9 9 96-16,-3 7 0 15,2 8 72-15,-3 8 8 0,5 18 8 16,-10 19 40-16,-3 23-40 31,0 3 16-31,-8-1 0 0,-8-5 24 16,0-7-16-16,-3 6-16 15,2 4-8-15,2 6 8 0,-2 10 40 16,6 5-48-16,7 1 8 31,4-3 88-31,0-7-8 16,15-9 32-16,2-4-56 0,2 1 24 16,-3-4-32-16,5-6 56 15,-10-9 24-15,1-3 8 0,-3-17-15 16,-6-9-1-16,1-16-64 15,-4-3-24-15,0 3 0 16,0 3-48 0,0 1-248-16,0-5-433 0,-28-2-879 15,0-6-1625-15,0-19-4384 16</inkml:trace>
  <inkml:trace contextRef="#ctx0" brushRef="#br0" timeOffset="-82328.88">24137 1803 5113 0,'0'0'1824'0,"0"0"-216"32,0 0-367-32,0 0 463 0,0 0-144 15,0 0-231-15,0 0-521 16,0 0-432-16,0 0-264 0,-9-35-112 16,9 35-144-16,0 3-136 15,0 10-120 1,0 12 248-16,0 14 152 15,5 21 0-15,6 29 104 0,6 31 144 16,2 17 248-16,1 9-120 16,0-7-64-16,4-2-56 0,0-3 16 15,-4-14 120 1,-4-12-144 0,0-12-72-16,-4 2 48 15,-1-9-48-15,-2 3-96 0,-1-3 32 0,-1-3-8 16,1-4 0-16,1 1-88 15,-2-1-8-15,1-3 0 16,-4-12 0 0,5-13-8-16,-5-12 0 15,-1-11 8-15,5 7-8 0,-4 0-88 16,5 7-440-16,-2-10-616 16,1-4-208-16,-4 8-793 15,0-11-1848-15,-4-12-1272 0</inkml:trace>
  <inkml:trace contextRef="#ctx0" brushRef="#br0" timeOffset="-81833.62">24419 4362 8185 0,'0'0'2905'0,"0"0"-2345"0,0 0-488 16,0 0-72-16,0 0 440 16,0 0-152-16,16 16 136 15,8-6 296 1,8-1 65-16,12-6-105 16,31-3-120-16,25 0-80 0,36-6-176 0,12-13-32 15,-6 3 48-15,-14 0 104 16,-13 4-88-16,-6 2 24 15,-2 0-104 1,1-2 40-16,-5 2-31 16,4-2-1-16,5-1-56 15,4 0 32-15,3 0-40 0,-8 0 0 16,1 4-56-16,-12-4-80 16,-5 4 8-16,-7-1-72 0,0 1 8 31,-17 2 40-31,-15 1-48 15,-16 0-8-15,-12 6 0 0,-8-3 8 16,4-1 0-16,-5 1 0 16,-6 3 0-16,-9 0 0 15,0 0-8-15,-4 0-256 0,0 0-352 32,0 0-241-32,0 0-407 15,0-3-1104-15,0 0-3129 0</inkml:trace>
  <inkml:trace contextRef="#ctx0" brushRef="#br0" timeOffset="-80878.09">24232 2200 4304 0,'0'0'3273'0,"0"0"-1537"47,0 0-1191-47,0 0-177 15,0 0 768-15,0 0 88 0,0 0-632 16,-35-3-384-16,35 3 24 0,0 0 168 15,0 0 105-15,0 0-177 0,11-3-272 16,9 0 64-16,28-4 312 16,43-6 584-16,57-9 0 15,35 0-520-15,21-3-104 0,11-1-184 16,-16 4-15-16,-8-6-49 16,-8-1-88-16,-7-3 16 15,-21 0-72-15,-11 7 0 16,-21 2-16-16,-31 11-56 15,-32 9-80-15,-33 0-25 16,-11 3-159-16,-4 0-408 0,-8 0-720 16,-4 13-1169-16,-48 28 489 15,-11-3-281-15,-9 0-3872 0</inkml:trace>
  <inkml:trace contextRef="#ctx0" brushRef="#br0" timeOffset="-80558.01">24535 2711 6785 0,'0'0'2809'0,"0"0"-1777"0,0 0-56 0,0 0 752 31,0 0-135-16,0 0-633-15,159-54-504 16,-31 13-64-16,31-6 64 16,17 5-56-16,7 1-40 0,-12 9-80 15,-7 10-176-15,-21 6-104 16,-48 13 0-16,-39 3-400 16,-24 0-744-1,-20 3-728-15,-12 13-777 0,-35 15-536 16,-14 1 1281-16,-18 0-3689 15</inkml:trace>
  <inkml:trace contextRef="#ctx0" brushRef="#br0" timeOffset="-80377.01">24734 2917 6553 0,'0'0'3273'15,"0"0"-2577"-15,0 0-680 16,112-3 1192-16,-13-6 328 0,53 3-583 31,23 2-377-31,0 4-368 16,-16 7-208-16,-47 12-408 15,-44-3-2017-15,-28-4-2696 0</inkml:trace>
  <inkml:trace contextRef="#ctx0" brushRef="#br0" timeOffset="-80186.3">24618 3264 5417 0,'0'0'1352'0,"0"0"-1104"0,84 0 1632 16,24-4 617 0,51-15-1033-16,25 1-728 15,7-2-416-15,-19 8-320 16,-65-1-1408-16,-32 4-5065 0</inkml:trace>
  <inkml:trace contextRef="#ctx0" brushRef="#br0" timeOffset="-76973.88">23280 3102 2632 0,'0'0'2945'0,"0"0"-593"16,0 0-431-16,-4-42 391 0,4 36 65 15,0 3-609-15,0 0-480 0,0 0-320 16,0 3-247-16,0 0-217 15,0 0-136 1,0 0-200-16,0 0-168 16,0 0-128-16,0 0-96 15,0 9-32-15,4 13-72 0,4 10 208 16,8 16 120-16,7 19 8 16,-3-1 64-16,1 1-72 31,-2-4-16-31,-3-12 16 0,-4 0-16 15,1-7-192-15,-6-9-128 16,1-3 31-16,-8-13-7 0,0 0-136 16,4-9-352-16,-4-1-480 31,0-6-641-31,0-9-855 16,0-10 351-16,0-9-5816 0</inkml:trace>
  <inkml:trace contextRef="#ctx0" brushRef="#br0" timeOffset="-76527.08">23615 3232 8737 0,'0'0'2753'16,"0"0"-729"-16,0 0-303 0,0 0-457 0,0 0-592 31,0 0-488-31,0 0-184 15,0 0-152-15,0 0-48 16,-41 48 160-16,26-14 40 0,-2 4 0 16,10 1-8-16,3-1 0 15,4-10-64-15,0 1-32 0,11-7 16 32,10-9-48-32,7-4-32 15,0-9 168-15,0 0 200 0,7-9 80 16,-11-10 0-16,-4-10-56 15,-8-9-56-15,-4-3 24 0,-8-1 112 16,-4 1-8-16,-16 6-40 16,1 7-23-16,-6 9-57 31,-3 6-176-31,0 7 0 0,0 6-96 16,4 0-201-16,-4 9-135 15,9 7-160-15,3 3-424 0,12 0-672 16,4 0-377-16,12-3-175 0,32-3-89 15,-1-7 281 1,-2-6-321 0</inkml:trace>
  <inkml:trace contextRef="#ctx0" brushRef="#br0" timeOffset="-76170.51">23873 3213 4080 0,'0'0'2601'16,"0"0"-145"-16,0 0-39 15,0 0-609-15,0-7-1015 0,0 7-473 16,-11 4-264-16,-2 11-56 16,-2 8 0-16,-6 2 0 0,6 4 0 31,6-1-56-31,9 1 48 16,0-7-88-16,5-3-112 0,11-6-89 15,8-7 33-15,4-6 264 16,4 0 64-16,-4-16 0 0,-4-6-8 15,-5-10 40-15,-11-3 73 32,-8 1 159-32,0-5 376 15,-12 8-96-15,-8 5-168 0,1 7 48 16,-2 10-232-16,1 5-256 16,5 4-88-16,-2 7-592 0,6 9-592 0,7 6-385 15,4-3-679 1,4 3-305-1,20-3-511-15</inkml:trace>
  <inkml:trace contextRef="#ctx0" brushRef="#br0" timeOffset="-75861.62">24128 3102 6105 0,'0'0'3088'0,"0"0"-783"16,0 0-1225-16,0 0-576 0,0 0-328 0,0 0-120 15,0 0 16-15,-68 76-72 16,57-38-80-16,3 0 64 0,3 0-32 31,5-3-80-31,5-6-288 16,14-7-240-16,6-6 160 0,6-13 392 16,1-3 104-16,0-6 160 15,-4-20 72-15,-4-5 512 0,-12-11 368 16,-4-5 89-16,-8-4-65 31,-8 3-128-31,-11 4-216 16,-13 12-296-16,0 13-256 0,-1 6-184 15,1 13-56-15,0 10-496 16,9 44-824-16,7-4-1232 0,8 1-2874 0</inkml:trace>
  <inkml:trace contextRef="#ctx0" brushRef="#br0" timeOffset="-74233.5">25299 4670 10786 0,'0'0'4193'16,"0"0"-3065"-16,0 0 56 0,0 0-120 31,0 0-127-31,0 0-385 16,0 0-304-16,-3-13-168 16,3 13-64-16,0 0-16 0,0 10-88 15,0 15-64-15,12 20 152 16,12 28 64-16,-5 0-16 0,2-3-32 15,3-10 40 1,-9-16-48-16,2-2-8 16,2-1 0-16,-3-6-232 15,0-10-480-15,4-5-769 0,8-17-271 16,0-3-2841-16,-4-7-1616 16</inkml:trace>
  <inkml:trace contextRef="#ctx0" brushRef="#br0" timeOffset="-73894.85">25758 4766 9738 0,'0'0'4473'15,"0"0"-2969"1,0 0-672-16,0 0-376 16,0 0-200-16,0 0-248 15,0 0 48-15,-23 85-8 0,14-40-40 16,9 2-8-16,0-2-8 15,0-7-224-15,16-7-456 0,8-5 128 32,4-13-168-32,-1-10 464 15,5-3 224-15,-8-16 40 16,-7-13 176-16,-6-9 400 0,-11-6-48 16,0-4 176-16,-15 7-256 15,-17 3-32-15,-8 9-32 0,0 7-216 16,8 9-168-1,4 7-56-15,20 6-440 16,8 0-1808-16,28 6-2593 16,12 7 1008-16,3-7-672 0</inkml:trace>
  <inkml:trace contextRef="#ctx0" brushRef="#br0" timeOffset="-73581.32">26096 4740 8753 0,'0'0'4897'0,"0"0"-3936"15,0 0-497-15,0 0-88 0,0 0-224 16,0 0-152-16,0 0-80 16,-23 83 80-1,11-45-80-15,8 6-448 16,4-3-409-16,0-9-23 16,11-3-456-16,14-13-104 0,2-7 767 15,5-9 417-15,-4-6 128 16,-4-17 208-16,-8-8 993 0,-7-4 895 31,-9-3-112-31,0 0-247 16,-13 0-281-16,-6 9-376 15,-2 3-280-15,-3 14-344 0,5 5-248 16,6 4-144-16,6 3-1152 16,14 10-1689-16,14 2-2104 0,11 1-1040 0</inkml:trace>
  <inkml:trace contextRef="#ctx0" brushRef="#br0" timeOffset="-73279.72">26479 4756 9978 0,'0'0'4953'0,"0"0"-4241"0,0 0-712 16,0 0-56 0,0 0-80-1,0 0 136-15,-39 89 0 0,30-51-72 16,9 0-656-1,0 0-393-15,24-9-399 16,8-7-200-16,8-12 695 16,4-10 33-16,0-4 360 0,-9-18 632 15,-3-10 864-15,-16-9 1473 16,-8 0 23-16,-8-7-119 0,-11 7-393 16,-17 3-440-16,-12 6-751 15,0 10-113-15,-4 9-296 0,8 10-248 31,5 3-440-31,10 25-1265 16,10 1-3072-16,11-4-5417 0</inkml:trace>
  <inkml:trace contextRef="#ctx0" brushRef="#br0" timeOffset="-69163.18">28627 4911 8249 0,'0'0'3129'0,"0"0"-825"0,-5-19-159 16,5 16-273-16,0 3-439 15,0 0-417-15,0 0-344 0,0 0-328 16,0 0-200 0,0 0-144-1,0 0-16-15,0 10-200 0,0 15-80 16,9 23 168-16,10 28 120 0,13 26 8 15,0-4 0-15,-4-19 8 16,-4-18 0-16,-4-20 0 0,0 7 40 31,8 2-40-31,-4-2 0 16,-4-10-8-16,-4-9-216 0,-4-10-208 16,-4-6-264-16,-4-7 48 15,-4-3 7-15,0-3 137 0,0 0-152 16,0-32-288-16,0 4-4073 31,0-4-1609-31</inkml:trace>
  <inkml:trace contextRef="#ctx0" brushRef="#br0" timeOffset="-68741.49">29077 5185 1328 0,'0'0'7537'0,"0"0"-5888"16,0 0 775-16,0 0-247 16,0 0-665-16,-16-74-368 15,16 74-704-15,-3 0-392 16,-6 3-48-16,1 17-192 16,-8 8 88-1,0 10 56-15,9 4-24 0,3 2 64 0,4 1-112 16,11-4 24-16,13-6-56 15,4-7 32-15,8-6-128 16,4-12 144 0,-1-10 104-16,-2 0 48 15,-5-16 24-15,-9-12 104 0,-7-7 16 16,-12-10 224-16,-4-2-64 16,-4-1-104-16,-20 0-23 15,-8 10 167-15,-3 3-72 0,-10 17-80 31,2 5-208-31,-4 9-32 16,2 4-80-16,6 10-192 0,11 12-224 16,7 0-265-16,14 7-583 15,11 6-1040-15,16-7-2361 16,8-9-2377-16</inkml:trace>
  <inkml:trace contextRef="#ctx0" brushRef="#br0" timeOffset="-67309.79">29312 4378 6705 0,'0'0'3177'0,"0"0"-1369"16,0 0-784-16,0 0 192 0,0 0-223 15,0 0-489-15,0-3-336 16,0 3-168-16,-4 9 0 0,-8 7-48 15,-4 3 48 1,-4 10 16-16,5 3 88 16,-6 2-8-16,1 5-32 15,9-4 0-15,-1 2-64 16,7-2-8 0,5 1-8-16,0-5-40 0,9-2 48 15,6-7 0-15,13-3-40 0,0-9 48 16,0-4 80-16,4-6 48 15,-8 0 16-15,-4 0 48 16,-8-10 608-16,-4-2 240 0,-8-7-183 16,0 0-25-16,0-3-192 15,-17-4-248-15,-2 1-192 0,-5 2-136 32,-8 8-56-32,4-2-8 15,0 8-192-15,-4 9-512 0,4 7-704 16,4 12-1137-16,13 6-3528 0</inkml:trace>
  <inkml:trace contextRef="#ctx0" brushRef="#br0" timeOffset="-66007.35">28029 4521 7825 0,'0'0'2409'0,"0"0"-449"0,0 0-79 15,0 0-233-15,0 0-392 0,0 0-512 31,0 0-176-31,0-7-200 16,13 1-167-16,2-3-185 16,9-4-16-16,12-6-8 0,7 0 0 15,9-6 0-15,4 2 8 16,4-5 0-16,15-10 8 0,26-10 8 31,17-9 0-31,11-4-8 16,-6 5 8-16,-16 14-16 0,-11 10 8 15,-25 7-8-15,-15 6 0 0,-11 6 0 16,-10 3 0-16,5-2-8 16,-4-1 8-16,8 1-8 0,-8 2 0 15,3 0 8 1,2 1-8 0,-2 3-8-16,1-4-32 0,-4 4 40 15,-5 0-40-15,-6 2-25 0,-9 1 65 16,-12 0 8-16,0 3-8 31,-4 0 16-31,0 0-8 16,0 0 0-16,0 0-16 0,0 0-96 15,0 0-56-15,4 3-48 16,3 10 120-16,1 3 88 0,1 6-8 16,6 3 16-16,-2 7-8 31,2 0 8-31,-2 3-8 0,6 3 8 15,-7 3 8-15,4 3-8 16,0 11 8-16,4 8 0 0,4 23 0 16,0 19 8-16,0 9 64 15,-1 3-16-15,1-2 96 32,-4-4-144-32,0-7-16 0,-4-5 8 15,1-13-8-15,-6-17 8 0,-3-15-8 16,0-12 0-16,-4-7 0 0,0 3-80 15,0 0-368-15,-4 3-632 16,0-3-1000 0,0-13-2337-1,-16-12-4313-15</inkml:trace>
  <inkml:trace contextRef="#ctx0" brushRef="#br0" timeOffset="-65196.74">27993 4813 7617 0,'0'0'2233'0,"0"0"-265"0,0 0-80 15,0 0 1 1,0 0-577 0,0 0-816-16,0 0-472 0,0 0-24 15,21 3-224-15,-6 45 216 16,9 31 8-16,12 29 8 0,3 16 48 16,-2 6-48-16,-1-6 88 0,-4-3 32 31,-8-10-8-31,-1-6-64 15,-3-26-48-15,0-19-8 0,-8-15-8 16,3-14 0-16,6 4 0 16,-5 0-224-16,7-6-288 0,-6-4-192 15,-6-12-192-15,2-3-72 32,-2-1-425-32,-7-3-607 0,4 1-81 15,-3-4-543-15,-5 3 167 16,0 1 1025-16,0-4 1440 0,0 0 104 15,0 0 960-15,4-3 657 16,-1 0 55-16,9 0 152 31,12 0-167-31,8 0 263 0,32-9-680 16,31-14-575-16,41-15-241 16,23-3-56-16,5-7 144 0,-9 4-88 15,-24 9-312-15,-11 0-144 16,-4 7-8-16,-13 2-48 15,-3 0 88 1,-8 4 8-16,-13 7 40 0,-19 2 24 16,-16 4-32-16,-8 5-40 15,-4-2-96-15,3 3 40 0,-7-1-48 16,-7 4-56-16,-6 0-392 16,-7 0-392-1,-8-6-1000-15,0 3-2913 16,0 0-3577-16</inkml:trace>
  <inkml:trace contextRef="#ctx0" brushRef="#br0" timeOffset="-61674.09">8646 2517 744 0,'0'0'7281'0,"0"0"-5152"0,0 0-561 16,0 0-856-16,-17-3-304 15,17 3 184-15,0 0-56 16,0 0-343-16,0 0-193 0,4 0-225 31,9-3-63-31,11 3 288 16,15-3 104-16,25-7 185 0,35-8 231 0,41-5-80 15,23-6-272-15,17-2-8 16,15-1-48-16,16-3-56 16,25 0 168-16,18-6 0 15,25-4-16 1,4 4-56-16,0-3 24 0,-5 0 24 16,-14 5-200-16,-10 1 48 15,-22 3-48-15,-17 4 64 0,-31 2-64 16,-25 6 0-16,-28 1 0 15,-39 10 24 1,-29-1-16-16,-27 7 56 16,-12 2-64-16,0-2 48 15,-8 3 16-15,4-3-56 0,-5 2 72 16,6-2-72-16,-1 0-8 16,4 3-8-16,-1-4-280 0,9 1-456 31,0 6-400-31,5 0-1033 15,-14 0-2112-15,-7 0-1936 0</inkml:trace>
  <inkml:trace contextRef="#ctx0" brushRef="#br0" timeOffset="-54667.11">24483 1667 1272 0,'0'0'1720'0,"0"0"-776"0,0 0-400 15,0 0-71-15,0 0 127 16,0 0-48-16,0 0-296 16,0 0-256-16,0 0-112 15,0 0-376 1,0 0-272 0,0 0 143-1,0 3 329-15,0 3 184 0,0-3 24 0,0 1 32 16,4 2 32-16,-4 0 0 15,0 1-96-15,0-1-144 16,0 0 80-16,0 0 32 0,0 1 48 16,0-1 88-16,0-2 8 15,0-2 0-15,0-2 344 0,0 0 488 16,0 0 193-16,0 0 111 16,0 0-16-16,0 0-48 0,0 0-111 31,0 0 15-31,0 0 24 15,0 0-128-15,0 0-96 0,0 0-192 16,0 0-55-16,0 0 7 16,0 0-8-16,0 0-72 15,0-6-104-15,4-7-264 0,0-2-80 32,-4-5-8-32,8-5 8 15,-4-3 8-15,-4-4 32 0,4-6-40 16,0 3 144-16,0-9 96 0,-4-1-112 0,0 3 184 15,0 5-104 1,0 5 128-16,0 7-56 16,0 6-176-1,0 3-104-15,0 0 64 16,0 6-64-16,4 0 0 0,-4 7-8 16,0 3-64-16,0 0-416 0,0 0-640 15,0 0-1048-15,0 3-1849 16,0 17 1144-1,-4-4 169-15,0 0-1953 16</inkml:trace>
  <inkml:trace contextRef="#ctx0" brushRef="#br0" timeOffset="-53078.44">24507 1283 2696 0,'0'0'3105'0,"0"0"-1873"31,0 0-416-31,0 0-88 16,0 0 473-16,0 0 183 0,0 0-584 15,0 0-416-15,32-29-256 16,-20 29-80-16,8 0-48 16,-1 0 0-16,5 0 0 0,4 0 16 31,0-3 56-31,4 0 104 16,0-1 104-16,4 1 8 0,4-3-16 15,0 2-112-15,-1-1-32 0,1 1-16 16,0-2-55-16,0-1-49 15,3 4 64-15,2-3-64 16,-2 2 8 0,2 2-8-16,-6-2 40 15,5 1-48-15,-4 0 104 0,-4 0 32 16,3 0 16-16,2-4-64 16,-2 4 8-16,1 3-48 0,8-3-40 15,-4 0 0 1,4 0 48-16,3-1-56 15,1 1 0-15,-4 0 0 16,4 3 0-16,-12-3 0 0,0 0 0 16,-9 3 0-16,-6-3 0 15,-2 3 0-15,1-3 8 0,-4 3 48 32,12-4-48-32,-4 4-8 15,8-6 0-15,-1 3-8 16,5-1 8-16,0 4 0 0,0-3 8 15,0 3-8-15,-5-3 0 16,2 0 0-16,-5 3 0 0,0 0 0 31,3 0 0-31,5 0 8 16,-1 0-8-16,6 0 0 0,-2 0 0 0,2 0 0 16,-2 0 0-1,-7 0 0-15,4 0 0 16,-4 0 0-16,0 0 8 0,-1 0 0 15,1 0 8 1,5 0 40-16,-6 0-48 16,5 0-8-16,-1-3 16 15,2 3-16-15,-2-3 0 0,-7 3 0 16,-4-3 0-16,-4 3 0 16,-4 0 8-16,-4-4 8 15,-4 4 32-15,4-3-48 16,7 3 0-16,-3-3 0 15,5 0 0-15,3-1 0 16,0 2 0-16,0 2-48 0,-9 0-56 16,1 0-16-16,-12 0 48 15,0 0-16 1,-8 0 24-16,0 0 64 16,0 0 0-16,0 0 0 15,0 0-8-15,0 0-72 0,0 0-24 16,0 0-96-16,0 6-24 15,0 3 111-15,0 4 97 0,0 9 8 32,3 0 8-32,-3 4 0 15,0 6 8-15,0 3-8 16,0 6 8-16,0 0 0 0,0 0-8 16,-3 1 8-16,-5-1-8 15,4 0 0-15,0-3 0 0,-4-3 0 16,4 0 8-1,-4 0 0-15,4 3 0 16,-4 0 0-16,1 7 0 16,2-1 9-16,1 1-17 0,4-1 8 15,0-3-8-15,0 0 8 16,0-2 0-16,0-8 0 16,0 5 0-16,0-5-8 15,-4 1 8-15,0 3-8 16,0-4 0-16,-3 8 8 15,-2-5 0-15,5 1 0 0,0 4 0 16,4-4-8-16,-4 0 8 16,4 2-8-1,0-2 8-15,-4 1-8 16,4-1 0-16,-7-1 8 16,2-2-8-16,1 3 8 0,0-7 0 15,0 4-8-15,0-3 0 16,4 3 0-16,0-1 0 0,0 1 8 31,0 0-8-31,0-4 16 16,0 4 88-16,0-3-24 15,0-1-8-15,0 1 24 0,0-1-24 16,0-2 16-16,0-1-40 16,0-2-32-16,0-1 48 0,0 0-64 31,0-6 0-31,0 3 0 0,4-3 0 15,-4 3 0-15,4 0 0 16,-4 3 0-16,0 0 0 0,4 1 0 16,-4-1 8-16,4 3-8 15,1-6 8-15,-1 4-8 16,-1-5 8 0,1-2-8-16,0 3 8 0,0-6-8 15,0 3 0-15,1 0 0 16,-5-3 0-16,0-4 0 0,0 1 0 15,0-1 0-15,0-6 0 16,0 0 0 0,0 0 0-16,0 1 0 15,-5-1 8-15,-7 3 0 16,-12 1 0-16,-8 2 72 0,-7 1-80 16,-9-1-72-16,-24-3-216 15,12 4-1337-15,8-10-3208 0</inkml:trace>
  <inkml:trace contextRef="#ctx0" brushRef="#br0" timeOffset="-51958.21">25136 1213 264 0,'0'0'1040'16,"0"0"256"-16,0 0 216 31,0 0-15-31,0 0-129 0,0 0-200 16,0 0-248-16,0 0-199 15,0 0-121-15,0 0-168 0,0 0-168 0,0 0-88 16,0 0-120-16,0 0-40 15,0 0-8 1,0 0 264 0,0 0 432-16,0 0 240 15,0 0 1 1,0 0-65-16,0 0-24 16,0 0 0-16,0-7-136 0,0-9-448 0,0-6-264 15,0-3-8-15,0-10 8 16,4-10 64-16,0-5-64 15,5-1 64-15,-9 0 80 0,4 10-48 16,-1 12 0-16,-3 13 8 16,0 4-64-16,0 12-48 0,0-4-224 15,0 4-568-15,0 0-1088 16,0 0-1001-16,0 13-1616 0,0 0 1897 31,4-4-1481-31</inkml:trace>
  <inkml:trace contextRef="#ctx0" brushRef="#br0" timeOffset="-50000.73">25157 851 2896 0,'0'0'2433'0,"0"0"-641"15,0 0-424-15,0 0-199 16,0 0-9-16,0 0-208 15,0 0-480 1,0-7-272-16,7 4-72 0,5 3-72 16,8-3 0-16,8 0-40 15,4-4 88-15,8 4-64 0,0 3-32 16,7-3 32-16,-2 0-32 16,-2 0 0-1,-3 3 0-15,-4-3 48 16,-4 3-40-1,-5 0-8-15,5-4 168 16,-4 1-48-16,4 3-128 16,5-3 96-16,-2 0-48 0,1-3-40 15,0 2 56-15,-1 1-56 16,-3 0-8-16,4 0 8 0,1-4 96 16,-6 4-8-16,5 0 8 15,4 0 32-15,-5 0-15 0,6 0-49 31,-2-1-72-31,1 1 8 16,0 3 8-16,-4 0-8 16,-4 0 0-16,4 0-8 0,-1 0 8 15,-3 0-8-15,4 0 0 16,0 0 0-16,-4 0 0 16,4 0 0-16,-4 0 0 0,0 0-8 15,0 0 8-15,0 0 0 16,3 0 0-1,1 0 0-15,4 0 0 0,-5 0 0 16,2 0 8-16,-1 0-8 16,-1 0 0-16,-3 0 0 15,-4-3 0-15,4 3 8 0,-4 0 8 16,4 0 40 0,3 0-48-16,1 0 8 15,5 0 32-15,-2 0-40 0,-3 0 0 16,4 0-8-16,-5 0 0 15,2 0-16-15,-10 0 16 16,1 0 0-16,-4 0 0 0,-4 0 8 31,0 0 8-31,-4 0 32 0,4-3-40 16,3 3 48-16,-2-4-48 16,7 4 8-16,3-2-16 15,1-2 0-15,-4 4-8 0,0-3 0 16,-7 3-40-16,-6 0 48 31,-7 0 8-31,0 0-8 0,-4 0 0 16,4 0-8-16,0 0 8 15,-1 0-8-15,2 0 8 16,3 0-16-16,4 0 8 0,-4 0 8 16,-5 0 0-16,1 0 8 31,-3 0 0-31,-5 0 64 0,0 0 48 0,0 0 48 15,0 0 24-15,0 0-112 16,0 0-80-16,0 0-88 16,0 0-48-16,0 0-208 0,0 0 56 0,4 7 160 31,0-1 80-15,-1 0 31-16,1 4-31 0,-4 2 0 0,0-2-8 15,0 0 48-15,0 2 0 16,0 1-40-16,0 3 48 15,0-3 0-15,0 5 0 0,0-1 0 32,0 1 0-32,0 5 8 15,-4-5 0-15,1 8-8 0,-1-4 8 16,0 1 0-16,-1 2-8 16,1-3 8-16,4 3 0 0,-7 1-8 15,7 0 0-15,-4 2 0 31,-4 3 8-31,4 4 0 0,-1 7-8 16,1-4 8-16,4 3-8 16,0-6 0-16,0-6-8 15,0-1-40-15,0-5 48 0,0-1-8 16,0 0 8-16,4 0 8 31,-4-3-8-31,0 3 0 0,0-2 0 16,5-1 8-16,-5 3-8 0,0 0 16 15,4 0-16-15,0 1 8 16,-4-8-8-16,0 5 0 0,0-1 8 16,0-4-8-1,0-2 0 1,0 0 8-16,0 3-8 0,0-3 0 16,0 2 0-16,-4 1 0 0,0 0 0 15,4 3 0-15,-5-3 0 16,5 0-48-16,0 3 48 0,0 0 8 31,-4 0 0-31,1 6-8 16,3-3-8-16,-4 1 8 0,0-1 0 15,0-6 8-15,4 3 0 16,-4-6 0-16,4-1-8 0,-4 1 8 16,4 0 0-16,-5-4-8 31,5 7 8-31,0-3-8 0,-3 3 16 15,3-3-16-15,0 2 0 16,0-5 0-16,0 2 0 16,-4 5 0-16,4-2 0 0,0 1 8 15,0 3-8-15,0-3 8 32,0 3 0-32,-4-3-8 0,4 0 0 15,-4 3 0-15,4 0 0 16,-4-3 0-16,4 0 0 15,-4-1-8-15,4 1 8 0,-4 0 0 0,4-3-8 16,0-1 0 0,0 5 8-1,-4-4 0-15,4-1 8 0,-4 4 0 16,4-3-8-16,0-1 0 16,0 1 0-16,-4-3 0 0,4 2 8 15,-4-2-8-15,4 3 0 0,0-4 0 31,0 0 8-31,-4 1-8 16,4 3 0-16,0 0 0 0,-4-4-8 16,4-3 0-16,0 4 8 15,-4 0-8-15,4-8 8 0,-3 5 0 16,3-4-8-16,-5 0-56 31,5 4 56-31,-8-4-64 16,0 0 56-16,-8 6 16 0,-12-2 40 15,-8 2-24-15,-11 1-8 16,-9 3-8-16,-8-1-144 0,-27 4-1016 16,14 0-1296-16,14-6-3754 0</inkml:trace>
  <inkml:trace contextRef="#ctx0" brushRef="#br0" timeOffset="-43236.2">27340 5756 2720 0,'0'-10'8002'0,"0"4"-6226"16,0 0-344-16,0-7-39 0,0 3 31 15,0 4-472-15,0-7-288 32,12 4-336-32,4-4-63 0,7-3-209 15,9 1-56-15,12 2-8 0,9 3-96 16,2 1-16-16,-3 5 23 15,-4 4 17-15,-9 0-112 0,-14 10-128 16,-14 3-40 0,-3 6-72-1,-8 0 248-15,-4 3 176 0,-11 1 8 16,-13 2 88-16,-4 0 48 16,0-3 0-16,0-3-80 0,4 1-48 15,12-8-8-15,4-5 0 0,8-1-168 31,4-3-232-31,4 0-184 16,12 3 56-16,12 1 456 16,3-1 72-16,5 1 56 0,1 2 40 15,-9 1-96-15,-1 3-80 0,-11 2-296 16,-4 4 264-16,-12 1 112 31,0 5 16-31,0 3 96 31,-23 1 40-31,-9 3 112 0,-9-7 56 16,-2 1 80-16,-9-4 40 16,0-3-208-16,0-3-120 0,4-4-112 15,12-9-72-15,16-3-896 16,13-15-1673-16,7-7-4720 0</inkml:trace>
  <inkml:trace contextRef="#ctx0" brushRef="#br0" timeOffset="-42755.51">28332 5645 8769 0,'0'0'2377'0,"0"0"-9"16,0 0-303-16,0 0-433 31,0 0-584-31,0 0-575 16,0 0-425-16,0-10-48 0,-12 26-177 16,-8 7 73-16,-4 12 104 15,-4 2 8-15,-4 5-8 0,8-1 16 0,1 0-16 16,3-2 0-1,3-5 0 1,6-5-8-16,-1-4-488 16,3-6-752-16,9-6-608 0,0-3-2217 15,0-10-1416-15</inkml:trace>
  <inkml:trace contextRef="#ctx0" brushRef="#br0" timeOffset="-42504.42">28117 5670 7665 0,'0'0'4097'0,"0"0"-1905"0,0 0-567 31,0 0-497-31,0 0-520 16,0 0-384-16,0 0-88 0,75 35 144 15,-34-6-56-15,-2 5-56 16,1 5-112-16,4 2-40 0,-8-3-16 15,-4 3 0-15,-1-5-432 32,1 5-472-32,-8-16-1616 15,-4-3-2185-15</inkml:trace>
  <inkml:trace contextRef="#ctx0" brushRef="#br0" timeOffset="-33427.37">30005 3810 2880 0,'0'0'2185'15,"0"0"-737"-15,13-16-24 16,-10 10 209-16,-3-1 407 0,0 1-656 16,0-1-496-1,0 1-439-15,0 3-89 16,0 0-128-16,0 0-88 15,0-1-104-15,0 4-40 0,0-6-8 16,0 3-48-16,0 0 8 16,-3-4-8-16,-6 1-8 0,-7-4 56 31,-8 1-72-31,-4-1 0 16,-3 1 0-16,-1 3 72 0,0-1-8 15,-8 4 8-15,5 0-40 16,-2 3-32-16,-3 0-8 0,1 0-48 15,-6 0 8-15,2 6 56 32,-4 3 72-32,-5-2 0 15,-8 3-17-15,-8 5 17 0,0-2-16 16,-4 3-32-16,9 3 40 16,-5 0-8-16,8 0 8 0,8 0-8 15,9-3-48-15,3 0 64 16,4 0-8-1,4-3 16-15,4 2-8 16,-12 4 0-16,1 1 0 0,-10 2 56 16,-10 0-56-16,-1 3 0 15,-8-3 0-15,8 4 0 0,1-4 0 16,-1 4-8 0,9 2-8-16,-2-2 8 15,1 2 0-15,5-2 0 16,8 2 8-16,-6-3 8 0,6 4 0 15,-6 0 48-15,6-1-48 16,-5 4 0-16,4-3 0 0,0-1-8 31,1 1 8-31,-6-1-8 16,6 1 0-16,-5 3 16 16,0-7-8-16,4 4 49 0,1-1-41 15,-2 1-8-15,6-4 80 0,3 0-32 16,-4 1-48-16,4 0 0 31,4-1 32-31,-4 0-40 16,4 1 0-16,0-1 8 0,0 0-8 15,0 1 0-15,-3 2 8 16,3 4 0-16,-4 0 88 16,0 0-88-16,4-1 144 0,1 1-64 31,-1 0-32-31,4-7-8 0,4 1 32 15,0-1-80-15,4 0 8 0,4 1 0 16,-4 2-8-16,4 1 8 16,5 3-8-16,-6 0 0 15,-2 3 8-15,2 2 0 16,-2-2-8-16,2 7 8 16,1-8-8-16,9 5 8 0,-10-4-8 15,9 0 0-15,0-3 0 16,0-1-8-16,1 1 8 15,-1 0-8-15,4-4 0 16,0 4-40 0,0-7 32-16,0 1-32 15,0-4 48-15,0-3 0 0,7 0 0 16,1 3-8-16,-4-3 8 16,9 4-8-16,-2-1 0 15,6 3 8-15,-6 0-8 0,6 4 8 31,-2 0-8-31,5 2 0 16,-4-5 8-16,4 0 0 0,0-8 64 16,0 5 16-16,-4-7-24 0,3 3-48 15,1-4 72 1,-3-2 24-16,2 3 0 0,1 0-8 31,5 3-40-31,-10-4-56 16,9 5 0-16,-4-1 0 0,0 3 0 15,-4-6 0-15,0 3-8 0,0-3 0 16,-1-4 8-16,6-2 16 16,-1-1 160-16,3 1 32 15,9-4-16 1,0 1-40-16,0-1-72 0,-1-3 32 16,2 0-16-16,-1 4 0 0,-5-4-16 15,1 0-16-15,0 4-8 16,0-5 0-16,0 2 8 15,8-1-8 1,-4 0 0-16,3 0-48 16,2 1 8-16,2-1-8 15,-3 0 40-15,0 0-40 0,4 1-8 16,-4-4 0-16,4 0 16 16,-1 0-8-16,6 0 64 0,-6 0-72 31,5-4 0-31,-4-2 8 15,0 3-8-15,-5-4 0 0,5 1 8 16,0 0 0-16,0-4 0 16,3 0 8-16,6 1-16 15,3-1 8-15,-1 1-8 0,-3 0 0 32,4-4 8-32,-8 6 0 15,-5-2-8-15,-2 3 0 0,-1-1 0 0,-1 1 0 16,-3 0 0-16,4-1 8 15,-4-2 40-15,0 2-48 16,-1-2 0-16,5-1 0 16,0 1 0-1,0-1 0-15,-4 4-8 16,4-4-40-16,-4 0 48 0,4 5 8 16,-9-5-8-16,9 3-8 0,-4-2 8 15,4-1 0-15,4 1 0 16,4-4-8-1,-1 4 0-15,5-4 0 0,8 4-96 16,0-4 48 0,-1 0-64-16,1 0 112 0,-8 1-16 15,-4-1 24-15,-5 3 0 16,-2-2 24-16,-1-1-16 0,0-3-8 31,3 0 8-31,2-3 0 16,2 0-8-16,-3 3 0 0,4 1-8 15,-1-2 0-15,-3 2 8 16,-3 2 8-16,-2-3 0 16,-7 0 40-16,4-3 0 0,0 0-32 31,-4-3-16-31,8-1 8 16,-1-2-8-16,5 0-16 0,0 3 8 15,0 0-40-15,-4-1-72 16,-4 4 24-16,-1-3 8 0,-3 3 80 15,0-4 8-15,0 1 0 16,-4-6 8 0,0 2 16-16,4-2-24 15,-4-1 0-15,0 1 0 0,0-4-128 16,-1 0-32-16,1 4 96 16,-4-4 64-16,5 0-8 0,-10 1-32 15,5-1 40 1,-4 0 48-16,0-3-48 15,0 3 72-15,-4 0 32 16,0 1-88-16,-5 2-16 16,2 4 48-16,3-1-48 0,-5 1-8 15,1 0 8-15,1-4 0 0,-1 0 0 32,-5-2 0-32,1-4 16 15,5 0-8-15,-5 0 88 16,0 0 0-16,0 0-48 0,-1 0-40 15,1 4 56-15,-4-1 8 16,4 3-24-16,-4-3-40 0,0 7 0 31,0 0 0-31,0-1 48 16,0 1-48-16,-4 2 0 16,-3-2 0-16,-1 0 0 0,-1-1 40 15,1-2-48-15,-3 2 0 0,2 1 0 16,-2-1 0-16,-1 4 0 15,-1-3 0-15,-2 3 0 16,2 3 0 0,-2-1 0-16,-1 5 0 15,4-1 0-15,-4 0 0 0,-4 3 0 16,4-3-48-16,-3 3 40 0,-5-2 0 16,3 2 0-1,2-3-40-15,-1 1 48 16,-1-2 0-16,-2 2-8 15,3 2-80-15,-4 0 16 16,4 1 64-16,-7-5-8 0,2 5-32 16,-2-4 40-16,-1 3 0 0,-4-3 0 31,4 4 0-31,-4-4 8 16,0-3 0-16,0 3 0 15,0 0 0-15,-3 0 0 0,3 3 0 16,-9 4-8-16,6 0-56 15,-9 2 56-15,5 4-64 0,-10 0 24 32,1-3 40-32,1-1 0 15,-5 4 0-15,1-4 0 16,-2-2 0-16,-2 0 0 0,2-4-64 16,-3 0-8-16,5 4-8 15,-1-1-480-15,-4 7-392 0,-23 3-1049 16,15 0-1079-1,5 0-2754-15</inkml:trace>
  <inkml:trace contextRef="#ctx0" brushRef="#br0" timeOffset="-20571.75">24001 996 288 0,'0'-2'4825'0,"0"-2"-3977"0,0 1-632 0,-4-3-88 16,4 6 648-16,0 0 296 15,0 0-424-15,0 0-344 16,0 0-192-16,0 0-112 16,0 0-40-1,0 0-88-15,0 0-48 0,0 9 32 16,-4 10 144-16,0 13 48 0,-4 6-40 16,5 16 80-16,-6 16 16 15,1 19 16-15,-3 19 48 16,2 6 57-1,5-12 7-15,0-13 112 16,0-13-192-16,4 3 8 16,-4 4 88-16,4 2-96 0,-3 4-16 15,-6-3 112-15,1 6-80 16,-3 0-24-16,3 3 16 0,-5 7 248 31,6 6-152-31,3 3 0 16,0-6-80-16,4-7-40 0,0-2 16 15,8-4 24-15,-1 0-96 16,-3 3 16-16,0-6-48 16,1 3-40-16,-5-3 96 0,0 0-88 31,0 6 64-31,0-3-24 16,0 0 24-16,0-6 8 0,-9-3-32 15,9-7 24-15,-8 6-23 0,5 1-41 16,-1-10 32-16,0-9 0 15,0-14-48-15,4 4 48 16,-5 25-48 0,5 23-8-16,0 13-136 15,0-27-97-15,0-21-183 16,0-26-704-16,0-12 312 0,0 0-448 16,0 2-113-16,0 4-159 0,5-12-1057 15,-5-8-1991-15</inkml:trace>
  <inkml:trace contextRef="#ctx0" brushRef="#br0" timeOffset="-19551.83">24036 5359 6185 0,'0'0'2320'0,"0"0"-1576"16,0 0-415-16,0 0 279 0,105 0 416 31,-38-6-336-31,29-7-296 16,27-6 176-16,5 0-80 16,-9-4-16-16,-15 8-167 0,-8-4-177 15,-8 0-48-15,2 0-24 0,2-3-40 16,5-1-16-16,-2-5 64 15,-7-1-56 1,4 1 0-16,-6-1 8 16,2 4 0-16,-4-4-8 15,0 7-8-15,-5-1 8 0,-6 5 0 16,-15 5-8-16,-6 0 0 0,-7 0 0 16,10 1 16-1,13-7-8-15,19 0 0 16,14-7 0-16,13 4 0 15,6 0-8-15,-12 3 8 16,-20 3 0-16,-28 6 0 0,-13 4 0 16,-3-1-8-16,4-2 8 0,11 3 0 31,5-4-8-31,-4 1 16 16,8 2-8-16,12-6-8 15,15-2 8-15,17-1 0 0,7 0-8 16,-15 3 0-16,-9 1 8 15,-27 2 0-15,-4 0 0 0,-16 4-8 32,-5-3 8-32,17-1-8 15,8-6 8-15,8 3-8 16,12-2 72-16,15-1 0 0,17 0-72 16,3 0 16-16,-7 7-16 0,-13-1 8 15,-11 3 48-15,-1-2-48 16,-7 3 56-1,-8-1-16-15,-16 1 48 16,-8 0 80-16,-9-1-16 16,13-2 56-16,19-4-56 0,26-3-72 15,13-6 16-15,10 0-96 16,-12 3 0-16,-4 0 40 16,-16 3 0-16,-2 3-48 15,2 1 64-15,-4-1-56 16,0 0-8-16,-1 0 0 15,1 0 8-15,8-2 40 0,-1-1-40 16,8 0 0-16,2-3 40 16,-2 6-48-1,1-6-8-15,7 3 8 16,-3-3-80-16,3-3-208 16,1 3 64-16,-5-7-48 0,5 1 96 15,-5 3 56-15,1 3 40 16,4 0 80-16,-9 3-120 0,4 3 120 31,-2 1-8-31,-2 2-56 16,1-2 64-16,-8 2-88 15,-1-3 88-15,-3 1 16 0,0 2 32 16,-5-3-40-16,-11 1-8 16,-13-1 0-16,-18 3-288 0,-2 1-136 15,0-4-209 1,17-13 25-16,-11 1-1424 15,-18 0-1977-15</inkml:trace>
  <inkml:trace contextRef="#ctx0" brushRef="#br0" timeOffset="-17864.63">29157 1660 104 0,'0'0'512'15,"0"0"-400"-15,4-82 1504 16,-4 59-384-16,0 7-15 0,0 1-377 15,0 2 48-15,0 0-216 16,4 0 8-16,0 1 192 31,-4-1 121-31,3 1-73 0,-3 2 320 16,0 3-112-16,0 4-232 16,4 1-215-16,-4 2-353 0,0 0-328 15,0 0-176-15,0 9-152 0,0 16 24 16,-15 26 175-1,-5 32 121 1,-8 28 8-16,0 12 8 0,1 5 105 16,-1-4 7-16,3-10-40 15,1 9 152-15,4 1 392 0,5 0-328 16,2 3-112-16,2-3-16 16,3-13 40-1,0-25-104-15,3-29 24 16,1-16-120-16,4-9 40 0,-3 3-48 31,3 0-8-31,0-3-224 16,0-7-144-16,-4-9-424 0,4-7-553 15,0-9-383-15,0-9 400 16,0-10-945-16</inkml:trace>
  <inkml:trace contextRef="#ctx0" brushRef="#br0" timeOffset="-16784.57">29148 1539 160 0,'0'0'2544'16,"0"0"-944"-16,0 0-919 16,0 0-97-16,0 0-128 15,0 0 168-15,0 0 144 0,13-28-264 31,-5 22 120-31,-5-1 0 16,6 4 49-16,-1-7-209 0,3 4-104 16,13 0-112-16,12-4-192 15,20 4 16-15,32 0 200 16,39 6 80-16,17-3-120 0,15 3-128 16,0-4-24-16,-11 1 0 15,-5-7-72 1,-16-2 8-16,-23-4 32 15,-32 3-48 1,-28 4 8-16,-8-1 56 16,-4-2 80-16,4-1 144 15,-5 0 112-15,-3 4-168 0,-7 2-104 16,-2 1-80-16,-3 3-48 0,0 3-16 16,4 0-64-16,-8 3-40 0,4 10-40 15,-1 6-120-15,2 6-8 16,-2 10 168-16,2 3 64 15,-6 6 48-15,2 8 8 0,-5 5 40 32,-1 3-40-32,-3 13 0 15,-4 22 0-15,-11 20 0 0,-10 11 152 16,-11 5 56-16,4-4 104 16,0-10-64-16,5 4-64 0,7-10-64 15,0-6-64-15,4-23-40 31,4-15 128-31,4-22-136 0,4-11 72 16,0 4-15-16,0 7-65 16,0-4 0-16,8 1-225 15,-4-14-359-15,0-6 376 0,-4-6 96 32,4-6 16-32,-4-4-80 15,0-6 16-15,0 3 160 0,-12-3 136 0,-20 3 72 16,-24 4 24-16,-39-1-88 15,-49 4-8-15,-27 2-40 16,-12 1 152-16,0 6-88 0,16 0-32 16,6 7-7-1,22-1 7 1,31-3 8-16,29-6 40 0,27-3-80 0,13-7-72 16,-1 3 32-16,-4-2-40 15,4-1-16-15,12-6 0 16,4 0-72-16,0-38-432 0,8 0-2049 31,0-7-4425-31</inkml:trace>
  <inkml:trace contextRef="#ctx0" brushRef="#br0" timeOffset="-16252.09">29444 1648 3752 0,'0'0'2497'0,"0"0"-873"31,0 0-280-31,0 0 201 16,0 0-353-16,0 0-400 16,0 0-200-16,0 0-48 0,0 0 105 15,-8-35-305-15,8 16-192 16,0-7 80-16,0-5-64 0,0-17-160 31,0-15 56-31,4-20-56 16,7-25-8-16,6 6-64 0,-6 26-24 15,2 22-632-15,-9 32 280 16,-1 9 384-16,1 7-121 0,0 15-3895 16,-4 20-1097-16,0 2 3176 0</inkml:trace>
  <inkml:trace contextRef="#ctx0" brushRef="#br0" timeOffset="-15655.14">29487 1155 3368 0,'0'0'2561'0,"0"0"-609"15,0 0-760-15,0 0-423 0,0 0 87 16,56-35-400-16,-28 29-296 16,8 0-160-16,4 6 0 0,7-3 0 0,9 3-8 31,24-3-8-31,20-1 16 15,27 1 0-15,8 0 16 16,-6 3-16-16,-18 0 0 0,-24 0 8 16,1 0-8-16,-13-3 16 0,-15-1-16 15,-12-2 0-15,0 6 8 32,8-6-8-32,4-1 8 15,7 1 0-15,-11 0 8 0,-8-4 48 16,-8 1 0-16,-4-1 16 15,-5 1 96-15,1-4 16 0,-4 4-64 16,-4 2-64-16,0-2-56 31,-4 2 48-31,-8 4-56 16,4 0 0-16,-4 3-8 0,0 0-72 16,-1 0-8-16,-2 0-56 15,-1 0-16-15,-4 13-136 0,-4 5-248 16,0 11 304-16,0 12 160 15,-17 20 80 1,-2 21 72-16,-5 26 0 16,0 10 16-16,8-4 96 0,9-12 48 15,2-14-56-15,1-1-80 16,4-8 120-16,0-16 16 0,0-9-56 0,0-13-8 31,0 1-24-31,-4 2-144 16,0 7-416-16,0-3 112 15,-3-7-296-15,-6-6-88 0,-19-3-296 16,0-10-345-16,1-13-3144 16</inkml:trace>
  <inkml:trace contextRef="#ctx0" brushRef="#br0" timeOffset="-14592.34">30081 1095 496 0,'0'0'1800'15,"0"0"-232"-15,0 0-455 16,0 0-153-16,0 0-72 0,0 0 0 31,0 0 48-31,0 0-296 16,0-6-271-16,0-4 47 0,0-6-80 16,4 1-24-16,4-8-64 15,-4-2-96-15,4-4-144 16,-4-5 0-16,4-5 0 0,4-2-8 31,0-3 0-31,0 2 0 16,-1 7-104-16,2 10 56 0,-5 9 48 15,-5 6-96-15,-3 10-648 16,0 0-409-16,0 0 177 0,0 0 136 16,0 0 112-16,0 0 192 15,0 0 40 1,0 0 160-16,0 0 192 15,0 0 144-15,0 0 0 0,0 0 8 16,0 0 72-16,0 0 208 16,0 0-40-16,0 0-248 15,4 4-16-15,5-1 16 16,3 0 448 0,8 0 136-16,12 4 80 0,27-4 192 15,33 0-232-15,23 0-320 0,8-3-128 16,-18 0-48-16,-30 3-23 15,-23-3 31-15,-12 0 144 16,4 0 0 0,7 0-72-16,1 0-40 15,-5-6 168-15,2 0 24 16,-6-4 0-16,2 0-56 0,-2 4-120 16,5-3-96-16,-1-1-72 15,2 4-16-15,-6-4 64 0,-6 4-64 31,-10-1 48-31,-7 1-32 16,-7 3 32-16,-2 0 32 0,-7 0 40 16,0 3 144-16,-4-3 32 15,4 3-216-15,-4 0-80 16,0 0-56-16,0 0-96 0,0 0-120 16,0 6-72-1,0 13 192 1,0 3 80-16,0 10 72 0,-4 3 56 0,4 9-48 15,0 4 0-15,0 6 40 16,0 3-40-16,4 7 0 16,8 2 64-16,0-2-64 15,-1-4 0 1,2-6-8-16,-5-9-400 0,-8-1-800 16,-4-12-585-16,-8-13-1487 0</inkml:trace>
  <inkml:trace contextRef="#ctx0" brushRef="#br0" timeOffset="-13529.13">31889 2492 72 0,'0'0'944'0,"0"0"800"16,28-70-200-16,-19 39 201 16,-1 5 143-16,0 4-47 0,-5 6 271 15,1 3-440-15,-4 4-159 0,0 6-409 32,0-1-296-32,0 4-312 15,0 0-408-15,0 0-88 16,0 0-136-16,0 16-112 0,-11 16 96 15,-13 25 152-15,-1 22 0 16,2 36 8-16,-1 9-8 0,13 3 8 31,6-16 72-31,5-16-72 16,0-9 8-16,0-13-8 16,0-13 8-16,0-16-16 0,0-5-168 0,0 5-224 15,0 1-552 1,-8-1 248-16,0-12-705 0,1-13-103 15,-17-16-272 1,7-3-377-16,-2-6-2672 16</inkml:trace>
  <inkml:trace contextRef="#ctx0" brushRef="#br0" timeOffset="-12831.45">31910 2232 6313 0,'0'0'1896'0,"0"0"-607"0,0 0-513 32,0 0-112-32,0 0-16 15,0 0 0-15,0 0-224 16,119-45-192-16,-51 39-120 0,27 3 56 16,38-1-32-16,9-2-40 15,2 3-96 1,-13-3 8-16,-26 3-24 0,-22-4-88 15,-27 7 104-15,-17-3 8 16,-19 0 64-16,-3-1 0 16,-2 2 112-16,-3-2 249 0,-7 4-49 15,-5 0-192 1,0 0-192-16,0 0-104 16,0 0-96-16,0 6-361 0,3 14 329 15,5 5 184-15,0 7 48 16,0 9 0-16,-4 10 8 15,8 15-8-15,-8 17 0 0,0 19 0 16,-4 6-56-16,-4-4-8 16,-12-21 64-1,4-23-96-15,-12 7-56 16,1-10-32-16,-1 0-584 16,-1 4 392-16,5-11 248 0,-3 4-112 15,-1 0 144-15,0-6-96 16,3-10 64-16,2-9 128 0,3-4 8 31,-7-6 168-31,2-6 336 16,-7-7 184-16,-11-3 64 15,-6-3-64-15,-26 0-215 0,-37-19-305 16,-27-9-176-16,-17-7-72 16,21-3-897-16,40 9-1431 0,42 7-3169 0</inkml:trace>
  <inkml:trace contextRef="#ctx0" brushRef="#br0" timeOffset="-12380.84">32093 2228 7017 0,'0'0'1856'0,"0"0"-463"16,0 0 359-16,0 0-224 16,0 0-407-16,-28-79-257 0,20 63-512 15,8-6-184-15,-3-4-48 16,3 1 48-16,0-7-152 16,0-5-8-1,7-2 0-15,10-2-8 0,-10 6-16 16,5 7 16-16,-8 12 56 15,0 6-56-15,-4 10-552 0,0 0-1425 16,4 10-1119-16,0 6-1977 16,0-1 2408-16</inkml:trace>
  <inkml:trace contextRef="#ctx0" brushRef="#br0" timeOffset="-11991.61">32192 1892 408 0,'0'0'6169'0,"0"0"-4409"16,0 0-711-16,0 0 31 31,0 0-328-31,96 0-344 16,-28 0-104-16,32 10-72 0,27-1-8 15,4 7-32-15,-3 0-72 0,-16-3-112 16,-32-1 0-16,-17-6 40 16,-19-2-48-16,-16-1 8 31,0-3 0-31,-4 0 80 0,-1 0 64 15,-6 0 360-15,-1 0-32 16,3 0-175-16,2-3-225 0,3-1-80 16,3 1-40-16,-3 3 32 15,0 0-8-15,-8 0 8 32,-4 0 8-32,-8 0-72 0,-4 0-161 15,0 7-63-15,0 9 72 0,-4 6 144 16,-8 13 72-16,-4 12 8 0,0 17 0 15,4 15 8-15,4-3-8 16,0-2 0 0,4-14-128-1,0-13-816-15,0 20-776 0,0-10-505 0,4-16-1928 16</inkml:trace>
  <inkml:trace contextRef="#ctx0" brushRef="#br0" timeOffset="-11256.76">32428 1797 4136 0,'0'0'2193'0,"0"0"-465"0,0 0-215 16,0 0 143-16,0 0-304 15,0 0-616 1,-8-6-400 0,8 6-80-16,0 0 33 0,0 0 103 15,0-4 40-15,8-2-120 16,3-7-144-16,10-9-88 0,3-10 24 0,4-3-104 16,4-12-8-16,7-23-120 31,9-19-112-31,4-22-16 15,-8 12 72-15,-16 30-48 0,-13 30 160 16,-11 27 72-16,0 2 136 16,-4 4 0-16,4-1-136 0,-4 7-224 15,5 0-88-15,3 0-265 32,-1 4 241-32,10 5 328 0,2 1 8 15,13-1 8-15,8 1 104 16,28-1-48-16,24 1-40 0,-1-4-24 15,-12-3-152-15,-6-3-168 16,-30 0 64-16,1-9 248 47,-4-4 8-47,-21 4 160 0,-10 2 528 16,-5 1 201-16,-4 6-361 15,0 0-528-15,0 0-32 0,0 19-752 16,-8 10 415-16,-4 15 265 0,0 23 96 15,12 18-96-15,0 20 96 16,28 3 0-16,15-6-56 0,10-10-40 16,-6-9-488-16,-3-4-1272 15,-16-22-1049-15,-16-16-3344 0</inkml:trace>
  <inkml:trace contextRef="#ctx0" brushRef="#br0" timeOffset="-10880.53">33180 2845 4721 0,'0'0'3056'15,"0"0"-1896"-15,0 0-816 16,0 0 289-1,0 0 503-15,0 0-512 0,5 3-552 16,3-3-64-16,7 0-16 16,2 3-72-16,19 0-1496 15,-8 0-1137-15,3-3-2776 0</inkml:trace>
  <inkml:trace contextRef="#ctx0" brushRef="#br0" timeOffset="-10664.89">33455 2835 1200 0,'0'0'912'16,"0"0"-440"-16,0 0 8 0,0 0-480 31,96-44-80-31,-72 34-1624 0,4 7 1552 16,0-4 152-16,0 1 200 16,0 3 296-16,-4-3 536 15,-5-1 344-15,-2 1-415 0,-9 2-233 16,-8 2-728-16,0-1-304 31,-12 3-2969-31</inkml:trace>
  <inkml:trace contextRef="#ctx0" brushRef="#br0" timeOffset="-5702.5">19882 5397 1504 0,'0'0'3024'16,"0"0"-1247"-16,-21-51-65 15,18 29-183-15,-5-3 175 16,3 3-40-16,-3-4-55 0,4 7-529 15,1 0 8-15,-1 9-120 16,4 1-72 0,0 6-175-16,0 0-193 15,0 3-104-15,0 0-184 16,0 0-64-16,0 0-128 0,0 0-40 16,0 0-16-16,0 0-104 15,0 3-8-15,0 9-80 31,0 8-64-31,0 8 264 0,4 13 16 16,-1 4-16-16,9-1 32 16,-3 4-32-16,-2 0 0 0,1-1 0 15,0-3-488-15,1 4-328 16,-2 10-865-16,1-14-1159 16,-8-12-2698-1</inkml:trace>
  <inkml:trace contextRef="#ctx0" brushRef="#br0" timeOffset="-5323.31">20268 5210 6793 0,'0'0'5153'16,"0"0"-3569"-16,0 0-247 15,0 0-281-15,0 0-400 0,0 0-352 16,0 0-304-16,-4 6-168 31,-4 29 168-31,-1 10 0 16,2 2-40-16,7 4 40 0,0-7-56 15,0-5 0-15,12-11-232 0,7-6 48 16,9-12-40-16,4-10 280 16,4 0 160-16,1-16 40 46,-10-13 128-46,-3-6 296 0,-8-6-24 16,-12-3 96-16,-4-1-55 16,-13 4 87-16,-10 3-184 0,-12 6-232 15,-2 13-136-15,-10 10-56 16,2 6-120-16,6 3 0 16,3 9-328-16,4 13-600 0,16 7-337 0,16 22-839 15,16-7-2273-15,12-9-2352 16</inkml:trace>
  <inkml:trace contextRef="#ctx0" brushRef="#br0" timeOffset="-4747.35">20953 5070 10082 0,'0'0'2872'16,"0"0"-967"-16,0 0-361 15,0 0-424 1,0 0-320 0,0 0-432-16,0 0-207 0,0 0-161 15,3 3-16-15,-3 10 8 0,5 10 8 16,-1 2 80-16,0 3 152 0,4 4-184 16,-4 0 56-16,4 3-48 15,-4 0-48-15,4 0 72 16,-4 0-80-1,0-1 8-15,-1-5-16 16,6-4-496-16,-1 0-569 16,11-12-903-16,-6 0-2825 0,-2-13-2209 0</inkml:trace>
  <inkml:trace contextRef="#ctx0" brushRef="#br0" timeOffset="-4466.94">20945 5013 536 0,'0'0'7945'0,"0"0"-5312"0,0 0-737 0,0 0-463 15,0 0-217-15,0 0-368 16,0 0-416-1,11-16-264 1,14 16-168-16,15-6 96 0,7 0-96 16,6 2 0-16,-2 1-48 15,-7 0-672-15,-12 3-736 0,-12 0-969 16,-20 19-1448 0,0-3-103-16</inkml:trace>
  <inkml:trace contextRef="#ctx0" brushRef="#br0" timeOffset="-4273.52">20925 5283 7921 0,'0'0'2985'0,"0"0"-1081"16,0 0-415-16,0 0 63 15,104-19-368-15,-57 6-472 16,9 4-288-16,4-1-424 0,-8 4-80 15,12-4-1112-15,-21 4-1785 32,-7-4-5248-32</inkml:trace>
  <inkml:trace contextRef="#ctx0" brushRef="#br0" timeOffset="-3892.27">21575 4985 8977 0,'0'0'4297'0,"0"0"-2368"0,0 0-241 31,0 0-616-31,0 0-360 0,0 0-431 16,0 0-233-16,0 0-48 16,0 18-200-16,8 8 200 15,-1 9 56-15,5 0-48 0,1 6 64 16,-6-6-72-16,1 3 0 31,-4-3-8-31,1 0-473 0,-5 9-711 16,0-9-1128-16,0-9-3089 0</inkml:trace>
  <inkml:trace contextRef="#ctx0" brushRef="#br0" timeOffset="-3594.44">21587 4864 8481 0,'0'0'2329'0,"0"0"-825"0,0 0-88 15,-28-83-199 1,28 70-257-16,0 1-448 16,16 2-512-16,7 4-128 0,5 6-96 31,8 0 120-31,1 0 0 15,-2 13 24-15,-7 2 16 16,-9 11-64-16,-6-4 120 0,-9 10-312 16,-4 0 192-16,-8 2 128 0,-16 8 0 15,-12-1 48-15,-4 0-48 16,0-6-64-16,-8 13-480 16,16-16-1777-16,13-10-2320 0</inkml:trace>
  <inkml:trace contextRef="#ctx0" brushRef="#br0" timeOffset="-3240.99">22320 4756 9514 0,'0'0'2632'16,"0"0"-1080"-1,0 0-199-15,0 0 39 0,0 0-320 16,0 0-712-16,0 0-360 15,-52-13 0-15,28 26-120 16,4-1 16-16,4 8-56 0,4-1-128 16,9 3 136-1,3 0-128 1,0 0-80-16,19-3 16 0,5 3 120 16,8-2 224-16,3-1 8 0,1-4-8 15,-4 2 32-15,-4-2-24 16,-8 1-8-16,-4 0 0 0,-11 0-48 31,-5 0 48-31,-9 3 96 16,-19-3 152-16,-8 3 136 0,-7-3-304 15,-34-7-80-15,14 1-1240 16,8-10-4209-16</inkml:trace>
  <inkml:trace contextRef="#ctx0" brushRef="#br0" timeOffset="-2459.24">20993 5785 4232 0,'0'0'4705'16,"0"0"-3008"-16,0 0-105 0,0 0-136 0,0 0-103 31,0 0-273-31,0 0-480 15,16 0-272-15,4 0-184 16,4-10 80-16,8 1-24 0,4-1-96 16,-1 0 40-16,1 1-144 0,0-1-8 15,-5 4-216-15,-3 0-656 32,-3 6-824-32,-5 0-2105 15,-16 0-1008-15</inkml:trace>
  <inkml:trace contextRef="#ctx0" brushRef="#br0" timeOffset="-2248.74">20961 5911 4304 0,'0'0'5370'0,"0"0"-3874"0,0 0-560 0,0 0 544 16,79-22-63-1,-47 13-513 1,0 3-472-16,-4-1-296 16,0 1-136-16,0 2-208 0,4-5-976 15,-4 3-1409-15,-4-4-3912 16</inkml:trace>
  <inkml:trace contextRef="#ctx0" brushRef="#br0" timeOffset="-373.38">21639 5645 7313 0,'0'0'2393'0,"0"0"-1745"16,0 0-488-16,0 0 216 0,51-13 168 15,-31 7-88-15,8 0-40 0,0-1 0 16,0 1 64-1,8-3-200 1,-4 2-144-16,-1-3-120 0,-3 4-16 16,-3 3-680-16,-6-1-1224 15,-7 4-865-15,-8 0-2856 0</inkml:trace>
  <inkml:trace contextRef="#ctx0" brushRef="#br0" timeOffset="-164.01">21622 5734 4584 0,'0'0'4545'0,"0"0"-3608"0,0 0 39 32,0 0 312-32,0 0-312 15,0 0-520-15,0 0-208 16,112-10-39-16,-72 4-137 0,-1-1-48 15,17 1-24-15,-16 0-1881 16,-3-4-2992-16</inkml:trace>
  <inkml:trace contextRef="#ctx0" brushRef="#br0" timeOffset="781.88">22395 5420 4945 0,'0'0'2688'0,"0"0"-1592"0,0 0-463 15,0 0 335 1,0 0-16-16,0 0-312 15,0 0-224-15,-4 0 16 16,8 0 440-16,13 0-375 0,2-4-281 16,9-2-72-16,4-1-144 15,3 1-56-15,-7 3-625 16,-11 3-1359 0,-13 3-2049-16,-4 7-1560 0</inkml:trace>
  <inkml:trace contextRef="#ctx0" brushRef="#br0" timeOffset="996.34">22275 5585 9378 0,'0'0'2008'0,"0"0"-1104"31,0 0 176-31,0 0-15 15,0 0-561-15,0 0-360 0,124-17-56 16,-76 8-88-16,8 0 0 16,8-7-344-16,-8-3-1753 0,-13 0-3992 0</inkml:trace>
  <inkml:trace contextRef="#ctx0" brushRef="#br0" timeOffset="12817.79">17786 914 8425 0,'-9'-19'1513'15,"5"0"415"-15,1 0-520 16,-1 0-119-16,4 6 79 16,0 1-72-16,0 8-400 0,0 1-295 15,0 3-457-15,0 0-144 16,-4 0-48-16,4 0-249 15,-4 19-23 1,-1 10 72-16,-6 25 248 16,-1 3 8-16,-4 9-8 0,0 5 8 15,0-14-8-15,0 6 8 16,8-6-16-16,4-9 0 16,4-7-160-16,0-9-120 0,7-6-200 31,21-1 120-31,4-9 72 15,17-4 104-15,3-6 192 0,3-6 0 0,1 0-168 16,-8-2 40 0,-12-18 24-16,-8-2 104 15,-8-6 312-15,-9-7-104 0,-3-4 264 32,-4 2-168-32,0-2 128 0,-4 11 16 15,0 6-64-15,0 9 201 0,0 9 7 16,0 2-176-16,0 2-288 15,0 0-128-15,0 0-160 16,0 0-72-16,0 12-40 16,5 8 96-1,-2 14 88-15,5 14 88 0,9 18 80 16,-6 1-72-16,1 6-16 0,0-3-72 16,-4-10-433-16,0 4-535 15,4 9-1568-15,0-22-2193 16,-4-13-4321-16</inkml:trace>
  <inkml:trace contextRef="#ctx0" brushRef="#br0" timeOffset="13193.31">18563 1168 12066 0,'0'0'2257'0,"0"0"-817"0,0 0-96 15,0 0-128-15,0 0-856 16,0 0-360-16,0 0-448 16,-36 86 176-16,20 19 272 0,0 9-8 31,11-13-64-31,5-34-8 16,9-29-272-16,6-9-232 0,10-4-16 15,6-9 80-15,13-6 392 0,0-10 128 16,3-20 264-16,6-27 112 15,-18-29-104-15,-11-26 152 16,-24-6 32 0,0 16 64-16,-24 26 144 15,-4 27-151-15,0 14-145 0,-11 3 128 16,-9 9-392-16,-4 10-104 0,-4 19-160 16,4 50-488-16,24 30-441 15,21-1-1007 1,7-19-3417-16,20-34-4321 15</inkml:trace>
  <inkml:trace contextRef="#ctx0" brushRef="#br0" timeOffset="13544.96">19598 851 10762 0,'0'0'2232'0,"0"0"-807"32,0 0-393-32,0 0-144 0,-87-26-480 15,63 32-256-15,-4 14-152 16,0 8-128-16,8 4 32 0,8 6-104 16,8 3-40-16,4 0-8 15,16-6-64-15,16 4 80 0,-1-4 24 16,10-7 208-16,-5-2 0 15,-8-7 0 1,-9-4-8-16,-10-2 8 16,-5 0-88-16,-4 0 88 15,-8 5 120-15,-16 5 320 0,-12 2 312 0,-12 4-480 16,8-4-272-16,0-6-552 16,16-6-1601-1,12-13-4184-15</inkml:trace>
  <inkml:trace contextRef="#ctx0" brushRef="#br0" timeOffset="13878.93">19766 1231 2512 0,'0'0'9986'16,"0"0"-8273"-16,0 0-833 16,0 0-168-16,0 0 72 15,11-5-184-15,2 1-408 0,6-5-136 16,9-4 48-16,8-3-104 15,4-3-96-15,4-6-256 0,-5-7-488 32,-7-3 320-32,-8-7-224 15,-11 7 200-15,-13 4 376 16,0 6 168-16,-16 12 224 0,-16 13-152 16,-8 0-72-16,0 25 200 0,0 10-64 15,4 9-16-15,8 4-72 16,17 6-48-1,11 0-48-15,0-3-32 16,36-6-472-16,19-8-337 16,32-11-207-16,37-23-120 0,16-13-152 15,-5-37 103-15,-35-1-39 16,-32 4-3369-16</inkml:trace>
  <inkml:trace contextRef="#ctx0" brushRef="#br0" timeOffset="14078.82">20750 813 9113 0,'0'0'3249'15,"0"0"-1512"-15,0 0-553 0,-104 3-608 16,68 25-272-16,4 11 24 0,8 8-256 31,9 7-72-31,15 0 0 16,0 0 0-16,32-9-136 16,7-8-200-16,17-11 24 0,15-17 176 15,2-9 72-15,2-9-24 16,21-48-896-16,-29 3-3001 0,-7-4-4529 0</inkml:trace>
  <inkml:trace contextRef="#ctx0" brushRef="#br0" timeOffset="14535.45">18211 2184 9690 0,'0'0'3024'15,"0"0"-343"-15,0 0-889 32,0 0-672-32,0 0-359 0,0 0-225 15,0 0-320-15,137-51-64 16,22 3-144-16,52-5 240 0,40-11 112 16,20 4-120-16,0-4 16 15,16 1-96-15,-16-4-80 31,-28-3-80-31,-44 10-144 0,-59 13-488 16,-54 15-16-16,-37 16-160 16,-25 6 247-16,-9 4 41 0,-15 6-192 15,0 3-480-15,-51 29-264 16,-68 31 495-16,10-6-2151 16,-6 0-4258-1</inkml:trace>
  <inkml:trace contextRef="#ctx0" brushRef="#br0" timeOffset="14813.08">18750 2428 1568 0,'0'0'10354'16,"0"0"-7705"-16,0 0-673 15,0 0-680-15,92-37-680 0,7 2-392 31,56-16 241-31,36-3-17 16,21 3-16-16,14-3 40 0,2 6-312 16,11-6-64-16,-12 7-48 15,-32 2-40-15,-55 17-16 0,-52 9-128 16,-45 9-184-16,-19 7-144 31,-3-4-200-31,-14 7 143 16,-7 0-199-16,-24 0-808 0,-8 4-3113 15</inkml:trace>
  <inkml:trace contextRef="#ctx0" brushRef="#br0" timeOffset="24277.2">19965 5902 3672 0,'0'0'864'16,"0"0"-311"-1,0 0 1183-15,0 0-80 0,0 0-431 16,0 0-289-16,0 0 32 0,0 0-224 16,0 0-96-16,0 0-64 15,0 0-184-15,0 0-63 0,0 0-105 31,0 0-104-31,0 0 24 16,0 0-40-16,0 0-24 0,0 0 208 16,0 0 112-16,8-3 216 15,8-4-144-15,12-2-280 16,7 0-48-16,10-8-48 0,2-1-8 16,5-1 128-16,8-4-96 31,0 1 56-31,-5 0 72 0,-3 0-40 15,-8 2-72-15,-8 8-136 16,-12-1-8-16,-8 7 48 0,-5 3-48 16,-2 0-80-16,-9 3-352 31,0 0-560-31,4 0-648 16,-4 3-1233-16,0 6-368 0,-8 4-967 0</inkml:trace>
  <inkml:trace contextRef="#ctx0" brushRef="#br0" timeOffset="24608.29">20000 6013 6809 0,'0'0'1992'0,"0"0"-1055"16,0 0 639-16,0 0 224 0,0 0-455 16,0 0-465-16,77-13-368 0,-38 1-8 15,9-1-152-15,3 1 0 32,5-8-8-32,8 1-96 15,5-3-48-15,-6 0-112 0,1-1-40 16,-9 5-48-16,-11-1-232 15,-8 6-360-15,-16 3-240 0,-8 7-608 16,-12 0-1489-16,0 3-2872 0</inkml:trace>
  <inkml:trace contextRef="#ctx0" brushRef="#br0" timeOffset="30217.89">23479 3908 1072 0,'0'0'912'0,"0"0"-552"16,0 0 1264-16,0 0 721 15,0 0-633-15,-4 0-496 16,4 0-103-16,0 0 63 0,0 0-160 0,0 0-136 16,0 0-288-1,0 0-103 1,0 0-193-16,0 0-120 0,0 0-24 15,0 0-144-15,0 0 64 16,0 0 8-16,0 0 16 16,0 0 128-16,0 0 80 0,0 0 112 15,0-3 136 1,16-3-104-16,0-4-248 16,19-2-128-16,6-8-8 0,10-2 48 15,9 3-24-15,4-6-80 16,4 5 104-16,0-2-40 15,-1 7 0-15,-3-5-24 0,-1 5 0 32,-7-2 64-32,-3 2-40 0,-6 2-8 15,-11 4-8-15,-5 2-56 16,-10 1 56-16,-10-1-56 16,-2 7-8-16,-5-2 8 0,-4 2-168 15,0 0 88-15,0 0-368 31,0 0-440-31,0 0-416 0,-13 15-825 16,2-2 33-16,-5 0-1873 0</inkml:trace>
  <inkml:trace contextRef="#ctx0" brushRef="#br0" timeOffset="31312.02">25447 5477 5817 0,'0'0'2520'0,"0"0"-1664"0,0 0-696 16,0 0-63-16,0 0 447 0,0 0 192 15,0 0-128 1,0 0 144 0,0 0 120-16,0 0 241 15,4 0-121-15,12 0-264 0,8 0-72 16,12-3-112-16,20-1-192 0,27-2-32 16,33-1-96-16,11-5 8 0,-3-1-56 31,-12 1-64-31,-28 2 8 15,-25 0-32-15,-15 4 0 16,-1 0 97-16,2-4-41 0,2 4-48 16,1-4 8-16,-12 4-96 0,-4 3 56 15,-12-4-64-15,-8 7-8 32,-5-3 0-32,-2 3-192 0,-5 0-369 0,0 0-591 15,-5 0-1224 1,-10 10-2361-16,-5-10-360 0</inkml:trace>
  <inkml:trace contextRef="#ctx0" brushRef="#br0" timeOffset="38690.98">14128 17358 576 0,'0'0'824'0,"0"0"-424"31,0 0 200-31,0 0 680 16,0 0-119-16,-12-48 775 15,8 42-168-15,4-1 97 0,-4 1-329 16,4 3 160-16,0-1-159 15,0 4-201-15,0 0-368 0,0 0-416 32,0 0-232-32,0 0-16 15,0 0-215-15,0 4-33 16,0 12-56-16,0 15 0 0,4 23 248 16,8 26 64-16,11 21 56 0,2 4 72 15,-1-7-168-15,4-9-96 16,-4-22-112-1,-9-16-56-15,-2-16 72 16,-2-10-80-16,-3 1 0 16,0-4 0-16,0-3 8 0,-8-10-8 15,4-6 0-15,-4-3 0 0,0 0 0 16,0-6-240 0,0-10-216-16,0-3-560 15,-4-12-489-15,1 8-1359 16,-10 4-3970-16</inkml:trace>
  <inkml:trace contextRef="#ctx0" brushRef="#br0" timeOffset="41291.92">14654 17481 7481 0,'0'0'2513'16,"0"0"-1305"-16,0 0 152 0,0 0-192 0,-4-6-127 16,4 3-353-16,0 3-304 15,0 0-192 1,0 0-120-1,0 0 360-15,0 0 48 0,0 0-32 16,0 0 64-16,-4 0-128 16,-1 9-96-16,2 4-111 0,-5 3 23 15,4 3 192-15,0 3-96 0,0 0-160 32,4 7 64-32,0-4-152 15,8 7 32-15,7-3 56 0,6 2-64 16,3 1-8-16,4-3-56 15,4-4-8-15,3-6-8 0,5-6-96 16,0-7-16-16,0-6-48 31,0 0 56-31,4-16 40 0,-5-6-160 16,-3-10 8-16,-4 0 144 16,-4-5 40-16,-4-2 40 15,-8-2 64-15,-4 6-8 0,-8 7 160 16,0-1 0-16,-4 7 64 31,0 3 32-31,0 3-88 0,-4 0 184 16,-9 0-184-16,6 3-80 15,-5 0 104-15,-8 1-56 16,4-1-32-16,-8 1-32 0,0 2 40 0,-4 4-24 16,-4 0-144-1,-3 6 8 1,-5 0 80-16,0 0-80 0,0 0-8 15,0 6 0-15,5 6 0 16,3 4-8-16,4 0-72 16,4 3-312-16,7 3-296 31,2 7-600-31,15 19-313 16,0-7-1119-16,0-9-2889 15</inkml:trace>
  <inkml:trace contextRef="#ctx0" brushRef="#br0" timeOffset="43380.39">15885 17234 6081 0,'0'0'3297'0,"0"0"-1105"15,0 0-144-15,0 0-519 16,0 0-369-16,0-10-536 0,0 10-200 15,0 0-152-15,0 0-8 16,0 0-64-16,0 0-96 0,0 0 72 31,0 10-72-31,-8 5-96 16,-8 14 72-16,1 3 145 0,-2 9 95 16,-3 3 72-16,4 4-168 15,4 0 24-15,0-1-96 0,5-2-104 16,-1-4 32-16,-1-3-80 31,5-9 0-31,4-1-120 16,0-9-544-16,0-3-377 0,0-3-847 15,0-13-1017-15,0 0-2264 16,-7-3-1088-16</inkml:trace>
  <inkml:trace contextRef="#ctx0" brushRef="#br0" timeOffset="43673.36">15666 17364 1256 0,'0'0'11298'16,"0"0"-7497"-16,0 0-2457 16,0 0-392-16,0 0-79 15,0 0-521-15,0 0-336 0,0 0 40 16,0 0 168-16,55 105 120 15,-14-61-64-15,-6 4-176 0,14-7 48 47,-10 4-144-47,5-8 64 16,0 5-72-16,-8-10-312 0,-5-1-424 16,-3-5-384-16,-12 6-473 15,-4-10-863-15,-8-7-3242 0</inkml:trace>
  <inkml:trace contextRef="#ctx0" brushRef="#br0" timeOffset="44288.55">16299 17259 8889 0,'0'0'4073'16,"0"0"-2320"-16,0 0 111 15,0 0-920 1,0 0-520-16,0 0-232 16,41-76-184-16,-10 57-8 0,9 3 0 15,3 0-8-15,-2 7 8 16,-5 5-8-16,-8 4-192 16,-13 0 96-16,-2 19-72 0,-13 10 176 31,0 6 152-31,-9 3 176 15,-10 3 144-15,-5 1-31 0,-1-4-153 16,10-10-96-16,2-2-192 16,13-7 0-16,0-6-168 15,8-4-537-15,20-3 249 0,9 1 232 32,2-4 88-32,1 0 0 0,-1 0-200 15,-7 0-88-15,-8 0 24 0,-11 1 128 16,-5 2 184-16,-8 0 88 15,0 7 368-15,-4 3 360 16,-13 3-184-16,-2 6-64 16,-13 4-15-1,-1 3-25-15,-6-1-80 0,-1 1-256 16,5 0-104-16,-1-7-120 0,12-15-985 16,7-7-1079-16,10-3-3289 15</inkml:trace>
  <inkml:trace contextRef="#ctx0" brushRef="#br0" timeOffset="44566.31">17124 17186 656 0,'0'0'13274'0,"0"0"-11121"15,0 0-1457-15,0 0-368 16,0 0-160-16,0 0-160 16,0 0 72-16,0 105 80 0,-4-64-112 31,0 3 144-31,-3 1-112 0,-2-4-8 16,1-3 16-16,0-2-88 0,5-5-280 15,-6-6-672-15,1-5-1152 16,-3-8-2697-16,-2-6-2201 15</inkml:trace>
  <inkml:trace contextRef="#ctx0" brushRef="#br0" timeOffset="44790.22">16806 17269 5329 0,'0'0'10194'15,"0"0"-8050"1,0 0-871-16,0 0-369 15,0 0-192-15,0 0 208 16,123 37 80-16,-59-11-128 0,0 9-255 16,-5 3-417-16,-3 4-200 15,-8 11-48-15,0 5-913 0,-9-1-455 32,5 16-832-32,-16-16-593 15,-4-16-6137-15</inkml:trace>
  <inkml:trace contextRef="#ctx0" brushRef="#br0" timeOffset="45109.81">17742 17078 10562 0,'0'0'4585'0,"0"0"-3049"15,0 0-72-15,0 0-551 0,0 0-201 16,0 9-512 0,7 17-96-16,2 12-40 15,6 13 352-15,2 3-224 16,-2 3-40-16,6 0-56 15,-2-6-88-15,5 0-8 0,-4-7-704 16,-4-9-552-16,8 0-641 16,-4-16-2352-16,-5-9-3432 0</inkml:trace>
  <inkml:trace contextRef="#ctx0" brushRef="#br0" timeOffset="45464.66">18125 17262 10282 0,'0'0'6553'0,"0"0"-4921"15,0 0-567-15,0 0-457 16,0 0-368-16,0 0-240 0,0 0 120 0,15 105 32 16,-7-51-144-16,0-3-8 15,4 0 0-15,3-4-1096 16,2-9 456-1,-2-9-145-15,6-13-383 16,3-13 0 0,0-3-192-1,-1-19-473-15,1-19 1321 0,-7-25 512 0,-6-24 624 16,-11 2 592-16,0 12-23 16,-4 12 23-16,-12 26 24 0,-7 7 201 15,-5 9-201-15,0 12-848 16,-8 7-288-16,0 13-104 15,4 13-728-15,1 11-945 0,6-2-2543 16,13-9-5066-16</inkml:trace>
  <inkml:trace contextRef="#ctx0" brushRef="#br0" timeOffset="45892.39">18619 16326 10002 0,'0'0'4065'15,"0"0"-2897"1,0 0 88-16,0 0-432 15,0 0-560-15,0 0-256 16,-45 101 176-16,21-34 8 0,1-4 32 16,3 7 144-16,8 0-216 15,12-13-144-15,0 4-8 16,8-7-56-16,11-13-264 16,9-13-272-16,4-15-72 15,5-6 104-15,-6-7-168 16,-4-20 80-16,-10-5 584 0,-9-4 64 15,-8-6 744-15,0 10 336 16,-25 3-168 0,-2 13-48-16,-9 5-639 15,-8 4-225-15,-15 29-104 16,6 2-1505-16,14-2-4344 0</inkml:trace>
  <inkml:trace contextRef="#ctx0" brushRef="#br0" timeOffset="47152.11">13881 17116 7137 0,'0'0'2289'0,"0"0"-1241"0,0 0-312 16,0 0 520-16,0-25-136 0,0 25-79 16,-4 0-233-16,4 0-256 15,-8 0-176-15,0 6-224 32,-8 7-72-32,-8 12 16 0,0 10 8 15,-8 12 144-15,4 24 80 16,-7 21 8-16,7 28 0 0,7 10-144 15,14 4-24-15,7-4-24 0,4-12-136 16,16 2 16 15,15-12-24-31,14-13 0 0,18-6-16 16,16-12-248-16,21-11-272 16,7-12-544-16,-23-16-1288 0,-12-16-3850 0</inkml:trace>
  <inkml:trace contextRef="#ctx0" brushRef="#br0" timeOffset="48112.94">18829 16202 6913 0,'0'0'3937'16,"0"0"-2001"-1,0 0-191 1,0 0-473-16,0 0-112 0,0 0-456 15,-8 0-384-15,21 0-56 16,10 13-176-16,13 5 353 16,8 8 31-16,12 6-264 0,4 12-48 0,11 16-112 31,4 26-40-31,2 28 72 16,-14 13-72-16,-23 7 32 0,-20-1-40 15,-20-6 0-15,0 0-48 16,-16-6-40-16,-7-7-88 15,-5-6 72-15,-8-3-240 0,-12-10-337 32,-12-12-687-32,8-29-2505 15,5-26-8569-15</inkml:trace>
  <inkml:trace contextRef="#ctx0" brushRef="#br0" timeOffset="49207.93">11992 17815 8025 0,'0'0'2977'0,"0"0"-1561"0,0 0-384 16,0 0 73-16,0 0 279 31,0 0-352-31,-55-77-320 0,55 77-256 31,0 0-288-31,0 0-168 16,0 10-8-16,0 31-208 16,15 35 216-16,2 32 136 0,6 10-88 15,1-17 32-15,0-31-80 16,0-28 0-16,4-11 8 0,4-2-8 16,8-3-48-16,8-11-88 0,-1-15-64 15,1-3 32-15,-4-32-152 16,-1-25-80-16,-11 0 72 0,-12-7 112 15,-7 6 216 1,-9 23 96 0,-4 10 360-16,0 15 408 15,0 13-304-15,0 19-560 0,0 41-24 0,0 26-24 16,11 16 48-16,6 3 0 16,2-13 0-16,-3-19 32 0,0-19-32 31,-4-10-104-31,-4-9-456 15,12 13-664-15,-8-7-1048 16,3-13-2978-16</inkml:trace>
  <inkml:trace contextRef="#ctx0" brushRef="#br0" timeOffset="49594.37">12829 18084 12642 0,'0'0'4545'0,"0"0"-4073"16,0 0-424-16,0 0 80 0,0 0-128 0,-28 111 0 16,28-57-8-16,12 7 0 15,4-1 0-15,4-6-104 0,0-3-24 16,-1-13 88-1,9-6-136 1,-4-13-80-16,8-16 152 16,0-3-24-16,9-16 56 0,-2-22-296 15,-3-22-432-15,-8-26 296 0,-17-22 272 16,-11 9 240-16,-3 23 352 0,-13 32 184 31,-4 25 216-31,-4 6 48 16,-8 10 48-16,-8 3-592 15,1 10-256-15,2 22-16 0,1 25-728 16,12-10-1648-16,9-3-4506 0</inkml:trace>
  <inkml:trace contextRef="#ctx0" brushRef="#br0" timeOffset="50408.33">13466 17849 11210 0,'0'0'4033'0,"0"0"-3617"16,0 0-192-16,0 0 72 15,0 0-32-15,0 0-264 0,0 0-136 16,9 42 136-16,-5-10 168 15,-4 12 72-15,0 7-16 0,0 6-112 32,0 0 80-32,0 1-112 15,0-5-80-15,0-5 0 0,0-4-184 16,4-6-712-16,-1-9-1272 16,5-10-2570-16,-4-9-2879 0</inkml:trace>
  <inkml:trace contextRef="#ctx0" brushRef="#br0" timeOffset="50648.39">13311 17904 8121 0,'0'0'4137'15,"0"0"-3249"-15,0 0-16 16,0 0 161-16,0 0-601 0,0 0-24 15,108 28-80-15,-65 7-200 16,2 13-24-16,-6 6-8 16,1 3-88-16,-4 3-8 15,-5-3-56-15,1-3-456 16,13 4-1088-16,-14-18-2313 16,-3-11-3361-16</inkml:trace>
  <inkml:trace contextRef="#ctx0" brushRef="#br0" timeOffset="56287.24">13112 19037 1096 0,'0'0'6321'16,"0"0"-4617"-16,0 0-1119 0,0 0-337 16,0 0 272-16,0 0 232 15,0 0-424-15,0 3-328 16,8-3 48-16,0 4-40 0,4-4 160 16,4 0 96-1,0 0 40-15,-1 0-24 16,2 0 112-16,2 0 40 0,5 0-56 15,4-4-63-15,0-2 7 16,8-4-32-16,0 1 8 0,8-1-64 16,-1-3 40-1,2-2-96 1,6-1-72-16,-3 0-8 0,-1 0-88 16,5 0-8-16,-8 0 8 0,4 4 0 15,-4-1 0-15,0-3-8 16,-1 4 8-16,-2-1 80 15,2-3 24 1,-3 3 48-16,4-3 0 16,7 0 8-16,-2 1-24 15,7-5-64-15,0 1-32 0,-5 0 8 16,1 1-48-16,0 1-8 16,-9 2 8-16,-3-1 0 0,-3 6 8 31,-6-3 0-31,5 1-8 15,-4 2 88-15,0-3-8 0,3-2 24 16,5 2 0-16,1-3-104 16,2 0 72-16,0 0-80 15,-2 3 8-15,-2 1-8 0,-3 2 0 32,-8-3 8-32,0 4 0 0,-4 0-8 15,4-4 48-15,4 0-48 0,-4 0 8 16,4-2 0-16,4-2-8 15,7 2 8-15,1 2-8 16,8-6 0-16,0 7 0 16,0-5 0-1,3 5 8-15,-3-1-8 0,0 3 0 16,-1-2 8-16,1-1 0 0,-4 1 0 16,4-1 40-16,0 0-32 15,0 0 0-15,8-2 0 16,-4-1-8-1,2-3 48-15,-2 3-56 16,0 3 8-16,-7 0 0 0,-6 1-8 16,-3 2 64-16,-9 4-56 15,1-4 40-15,0 1 8 16,0-1-40-16,1-2-8 0,-1 2 64 31,-1 3-72-31,1-2 8 16,0 3 0-16,0-4-8 0,0 7 16 0,-4-4-16 0,4 1 0 31,-4 3 8-31,3-3 0 16,5-1 0-16,4-2 8 0,-1-1-16 31,10 1 56-31,-2 3-56 0,1-4 0 16,-5 4 0-16,6-4-8 0,-6 4 8 15,2-1 0-15,-6 1 0 16,5 0 0-16,-4-4 0 15,7 4 0-15,-2-7 8 16,2 4-8 0,5-4 8-16,-4 3-8 0,3 1 0 15,-2 3 8-15,-10-1-8 16,1 1 0-16,-4 3-8 0,-4 0 16 16,-4-1-16-16,-5 1 16 15,2 0-8 1,-1-4 0-16,0 4 0 15,-1 1 8-15,1-5-8 0,0 4 0 16,0-4 0-16,4 1 0 16,0 3 0-16,-1-3 0 15,6-1 0-15,3 1 0 0,-4-1-8 32,0 1 8-32,-5 0-8 15,5-1 8-15,0 1 0 0,-4 0 0 16,-5 2-8-16,5-2 8 15,0 0 0-15,4-1 0 16,0-2 0-16,4 3 0 0,0-4 0 31,4 4 0-31,-1-7 0 16,1 4 8-16,-3 2 0 0,2-2-8 16,1-4 8-16,0 3-8 0,0 1 8 15,7-4 8-15,-2 3-8 16,2-2 40-16,5-1-48 15,-13 1 0-15,2 2 8 16,-9 0 8 0,-9 4 32-16,-3 0-48 0,-8 3 8 15,-3-1-8-15,-6 1 0 16,1 0-232-16,-4-6-448 0,-4-1-1704 16,-8-6-6914-16</inkml:trace>
  <inkml:trace contextRef="#ctx0" brushRef="#br0" timeOffset="96779.63">28699 9245 7721 0,'0'0'1769'16,"0"0"231"-16,0 0-664 0,0 0-216 15,0 0 129-15,-8-60-209 32,8 57-272-32,0 3-240 0,0 0-280 15,0 0-248-15,0 0-200 16,0 3-144-16,0 16 144 15,0 6 200-15,0 10 64 0,4 0-64 32,3 4-48-32,1-8 48 0,1-6 0 15,-1-5-120-15,-1-11-8 0,5-6-96 16,4-3 224-16,8-6 456 16,8-22 304-16,16-11-288 15,15-24-184-15,29-23-152 0,35-28 1 16,13-1-129-1,-16 23 96 1,-37 29-104-16,-47 37-8 0,-16 17 0 0,-4 3-184 16,-8 6-41-16,-4 0-151 31,-8 22-392-31,-20 41-472 16,-11 1-1225-16,-14-7-2664 0</inkml:trace>
  <inkml:trace contextRef="#ctx0" brushRef="#br0" timeOffset="103899.27">5996 3486 6617 0,'0'0'1584'0,"0"0"-688"16,-16-6-263-16,12 2-169 0,4 1 664 15,-4 0 384-15,4 3-592 16,0 0-559-16,0 0-313 0,0 0-48 31,0 0-104-31,0 0-17 16,0 12 41-16,0 5 80 0,4 5 120 16,0 0-39-16,0 6 47 15,4 1-80-15,4 3 64 16,-4 0-40-16,4-4 8 0,-4-2-80 31,3-7 0-31,-3-7 0 16,5-2 0-16,-6-10 24 0,6 0 368 15,6-16 664-15,13-13-96 0,9-15-512 16,22-23-224-16,16-22-224 16,17-15 144-16,8-11-96 15,-12 11-48 1,-25 24 0-16,-19 29 0 15,-20 16 0-15,-8 16 48 16,-5 4-40-16,-2-1 0 0,-5 6-8 0,-5 7-168 16,-3 3-1392-16,0 13-424 15,0 37-785 1,-11-2 264-16,-2-4-2264 16</inkml:trace>
  <inkml:trace contextRef="#ctx0" brushRef="#br0" timeOffset="105466.09">7916 3410 6449 0,'0'0'1192'16,"0"0"-696"-16,0 0-352 15,0 0-128-15,0 0 632 0,-11-76 193 16,2 63 255 0,1 0-504-16,1 0 104 15,-6 0-440-15,-2 4 48 16,-2-4-32-16,2 1-56 0,-6 2-72 15,6 1-72-15,-1-4 8 16,0 7-32-16,0-4 112 16,0 1-88-16,4 2 0 15,-7-2-8-15,2 3 153 16,-2-1-137-16,-5 1-40 16,0 2-32-16,-4 1-8 0,-4 3 0 15,0 0-8-15,0 0-8 16,-4 0 8-1,5 7 0-15,-1-1 8 16,-4 7-8-16,-5-4 0 16,6 7 8-16,-9 0-8 0,0 3 0 15,1 3 8-15,-2 1-56 16,-2 5 40-16,2 4-40 0,-6 6 56 31,-1 3 16-31,5 0-8 16,-1 7 32-16,4 3-32 15,4 0-8-15,4 6 0 0,0 3-8 16,5 13 0-16,3-6-40 16,7 0 48-16,6 2 0 0,2-12-8 15,9 20 8 1,1-7-8-16,3-4-65 16,0 4 25-16,16-13 0 15,3 10-40-15,9-3 40 0,4-1 40 16,4-2 8-16,8-2-112 15,-4 2 104-15,8-4-48 16,3 0 40 0,1 0 16-16,8-6-64 15,0 0 8-15,4-7 48 0,-5-5 16 16,9-11-16-16,-4-2 16 0,-1-11 72 16,5-2-64-16,4-10 72 15,0 1 64 1,-1-4-64-16,1 0 97 15,4-13-89-15,-4 0 32 16,-1-6-120-16,1 3 64 0,-5-6-24 16,2-6-40-16,-5-4-8 15,-1-7 120-15,-3-2-72 32,0-7 8-32,-5-2-40 0,1-4 48 15,-4 0-64-15,-9-3 0 16,2 0-8-16,-13-1 8 0,-4-2 0 15,-13 0 8-15,-2 3 0 16,-6 3-8-16,-7-3 0 16,0-1 288-16,0 8 160 0,-7-5-200 31,-6 1-96-31,-2 0-32 0,-6-3-40 16,-3 0-24-16,1 0 56 0,-5-3-48 15,-9 2 40-15,2 1-32 16,-5 3-24-1,1 4-48 1,-6 2 0-16,-2 3 64 0,-1 4-8 0,0 6 0 16,-4 4 8-16,-4 2-56 15,0 7 0-15,-7 3-8 0,-16 3-16 16,-17 6 8-16,-27 7-48 31,-6 3 0-31,6 3 56 16,16 13 0-16,26 0 8 0,18 0-8 15,16 0-688-15,-26 25-712 0,9-3-2561 16,10 0-1136-16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9T13:29:55.0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3641 8423 4352 0,'-4'0'7546'0,"4"0"-5602"16,0 0-1207-16,0 0-105 0,0 0 480 31,0 0-200-31,0 0-400 16,0 0-280-16,0 0-96 0,4 0 0 15,12 0 0-15,12 3 112 16,12-3 233-16,3 0-41 16,13 0-40-16,-4 0 8 0,4 0-128 31,-8 0-144-31,-13 0-80 15,-3 0-48-15,-12 0 0 0,-8 3 0 16,-3 0-8-16,-9-3-8 16,0 0 8-16,0 0-120 15,0 0-288-15,4 0-472 0,-1 0-585 16,5-9-2608 0,-4-7-7313-16</inkml:trace>
  <inkml:trace contextRef="#ctx0" brushRef="#br0" timeOffset="2375.33">5362 7889 7697 0,'0'0'1568'15,"0"0"-743"-15,0 0 159 32,-88-63 424-32,57 54-360 15,-9 5-383-15,1 4-241 0,-6 7-104 16,6 12-40-16,-1 3-16 16,8 6-72-16,4 1-88 0,12 3-32 15,8 0-72-15,8 3 48 31,4 2 0-31,16 2-40 16,16 2 0-16,7 0-8 0,6 1 0 16,3 2 0-16,-5 1-8 0,-4 2-56 15,-10 1 56-15,-10-4 0 16,-14 4 8 0,-9-7 0-16,-5-6 48 15,-22 0-40-15,-10-7 120 16,-6-5 80-16,-5-7 40 0,1-7 168 15,-2-9-32-15,10 0-72 0,3-22-40 32,8-10-208-32,16-3-64 15,8-3-320-15,4 3-288 0,12 10-456 16,32 9-824-16,-4 6-745 16,0 7-2672-16</inkml:trace>
  <inkml:trace contextRef="#ctx0" brushRef="#br0" timeOffset="2626.52">5709 7788 10882 0,'0'0'1808'16,"0"0"401"-16,0 0-929 16,0 0-696-16,0 0-360 0,-28 118 96 31,16 2 96-31,4 26-128 15,8-3-152-15,0-22-128 0,12-39 40 16,1-21-48-16,-6-23 48 16,5-10-48-16,-5 1-136 15,2-4-488 1,3-9-608-16,-12-19-1481 0,0-23-471 16,-12-5-7034-16</inkml:trace>
  <inkml:trace contextRef="#ctx0" brushRef="#br0" timeOffset="3044.83">5446 8338 8305 0,'0'0'1913'0,"0"0"-1137"0,0 0-152 15,0 0 1112-15,128-36-535 16,-37 14-673-16,25 3-384 0,-9 0-144 16,-27 9-16-16,-33 7-600 31,-22 3-937-31,-1 0-551 15,-13 7 800-15,-2 2 1007 0,-9 7 297 16,-5 3 1769-16,-10 7-57 0,-9 6-367 16,8 2-225-16,-4 4-360 15,12 1-288-15,8 2-272 32,0-3-160-32,16-3-40 0,15-3-56 15,5-13-96-15,12-10-120 16,-4-9 48-16,0-9 40 0,-12-17 32 15,-8-9 152-15,-16-6 88 16,-8-7 312-16,-24 1 32 31,-16-1 120-31,-8 7 160 0,-3 9-160 0,6 13-255 16,6 6-57-16,15 10-136 16,12 3-104-16,12 6-593 0,4 13-719 15,47 10-728-15,-3-6-1033 16,8-8-2208-16</inkml:trace>
  <inkml:trace contextRef="#ctx0" brushRef="#br0" timeOffset="3351.81">6697 8080 4320 0,'0'0'6058'0,"0"0"-2946"32,0 0-671-32,0 0-953 15,0 0-928-15,0 0-384 16,-111 111 8-16,75-47-112 0,4 9-64 15,12 3-8-15,8-16-192 0,7 4-440 16,5-13 56-16,5-13-40 16,11-16-128-16,8-16 136 31,-4-6 408-31,3-19 200 0,-6-19 200 16,-10-12 560-16,-7-8 48 15,-3-5-184-15,-22-1 0 0,-14 7 88 16,-6 12-47-16,-6 17-193 15,-1 12-128-15,9 13-224 32,7 3-120-32,16 22-280 0,7 7-929 15,30 22-991-15,11-14-2945 0,11-1-2729 16</inkml:trace>
  <inkml:trace contextRef="#ctx0" brushRef="#br0" timeOffset="3734.73">7072 8214 7137 0,'0'0'3105'0,"0"0"-729"16,0 0-271-16,0 0-561 0,-28-77-400 15,8 68-512-15,-4 6-216 32,-8 3-240-32,-4 6-160 15,-3 19-16-15,-1 14-8 0,7 8 0 16,6 10-72-16,15 0 8 0,8 1 8 15,4-8-64-15,7-11-96 16,21-11 8-16,0-12 56 31,12-16 64-31,-3-4 88 0,2-27 8 16,1-14 0-16,-5-8-16 16,-10-8-72-16,-9 4 0 15,-8 10 88-15,-8 15 152 0,0 19 440 16,-4 13-24-16,-9 13-560 31,6 21-8-31,-1 14-8 0,4 6-112 16,4 0-200-16,15-3-168 15,13-6-208-15,17-14-736 0,30-25-449 16,-7-6-879-16,-1-6-1865 0</inkml:trace>
  <inkml:trace contextRef="#ctx0" brushRef="#br0" timeOffset="4214.52">7741 8106 4865 0,'0'0'6121'0,"0"0"-3721"16,0 0-215-16,0 0-457 16,0 0-816-16,-115-35-584 0,67 60-87 15,-5 10-17-15,6 9-80 16,8 7-72 0,6 0-72-16,14 0 0 15,15-7-40-15,4-12-328 16,28-10 7-16,11-19 33 0,13-3-16 15,12-25-152-15,0-10-24 32,-4-13 136-32,-9 4 384 0,-11 6 152 15,-12 13 504-15,-9 8 304 16,-11 17-335-16,5 23-625 16,2 47 8-16,2 41 88 0,3 31-16 15,-5 14-80-15,-7-4 16 16,-4-11 16-16,1 1-32 0,-5-5-297 31,0-7-135-31,-13-19 88 16,-6-25 200-16,-9-29 128 0,0-22 16 15,-8-13 120-15,-8 0 424 0,-16-9 385 16,-19-10 487 0,-1-3 168-1,0-28-183-15,1-30-473 0,26-37-408 16,34-60-40-16,31-36-208 15,63-18-272-15,37 12-744 16,11 38-464-16,9 29-1257 0,-33 47-1664 0,-23 26-2024 16</inkml:trace>
  <inkml:trace contextRef="#ctx0" brushRef="#br0" timeOffset="4544.54">8100 8503 9353 0,'0'0'1409'0,"0"0"-281"16,0 0 16-16,0 0-376 15,0 0 193-15,0 0-153 16,112-17-328-16,-69-2-248 0,9-9-136 16,-1-10-96-16,-6-10-136 31,-14-3-128-31,-6 0 80 0,-22 1 184 15,-3 9 8-15,-31 21 752 16,-18 17 208-16,-11 9-424 16,-11 42 345-16,7 10-145 0,16 8-64 15,20 1-168-15,24-7-216 0,8 1-8 16,41-1-24-16,30-6-72 16,33-16 0-1,3-16-184-15,-11-19-8 16,-32-3-808-16,-16-41-560 15,-25 3-993-15,-3-7-5969 0</inkml:trace>
  <inkml:trace contextRef="#ctx0" brushRef="#br0" timeOffset="15168.6">3740 10344 8953 0,'0'0'4201'0,"0"0"-3425"0,0 0-559 0,0 0 111 15,0 0 632-15,0 0-16 16,0 3-424-16,0-3-240 0,0 0-8 31,0 0 56-31,0 0 8 16,0 0-104-16,9 0-72 15,3 0 40-15,12 3 81 0,4-3 31 16,4 0-16-16,11 3-72 0,1-3-64 31,4 4-56-31,0-4-48 16,-1 0-8-16,-2 0-32 16,-6 0 40-16,-3 0-48 0,-12 0-8 15,-9 0-40-15,-10 0-96 16,-5 0 56-16,0 0-16 0,0 0-80 31,-12 0 0-31,-16 0 16 16,-8 3-192-16,-11 3-41 0,-9 0-7 15,-4 1 8-15,0-4-104 0,-4 3-144 16,8-6 96-16,13 4 296 16,6-2 160-16,14 2 88 15,11-4 8 1,4 0 176-16,8 0 216 15,0 0 144-15,0 0-120 16,4 0-192-16,8 0-80 0,8 0 96 16,8 0 240-16,3 0 97 0,9 0-65 15,1-4-96-15,-2 2-144 0,4-5-152 32,-6 4-72-32,-1 0-56 15,0 0-216-15,-5-4-792 16,5-9-545-16,-8 4-1431 0,-4-7-6290 0</inkml:trace>
  <inkml:trace contextRef="#ctx0" brushRef="#br0" timeOffset="16821.87">5143 9849 1800 0,'0'0'8922'0,"0"0"-7394"16,0 0-624-16,0 0-200 0,0 0 297 15,-71-38-169-15,47 38-128 0,0 0-224 16,-8 18-56-16,-4 8-40 16,0 15-88-16,1 13 32 31,-6 10 0-31,9 15-31 0,4-9-113 16,9 3 40-16,10-6-96 15,9-10-112-15,9 0-16 0,14-13-248 16,22-12-248-16,7-13-577 15,47-25-575-15,-15-23-1409 32,-5-6-2992-32</inkml:trace>
  <inkml:trace contextRef="#ctx0" brushRef="#br0" timeOffset="17579.41">5383 10112 3632 0,'0'0'6130'0,"0"0"-1641"0,0 0-2585 16,0 0-216-16,0 0-807 15,0 0-513 1,-88 28-72-1,64 8-24-15,8 8-120 0,7-3-136 0,9 1-16 16,4-8-216-16,20-8-176 16,1-7-80-16,3-9-97 0,0-10 161 15,0-4 56-15,-9-18 144 32,-3-9 208-32,-8-4 0 15,-8-7 176-15,-4 1-16 0,-11 3 56 16,-9 6 8-16,-1 13 144 0,5 6-136 15,9 4-112-15,7 6-120 0,4 3-120 16,4-4-960 0,16 4-16-16,16 0 656 0,-1-6 8 31,12 3-248-31,-2-4 184 16,-9 7 304-16,-1 0 120 15,-11 0-25-15,-7 10 57 0,-9 12 40 16,-8 7 257-16,0 3 119 31,-8 6 8-31,-9 0-40 0,-3 0-88 16,1-6-56-16,-1-4-72 0,4-9-56 15,4-6-56-15,4-10-16 16,8-3 56-16,0-9-40 16,8-20-16-1,16-25-256-15,4 0 208 16,7-9 40-16,1 2-184 0,-4 17 104 15,0 9 88-15,-8 16 112 0,-8 19-72 16,0 3-40-16,-9 19 0 16,2 13 88-16,-5 6 32 0,-4 1-48 31,0-1-24-31,-9-6-48 16,-2-3 0-16,-1-10 0 0,0-9 0 15,8-4-8-15,0-9-8 16,4-3-56-16,0-23-64 0,4-8-184 15,12-21 224-15,7 1 8 32,1-3 88-32,4 13 8 0,-3 16 320 15,-10 11 24-15,1 15-152 16,-4 2-200-16,1 19 0 16,-2 9 72-16,-3 14 40 0,-8 5 40 15,0 7 24-15,0 0-40 31,-12 6-128-31,1 1 48 0,-2-7-56 16,9-7-504-16,4-15-1825 16,0-13-1759-16,17-16-5082 0</inkml:trace>
  <inkml:trace contextRef="#ctx0" brushRef="#br0" timeOffset="17798.05">6255 9963 11642 0,'0'0'4521'15,"0"0"-4065"-15,0 0-456 0,0 0 304 16,-4 108 480-16,-4-10-352 0,-4 45-48 31,-8 19 41-31,0 0-209 16,-4-16-160-16,-4-35 0 0,5-25-56 16,6-26-144-16,-3-19-248 15,9-15-153-15,3-4-255 16,-5-9-360-16,6-19-560 0,3-23 15 15,0-12-4528-15</inkml:trace>
  <inkml:trace contextRef="#ctx0" brushRef="#br0" timeOffset="18053.54">6155 9982 10698 0,'0'0'2440'31,"0"0"-1263"-31,76-105-265 0,-32 80 104 15,3 6-392-15,5 15-304 16,-3 4-176-16,-6 29-72 16,-11 22-64-16,-24 28 48 0,-16 26-40 0,-32 6 72 15,-19 0 88 1,3-25 16 0,12-29-88-16,16-12-40 0,4-17-64 15,4 1-8-15,4-7-368 16,8-6-600-16,8-16-1264 15,36-45-921-15,8-5 152 0,-1-17-3360 16</inkml:trace>
  <inkml:trace contextRef="#ctx0" brushRef="#br0" timeOffset="18383.72">6578 10147 9826 0,'0'0'1976'16,"0"0"-1536"-16,0 0 944 15,-9 73 73-15,2-41-513 0,7-1-496 31,0-2-288-31,0-10-136 0,0-3-24 16,11-13-352-16,9-3-144 16,1-9-144-16,7-17 80 15,-5-12-49-15,1-3 225 0,-4-1-72 16,-4 8 456-16,-4 9 816 31,-8 12 729-31,-4 13-129 0,0 0-872 16,0 18-464-16,0 11 160 15,4 9 64-15,4 7-112 16,0-1-120-16,8 1-16 0,0-10-56 0,3-4-248 16,6-12-592-1,-1-16-336 1,4-3-232-16,-5-28-193 0,17-51-1223 16,-4-1-1193-16,-4-2-600 15</inkml:trace>
  <inkml:trace contextRef="#ctx0" brushRef="#br0" timeOffset="18539.84">7119 9607 6121 0,'0'0'5033'16,"0"0"-1088"-16,0 0-2225 16,0 0-1048-16,0 0-520 15,-39 102 168-15,22 12 56 0,2 16-128 16,2 7-111 0,6-10-137-16,-1-26-145 0,-4-25-823 0,4-15-1584 31,0-23-2457-31,4-25-1649 0</inkml:trace>
  <inkml:trace contextRef="#ctx0" brushRef="#br0" timeOffset="19013.54">6900 10011 7641 0,'0'0'4785'0,"0"0"-3441"15,0 0 81-15,0 0-921 0,0 0-504 16,0 0-128-16,148-7-384 15,-56 26-777-15,23-6-935 0,-11-3 240 16,-20-10 743-16,-30 0 505 16,-17 0-64-1,-9-7 800-15,-5 1 256 16,-6-1 1568-16,-13 1 2793 0,-4 3-2056 16,-21-3-1161-16,-11 6-656 15,-7 0-400-15,-13 18-55 0,5 14 39 16,-2 10-80-1,10 2-104-15,11 1-128 16,11-1-16-16,17-9-8 16,0-6-280-16,13-17-200 0,15-9 191 15,8-6 97-15,7-26 32 16,5-8-184-16,-4-15 32 0,-9-2 176 31,-7 7 144-31,-7 12 72 16,-14 13 520-16,-3 15 177 0,-4 7-409 15,0 17-360-15,0 11 8 16,0 7 88-16,0 6-40 0,5-3-56 16,14-3 0-16,5-6-48 31,4-10-192-31,12-9-401 16,1-10-551-16,17-20-1096 0,-6-8-2385 15,-7-7-4297-15</inkml:trace>
  <inkml:trace contextRef="#ctx0" brushRef="#br0" timeOffset="19185.46">8100 9414 13410 0,'0'0'3809'0,"0"0"-3089"16,0 0-576-16,-25 98 224 16,22-3 473-16,3 23-281 0,0 9-328 15,0-7-136 1,0-11-96-1,-8-14-688-15,-5-16-1057 0,6-25-2968 16,-1-26-2320-16</inkml:trace>
  <inkml:trace contextRef="#ctx0" brushRef="#br0" timeOffset="19439">7901 9801 11722 0,'0'0'2585'15,"0"0"-1857"-15,92-19-152 0,-38 16-112 16,6 3-256-16,8 0-144 31,0 9-56-31,-8 10 0 16,-13 10-8-16,-11 3-136 0,-16 12-152 16,-12 10 152-16,-8 3 64 15,-11 7 64-15,-6-1 0 0,2 1-8 16,-2-7 8-16,13-6-1424 31,4-13-1817-31,0-19-3593 0</inkml:trace>
  <inkml:trace contextRef="#ctx0" brushRef="#br0" timeOffset="19572.55">8629 9620 13946 0,'0'0'2601'15,"0"0"-1873"-15,0 0-728 0,0 0-64 16,0 0-584-16,-19 108-1320 0,23-70-3538 16</inkml:trace>
  <inkml:trace contextRef="#ctx0" brushRef="#br0" timeOffset="20100.25">8865 9842 10722 0,'0'0'5857'16,"0"0"-4929"-16,0 0-448 0,0 0 200 15,-76 83 97-15,48-39-353 32,8 7-272-32,8 0-152 15,8 0-424-15,4-7-368 0,4-12-361 16,16-13 33-16,4-13-200 16,4-6 168-16,0-12 375 15,-5-20-239-15,-3-10 1016 0,-12-5 32 31,-4-10 800-31,-4-1-184 16,-8 5-199-16,1 5 159 0,-1 10 624 16,8 9-96-16,0 16-336 15,19 11-800-15,13 2-304 0,9 12 16 16,-2 20-392-16,1 6 128 16,-9 6 24-1,-10 4 72-15,-14 0 240 16,-7-4 136-16,0-6 80 0,-11-6 136 15,-9-10 264-15,0-9 56 0,4-10 80 16,4-3-288-16,12-19-248 16,0-13-208-1,24-25-392-15,7 0-16 16,14-10-168-16,-2 4 183 16,-7 18 601-16,1 7 633 0,-9 19 255 15,-5 19-48-15,-7 0-368 16,-1 19 168-16,-2 16-96 0,-5 6-72 31,-4 10-47-31,-1 3-137 16,-3 3-184-16,0 0-104 0,0 13-737 15,0-16-2039-15,0-9-10107 0</inkml:trace>
  <inkml:trace contextRef="#ctx0" brushRef="#br0" timeOffset="21165.38">9765 9966 7561 0,'0'0'1512'0,"0"0"-1007"16,8-76 223-16,-8 44 608 16,0 7 360-16,0 9-399 15,-12 6-345-15,-8 10-88 0,-12 10-608 16,-15 34-192-16,-2 4 312 16,10 12 0-16,3 4-120 15,24-14-160 1,8 2-88-16,4-15-8 15,8-15 0-15,20-12-96 0,8-10 32 16,8-25-56-16,15-26-272 16,-11-6-264-16,-4-7 176 15,-8 1 32-15,-20 18 448 0,-4 7 72 32,-8 16 720-32,-4 16 56 15,0 6-496-15,0 22-344 0,0 13 112 16,0 9 48-16,0 4 8 15,0 3-88-15,16-7-8 16,3-6-80-16,13-9-64 0,0-16-176 16,9-13-168-1,6 0-64-15,5-29-216 16,-1-9-120-16,-3-13 224 0,1-19 256 16,-10-18 128-16,-7 1 96 15,-17 15 104-15,-10 11 128 16,-5 23 792-16,-12 3 808 15,0 13-520 1,-12 16-167-16,-4 9-585 0,-8 38-296 16,-3 32 120-16,7 35 256 0,12 16-72 15,20-4-288-15,7-14 24 16,17-30-176-16,8-26-24 16,0-15-584-1,28-16-624-15,-4-6-745 16,0-10-4032-16</inkml:trace>
  <inkml:trace contextRef="#ctx0" brushRef="#br0" timeOffset="21675.92">11000 9271 13834 0,'0'0'2825'0,"0"0"-2129"16,0 0-624-16,-19 121-64 31,-9-4 1152-31,-4 23-319 16,8-1-337-16,7-9-232 16,10-25-152-16,7-19 8 0,0-19-128 15,3-29-120-15,14-10-712 16,30-6-449-16,1-5-743 0,-4-15-2857 0</inkml:trace>
  <inkml:trace contextRef="#ctx0" brushRef="#br0" timeOffset="21997.27">10773 9877 10394 0,'0'0'2072'0,"0"0"-888"16,0 0-727-16,111-35-25 0,-19 16-184 0,24-6-248 16,-8 2 0-16,-20 5-432 15,-33 5-273 1,-24 6 233-16,-7 4 128 16,-7 3 272-16,-6 0 72 15,-11 16 368-15,0 13 873 16,-7 12 575-16,-1 7-392 0,-5 6-608 15,10-4-391-15,3 1-233 0,0-6-144 47,0-10-48-47,11-10-625 16,6-18-687-16,-2-7-1376 16,1 0-2097-16</inkml:trace>
  <inkml:trace contextRef="#ctx0" brushRef="#br0" timeOffset="22106.68">11518 9534 13170 0,'0'0'2993'16,"0"0"-1585"-16,0 0-936 0,0 0-336 0,0 0-136 15,0 0-1040-15,0 0-1352 16,4 76-9611-16</inkml:trace>
  <inkml:trace contextRef="#ctx0" brushRef="#br0" timeOffset="22973.54">11554 10112 4032 0,'0'0'8602'15,"0"0"-7290"-15,0 0 1 0,0 0-537 16,-4-76-192-16,16 41-304 15,8-9-280 1,8-1-104-16,0-3-16 16,4 10-32-16,-4 10 56 15,-4 12 88-15,-1 16-96 0,-3 0-56 16,0 25 48-16,-4 17 112 16,-4 5 96-16,-4 10-16 0,-8 1-72 31,0-8 8-31,0-2-8 15,-8-13 0-15,-8-7-8 16,8-12 0-16,1-10 0 0,2-6 240 0,5-15 88 16,0-17-328-16,16-25-216 15,20-26 56 1,3 1-128 0,-2 9-32-16,-5 13 120 0,-13 31 200 15,-2 6 144-15,2 17-104 16,-7 6-32-16,0 32-8 0,-8 9 240 15,0 16 48-15,-4 7-40 16,0-4-128 0,-4-2-48-16,-8-11-16 15,5-12-56-15,3-13-72 0,-1-9 16 16,5-13 56-16,0-10-64 16,9-21-24-16,19-23-632 0,15-29 168 15,-3 4-168-15,-5 9-137 31,-7 16 761-31,-19 32 96 0,2 6 1065 16,-3 9-281-16,-4 7-720 16,1 26 16-16,-5 12 344 0,4 13-112 15,-4 3-120-15,4-3-80 16,7-1-48-16,2-11-64 31,10-11-272-31,9-9-568 0,12-13-392 16,7-6-57-16,9-22-247 15,4-13 352-15,0-13 264 0,0-15 375 16,-13-4 249-16,-15 4 296 16,-16 2 128-16,-20 27 2185 15,-8 2 583 1,-23 19-679-16,-14 13-913 0,-2 3-376 16,3 23-47-16,0 12-73 15,12 13-384-15,12 3-240 0,16 3-32 16,4-3-64-16,13-4-80 15,14-5-8 1,17-7-248-16,3-12-336 16,13-11-328-16,37-15-513 0,-18-12-1623 15,-8-11-1553-15</inkml:trace>
  <inkml:trace contextRef="#ctx0" brushRef="#br0" timeOffset="23127.38">13251 9693 10698 0,'0'0'6601'0,"0"0"-5553"0,0 0 81 16,0 0 551-16,0 0-384 15,0 0-960-15,0 0-336 32,-47-16-1920-32,19 10-6770 0</inkml:trace>
  <inkml:trace contextRef="#ctx0" brushRef="#br1" timeOffset="43196.19">3426 8023 616 0,'0'0'7721'0,"0"0"-6424"0,0 0-369 15,0 0-128-15,0 0-200 16,0 0 344-16,-32-48 24 16,24 45-591-1,-3 3-89-15,-2 0-136 16,-2 0-88-16,-6 0-64 15,-7 6 0-15,0 11-8 0,-3 1 8 16,-9 8 0-16,0 6 0 0,-4 9 104 16,-3 7 96-16,2 2 72 0,2 7 0 31,7 4-16-31,4 2-32 16,8-3-40-16,8 14-64 15,4-8-16-15,8 1 32 0,4 0 24 16,4-7-32-16,12 6-24 0,4-8 48 31,8-4-80-31,-4-3-72 16,8-7 8-16,0-3-8 15,4-2-16-15,-5-2 8 0,-3-5-80 16,-4 0-96-16,-4-7 16 16,-8 1 88-16,-4-7-64 31,-8 3-8-31,0 4-16 0,-4-1 56 0,-20 7 104 15,-4 3 0 1,-8-1 8-16,-3 8 8 0,-6-10-8 16,10-1 0-16,-1-5 8 0,8-7-8 15,13-6 0 1,6-8-8 0,9-5-88-16,0 0-584 0,9 0 120 15,14 0 512-15,5-5 48 16,7-5 232-16,2-3-80 0,-1 4 0 15,-4-1 96-15,-13 4-152 0,1 6-96 32,-8 0-8-32,0 0-48 15,-8 0-48-15,4 3 56 0,-4 10 48 16,-4-4 0-16,0 4 16 16,0 0 48-16,0-1 0 0,0 4 16 15,0-3 48-15,0 0 264 31,-8-1-120-31,-4 1 120 0,-4-1 64 16,-3 1-72-16,-5 3-104 16,-4 3-88-16,-4 4-48 0,0-1 32 15,0 6 48-15,4 4 49 16,4 6-153-16,9 0-112 31,6 10 64-31,9 9-56 0,9 22 96 16,22 20-48-16,9 9-16 15,3 6 0-15,-7-9 8 0,-4-10-48 16,-12 0 96-16,-12 4-56 0,-8-1 0 16,-12 1-32-1,-12 2 176 1,-8-6 56-16,4-19 72 0,13-18 192 16,2-17 24-16,13-12-200 15,0 2-216-15,25 1-112 0,34-6-8 16,49-23-56-16,56-29-208 0,27-47-776 31,-28 0-1033-31,-44-6-5592 16</inkml:trace>
  <inkml:trace contextRef="#ctx0" brushRef="#br1" timeOffset="52604.61">8981 8118 6041 0,'0'0'7113'0,"0"-3"-5456"0,0 3-1097 15,0 0-320-15,0 0 264 32,0 0 136-32,0 0-296 15,3 3-224-15,5 7-112 0,9 5 80 16,-2 11 56-16,-3 0-64 15,4 2-72-15,-8-2 8 0,-1-4-16 16,-2-3 8-16,-1-7-8 16,-4-6 0-1,4-2 8-15,-4-4 8 16,4 0 64-16,0 0 136 0,7-6 336 16,13-17 153-16,21-21-361 15,43-26-208-15,39-28-72 0,32-13-8 16,12 3-40-1,-3 19 8-15,-33 22-24 16,-27 25-16-16,-41 20-160 16,-31 13-288-16,-19 6-353 0,-6 3-663 15,-11 12-904-15,-11 8-1817 16,-14 2-1489-16</inkml:trace>
  <inkml:trace contextRef="#ctx0" brushRef="#br1" timeOffset="61851.81">12801 9286 8529 0,'0'-3'3057'0,"-3"0"-1441"0,3 0-599 16,0 3 119-1,0 0-24-15,0 0-344 16,0 0-392-16,0 0-160 16,0 0-96-16,0 0-32 0,0 0 56 15,0 0 48-15,0 0 0 16,0 0 81-16,0 0 23 15,0 0 32-15,-5 0-88 16,5 0-120-16,0 0-112 16,0 0 0-16,0 0-8 15,0 6 0-15,0 4-168 0,5 9 160 16,6 7 0-16,1 5 8 16,8 4 8-1,0 3 8-15,3-3-8 16,-2-3 40-16,3-7-48 15,-5-2 0-15,-3-8 16 0,0-5-16 16,-4-4 0-16,-4-2-8 16,0-2 0-16,1-2 8 0,6-6 96 31,9-19 24-31,16-23-8 16,27-31-64-16,25-32 0 15,16-10-40-15,8-3-8 0,3 19 8 16,-27 39-8-16,-21 18-8 15,-27 19-64-15,-20 17-176 0,0 2-376 16,-8 7-249 0,-8 3-615-16,-24 22-1657 15,-20 10 305-15,0 0-4186 16</inkml:trace>
  <inkml:trace contextRef="#ctx0" brushRef="#br1" timeOffset="68998.28">4075 12966 6281 0,'0'0'9498'0,"0"0"-7738"16,0 0-1072-16,0 0 9 0,0 0 159 31,0-3-104-31,24 0-432 0,24-6-176 16,32-4-136-16,28 3 8 15,6 1-8-15,-17 6-8 0,-26 3-200 16,-7 0-928-16,-21 9-785 16,-6-6-3408-16</inkml:trace>
  <inkml:trace contextRef="#ctx0" brushRef="#br1" timeOffset="69493.2">5888 12154 8705 0,'0'0'2409'32,"0"0"-1257"-32,0 0-16 15,-107-51-103-15,66 51 191 16,-2 6-248-16,-5 20-184 0,-7 21-264 16,-18 29-40-16,10 29-87 31,7 16-1-31,16 6-216 0,29-13-24 15,11-25-48-15,11-25-104 16,10-20 0-16,26-6 0 0,29 0 0 16,35-15 80-16,21-23-40 0,3-32 24 15,-7-45-16-15,-24-21 24 16,-25-16-8-16,-23-7-24 16,-28 0 0-1,-28 10 48-15,-13 13-24 16,-22 22 56-16,-9 25 448 0,-23 9-32 15,3 17-24-15,0 9-168 0,-4 7-256 16,8 9-96-16,5 22-24 16,-1 26-488-1,32 31-832-15,24 20-689 16,16-11-1895-16,24-18-5330 16</inkml:trace>
  <inkml:trace contextRef="#ctx0" brushRef="#br1" timeOffset="69846.72">6367 12436 11882 0,'0'0'4465'16,"0"0"-3513"-16,0 0-384 31,0 0-568-31,0 0-32 0,0 0-56 15,67 86 88-15,-27 0 0 16,-1 21 8-16,-2-5 0 0,-18-19 0 0,-6-32-8 16,-5-26 0-16,-5-3-64 15,1-3 56 1,4-9 8 0,-3-10 120-16,6-29 1185 0,10-37-241 15,11-43-584-15,-4-17 16 16,3-2-304-16,-11 30-80 0,-8 41-104 15,-4 22 40-15,0 16-48 0,-5 3-632 32,6 7-504-32,3 9-857 15,-1 12-3808-15,2 7-688 0</inkml:trace>
  <inkml:trace contextRef="#ctx0" brushRef="#br1" timeOffset="70406.67">6936 12604 6129 0,'0'0'6873'0,"0"0"-6065"16,0 0-295-16,0 0 767 0,0 0-584 15,0 0-368-15,92-28-192 16,-57 9-48-16,2-6-88 31,-5-7-328-31,-13 3 8 0,-6-6 40 16,-13 7 200-16,-5 6 80 15,-22 12 608-15,-10 10-376 0,-10 15 80 16,-1 21 264-16,0 24-96 0,20 22-184 16,12-2-200-1,16-10-88 1,13-10-8-16,22-22-320 0,25 0-360 16,24-15-464-16,23-23-680 15,9-29-1185-15,-5-38-248 0,-16-18 241 16,-18-8 391-16,-25 14 1833 0,-20 19 792 31,-17 22 4121-31,-11 19-8 16,-4 2 72-16,0 15-1353 0,-4 2-927 15,-20 9-1177-15,-3 26-352 16,-10 19-24-16,1 28-200 0,12-2-144 16,9-7-8-16,15-13-112 31,0-19-456-31,0-2-72 0,11-8-73 15,6-12 201-15,2-15-184 16,-2-4 616-16,3-26 80 0,-9-12 488 16,-11-19 304-16,0-4 9 15,-24-2-25-15,-11-4-184 32,-9 13 88-32,-12 4-96 0,4 8-304 15,5 14-280-15,6 6-1032 16,13 9-1489-16,17 7-8329 0</inkml:trace>
  <inkml:trace contextRef="#ctx0" brushRef="#br1" timeOffset="70927.55">8809 12039 5473 0,'0'0'6609'0,"16"-73"-5593"31,-8 26 33-31,-8-7 415 0,-4 3-152 16,-24 4-248-16,-12 5-55 15,-12 10-345-15,-4 17-176 0,-3 11 0 16,-5 10-144-16,-7 39-48 15,2 34 16-15,9 45-40 16,24 26 8 0,33 15-24-16,15 13 80 0,28-17 40 15,12-2-168-15,-9-20-144 16,-7-15-56-16,-12-19 0 16,-16-10-8-16,-4-21-144 0,-4-14-680 15,-4-19-368 1,-12-6-256-1,-12 9-377-15,0-12-1199 0,0-6-3698 0</inkml:trace>
  <inkml:trace contextRef="#ctx0" brushRef="#br1" timeOffset="71108.21">8180 12938 13778 0,'0'0'2873'15,"0"0"-2169"-15,114-60-416 0,-13 25-40 16,30-10-152-16,13 1-96 31,-13 5-128-31,-32 8-1392 0,-39 15-4041 16,-24 10-1881-16</inkml:trace>
  <inkml:trace contextRef="#ctx0" brushRef="#br1" timeOffset="71231.49">9048 12658 408 0,'0'0'7929'0,"0"0"-3744"16,0 0-2697-16,0 0 329 31,0 105-329-31,0-57-704 0,0 9-432 0,0-3-352 16,4 3-80-16,-4-6-840 15,0-10-1768-15,0-12-1897 16,-4-20-3369-16</inkml:trace>
  <inkml:trace contextRef="#ctx0" brushRef="#br1" timeOffset="71362.73">9088 12382 11226 0,'0'0'4825'16,"0"0"-2729"-16,0 0-567 16,0 0-801-16,0 0-728 0,0 0-904 31,-4-32-4241-31</inkml:trace>
  <inkml:trace contextRef="#ctx0" brushRef="#br1" timeOffset="71950.75">9498 11966 6673 0,'0'0'2416'31,"0"0"305"-31,28-86 352 0,-24 71-449 16,4 5-759-16,-8 4-321 15,0 6-688-15,0 3-568 16,0 19-288-16,4 26 8 0,0 38 168 16,4 41 40-16,-4 22-40 31,4 3-40-31,-8-12-64 0,4-19-72 15,-4-26-96-15,4-22-696 16,0-29-720-16,3-6-617 0,6-9-2208 16,-5-13-3488-16</inkml:trace>
  <inkml:trace contextRef="#ctx0" brushRef="#br1" timeOffset="72177">9937 11801 11602 0,'0'0'5097'16,"0"0"-3529"-16,0 0-687 16,0 0-457-16,0 0-224 15,0 0-128-15,-4 146 336 0,23-22-104 16,1 22-112-16,8 6-80 16,0-6-32-16,-4-12-80 0,-4-17-144 15,-9-21-920-15,-2-20-1105 31,-9-32-3560-31,0-18-4577 0</inkml:trace>
  <inkml:trace contextRef="#ctx0" brushRef="#br1" timeOffset="72368.25">9578 12417 1424 0,'0'0'9746'0,"0"0"-7434"15,0 0-951-15,0 0 55 0,0 0-688 16,147-38-488-16,-12 25-136 0,30-3-104 16,-10-2 0-1,-24-2-464 1,-47 8-1352-16,-29-1-5658 16</inkml:trace>
  <inkml:trace contextRef="#ctx0" brushRef="#br1" timeOffset="72534.05">10566 12268 7665 0,'0'0'6025'0,"0"0"-5616"16,0 0-265-16,4 86 496 15,-4-7 616-15,0 32-496 0,0 10-488 16,0-17-152-16,0-27-120 16,-4-33-520-16,0-2-1552 0,0-8-2889 31,0-11-4713-31</inkml:trace>
  <inkml:trace contextRef="#ctx0" brushRef="#br1" timeOffset="72697.42">10654 12055 12514 0,'0'0'3209'0,"0"0"-2153"16,0 0-488-16,0 0-120 15,0 0-448-15,0 0-288 0,-4 83-992 16,4-45-5417 0</inkml:trace>
  <inkml:trace contextRef="#ctx0" brushRef="#br1" timeOffset="73161.92">10781 12586 12658 0,'0'0'2689'15,"0"0"-1977"-15,12-102-40 16,4 54 72-16,-1 3 56 0,10 1-512 31,-1 6-232-31,4 13-56 16,0 6-296-16,-4 16-184 0,4 6 128 15,-5 22 184-15,1 17 104 16,-4 21 48-16,-12 16 0 0,-4 1 16 16,-4-7-8-16,0-20 0 31,-12-18-88-31,0-3 56 16,0-6 40-16,8-17 88 0,0-9 664 15,4-35 233-15,16-34-953 16,20-36-32-16,8-10-136 0,-1 17-33 15,-7 28 17-15,-16 35 144 16,-3 19 0 0,2 10 8-16,1 6 0 15,1 6-96-15,2 26 96 0,1 9 168 16,0 13-32-16,-5 3-39 16,5 4-97-16,4-4-273 0,21-7-1087 15,-6-11-2553 1,5-20-2856-1</inkml:trace>
  <inkml:trace contextRef="#ctx0" brushRef="#br1" timeOffset="73656.72">12080 12036 10186 0,'0'0'4713'32,"0"0"-2945"-32,0 0-488 15,-124-16-359-15,68 45-313 0,-7 25-264 16,3 25-200-16,16 1-136 15,16-7-8-15,21-13-104 0,7-19-608 16,11-3-217-16,17-9-183 31,8-20 176-31,12-9 360 16,12-34 344-16,0-14-264 0,-4-13 168 16,-1-2 328-16,-11 6 368 15,-16 9 1128-15,-5 13-72 0,-10 23-247 16,-6 12-849-16,1 12-328 31,5 43 0-31,-2 36 64 0,6 55 16 16,2 32-72-16,1 13-8 0,1 3-40 15,-6-17-24-15,-7-2-352 16,-3-4-281-16,-5-18-695 0,-17-36-1224 16,-7-37-217-1,-4-33 1513 1,-8-22 1320-16,-20-2 1600 0,-27-17 1433 15,-40-12-593-15,-9-42 33 0,4-31-281 16,25-17-279-16,43-15-425 16,40-12-400-16,28-20 96 15,52-23-351 1,27-14-833-16,25-1-112 16,16 16-545-16,3 22-359 0,1 32-928 15,-8 22-553-15,-33 32-1256 16,-32 12-3264-16</inkml:trace>
  <inkml:trace contextRef="#ctx0" brushRef="#br1" timeOffset="73807.7">12785 12001 14739 0,'0'0'4177'15,"0"0"-3049"-15,0 0-400 0,0 0-448 31,0 0-280-31,0 0-1416 16,-36-57-3593-16</inkml:trace>
  <inkml:trace contextRef="#ctx0" brushRef="#br1" timeOffset="75075.71">6135 13636 3080 0,'0'0'5041'0,"0"0"-2832"16,0 0-1641-16,0 0-344 0,0 0 264 16,0 0 344-16,20 0 56 15,5 0-272-15,-2 0-167 16,8-3 31-16,6 0 32 0,10 3-168 31,6 0-168-31,6 0-24 16,9 0-32-16,16 0-8 0,19 3-8 15,17 4-56-15,7-4-40 16,-7-3 80-16,-13 0-40 16,-11 0 8-16,0-3-8 0,-4-7 24 15,3 1-8 1,1 2 8-16,-5 4 0 16,1-3 0-16,0 2-64 0,-1 4 40 15,1 0 24-15,3 0-64 16,1 0 0-16,-1 0 112 15,9 0 160-15,4-3 56 16,-1 0-8-16,5-6-136 16,-4 2-96-16,-5 1-32 15,-7 3-16-15,-5-1-32 0,-19 4 32 16,-13 0-39-16,-10-2 39 16,-2 2 48-16,22 0 56 15,17-7 24 1,26 1 16-16,4-7 40 15,0 4-64-15,-9-4-72 0,-8 3-8 16,-7 4-80-16,-16-1 0 16,-16 4 0-16,-17 3-8 15,-3 0 16-15,8-3-8 0,4 0-8 32,12 0 16-32,-4-1-16 15,4 2 8-15,7-5 8 16,0 1-8-16,2-1-8 0,-2 1 8 15,1 0-8-15,-5-1-8 16,-2 1 0-16,-10-3 0 0,-3 2 8 16,-4 1 0-1,-5-1 8-15,-7 4 0 16,-4-3-8-16,-4 3 0 16,-4-4 0-16,-8 4 16 0,-8 0-8 15,-4 3 0-15,0 0 0 16,-4 0-8-16,0 0-48 15,0-3-320-15,-4 3-448 16,-4-4-585-16,-4-1-4088 16</inkml:trace>
  <inkml:trace contextRef="#ctx0" brushRef="#br1" timeOffset="77722.48">9398 12439 7513 0,'0'0'1800'15,"0"0"-1383"-15,0 0-137 0,0 0 576 16,0 0-240-16,-15-12-304 15,15 8-120-15,0 4 48 16,0 0-16 0,0 0-64-16,0 0 224 0,0 0 280 15,0 0 121-15,0 0 39 16,0 0-88-16,0 0-32 16,0 0-104-16,0 0-32 0,8 0 0 15,7-6-71 1,13-3 119-16,9-4 112 15,2 4-312-15,1-4-224 0,-8 3-136 16,-1 4-56-16,-6 3-112 16,-5-1-792-16,-12 4-713 15,-5 0-2471-15,-3-3-5603 0</inkml:trace>
  <inkml:trace contextRef="#ctx0" brushRef="#br1" timeOffset="97881.27">15483 12078 8265 0,'-13'0'5721'16,"2"-4"-4760"-1,-6-2-433-15,6-7 752 0,3 4 264 16,0-7-631-16,3-3-369 16,5-10-152-16,0-6-256 0,13-12-88 15,11-4 0 1,3-3-48-16,14-6 40 15,-2 9-40-15,5 6 0 16,0 14-8-16,8 12-48 0,-5 15-8 16,2 8-8-16,-2 40-48 15,1 32 72-15,-16 32-8 0,-17 12 56 16,-15-2-8-16,-7-29 8 31,-17-32 0-31,4-15 0 0,-4-11-88 16,-4 1 40-16,0-3-8 15,0-4 56-15,9-12 0 0,6-13 0 16,13-10 88-16,0-38-88 16,40-46-384-16,44-49 136 31,20-26-40-31,3 7-233 0,-11 45-351 16,-40 54 584-16,-24 31 288 15,-8 19 632-15,-9 13-16 16,5 0-343-16,1 22-265 0,-6 16 32 15,1 19 160-15,-4 10-8 16,-4 3-64 0,-4 0-40-16,-4-4-32 0,0 1 24 15,-4-3-72-15,-4-10-8 16,0-7-200-16,4-9-809 16,4-16-951-16,8-12-2785 0,11-10-2441 15</inkml:trace>
  <inkml:trace contextRef="#ctx0" brushRef="#br1" timeOffset="98225.38">16849 11617 6001 0,'0'0'8554'32,"0"0"-6802"-32,0 0-640 0,0 0-640 15,0 0-216-15,0 0 88 16,-64 120 81-16,40-56-105 15,9 3-80-15,2 0-24 0,13-7-120 16,0-6-40-16,4-10 32 31,20-5-80-31,4-14 0 0,12-13 0 16,4-12 48-16,3-3 72 16,9-25 16-16,0-26-32 15,0-26-24-15,-8-21 24 0,-17-7 232 31,-14 22-96-31,-17 26 16 0,0 31 272 16,-4 10 48-16,-4 7-176 0,3-1-240 16,2 6-168-16,3 10-968 15,0 17-1760-15,12 2-3466 16</inkml:trace>
  <inkml:trace contextRef="#ctx0" brushRef="#br1" timeOffset="98901.22">17395 11779 12994 0,'0'0'2921'0,"0"0"-2113"15,0 0-416-15,79-73-48 16,-42 51 104-16,3 3-248 0,-5 6-192 15,-3 10-8-15,-4 3-72 32,-8 9-32-32,-4 20 40 0,-9 12 56 15,-7 7-88-15,0 6 80 16,-19 3-32-16,-5 0 48 16,-8-3 80-16,0-6-64 0,1-14 40 15,6-8-8-15,14-10-32 31,2-10 88-31,9-6 40 0,5-16 176 0,27-31-320 16,23-29-72-16,21-33 24 16,-1 5-56-16,-6 21-40 15,-26 36 128-15,-19 24 16 0,-4 14 0 16,0 9 40 0,-4 0-40-1,0 22-8-15,-9 20 8 0,-7 8 8 16,0 11 136-16,-7-1-72 0,-14-3 80 15,-2-3-32-15,-5-10-48 16,4-9-15-16,4-16-9 0,8-9 0 31,12-10 144-31,0-16 176 16,24-35-368-16,31-38-88 0,22-31-288 16,-2 6-281-16,-15 18-39 15,-20 39 520-15,-17 35 176 0,2 3 320 31,-5 9 224-31,0 7-7 16,-8 6-409-16,-1 26-24 0,-2 22 88 16,-5 3-48-16,0 6 80 15,-4 7-8-15,-4-10-72 16,-9 6-56-16,-6-6-88 0,-1 0-568 16,-8-3-857-16,0-12-1543 31,8-17-4394-31</inkml:trace>
  <inkml:trace contextRef="#ctx0" brushRef="#br1" timeOffset="99310.33">18746 10858 12706 0,'0'0'4537'0,"0"0"-2784"15,0 0-889-15,0 0-864 16,0 0-224-16,4 121 224 0,-4 6 120 15,-17 25-40 1,-6 7-24-16,-10-16-56 16,6-42-128-16,3-25-360 15,4-28-24-15,5-19-17 16,2-7 9-16,5-6 184 0,5-10 336 16,3-6 144-16,15-32 224 0,29-27-368 15,32-37-96-15,0 1-224 31,-5 9-232-31,-7 22-64 16,-16 33 400-16,3 12 216 0,1 12 48 16,-3 10-48-16,-14 29 88 15,-7 22-40-15,-20 25 72 0,-20 23 136 16,-24-6 88-16,-15-17 128 31,-29-9 48-31,-12-19-48 16,-7-4-79-16,-13-9-97 0,29-19-128 15,34-19-168-15,33-16-769 0,16-9-1975 16,13-7-7186-16</inkml:trace>
  <inkml:trace contextRef="#ctx0" brushRef="#br1" timeOffset="99668.59">19347 11582 11866 0,'0'0'4569'16,"0"0"-4081"-16,0 0 144 16,0 0 200-16,0 0-391 15,0 0-185-15,84 3-184 0,-44-6-72 16,4-10-601-16,-1-9-375 16,6-10-328-16,-14-5-112 0,-3-11-337 31,-16-3 785-31,-8 0 968 15,-8 6 760-15,-12 14 969 0,-8 9-409 16,-4 15-272-16,0 7-16 16,-4 16-568-16,4 13-143 0,1 25-81 31,7 22-192-31,16 16 0 16,0-3-48-16,11-19-224 15,13-26-481-15,4-22-551 0,17-2-712 16,41-20-2001-16,-2 0 1048 15,-3-13-1848-15</inkml:trace>
  <inkml:trace contextRef="#ctx0" brushRef="#br1" timeOffset="99928.37">20408 11230 10354 0,'0'0'5769'0,"0"0"-3865"0,0 0-1095 16,-101 63 255-16,41-2-448 15,1 21-288-15,4 19-248 0,14-8-72 0,26-20-8 31,15-29-144-31,0-22-448 16,20-2-16-16,7-8 120 16,10-9 416-16,6-3 72 0,-4-22 88 15,-3-25 264-15,-12-23 280 16,-15 0 96 0,-9 0-48-16,-24 13-136 15,-12 12-80-15,-12 4-200 16,-8 0-264-16,0 12-24 0,9 10-1656 15,15 4-1457-15,8 5-8513 0</inkml:trace>
  <inkml:trace contextRef="#ctx0" brushRef="#br1" timeOffset="101023.36">21837 11195 6481 0,'0'0'6433'0,"0"0"-4680"16,0 0-673-16,0 0-216 31,-107-6 56-31,59 28-248 0,-4 9-160 16,1 5-191-16,3 5-145 0,8-6-80 15,16 0-56-15,9-7-40 16,15-9-8 0,3-7-232-1,37-8 56-15,40-4 184 0,23-26 64 16,-7-5-64-16,-16-1-120 0,-37 6-273 15,-31 14 217-15,-3-4 176 0,-9 3 272 16,-9-3 153-16,-18 4-265 16,-14 2-112-16,-2 4-48 15,7 0-16 1,12 6 16-16,16-4-8 16,8 1-336-16,44-6-553 0,44-14 409 15,31-21-208-15,16-16-296 16,-4-7-448-16,-34 7 207 15,-38 15 1233-15,-22 14 224 0,-9 5 1065 32,-9 4 439-32,-3 3-456 15,0 0-360-15,-13 12-127 0,-3 7-145 16,0 4-640-16,-11 43-248 16,-25 42 200-16,-27 51 48 15,-14 28 8-15,-6 20 48 0,7-8-56 31,16-18-8-31,8-12 0 0,13-20 0 16,14-13 8-16,14-21 0 0,7-20-48 16,4-22-208-16,8-16-176 15,16-10-89-15,8 1-127 16,11-7 8-16,13-3-56 16,8-16 104-1,-1-3-520-15,1-22 640 0,-12-6 400 16,-12-11 72-16,-16-5 624 0,-11-7 504 15,-13-22 152-15,-13-26-240 16,-34-27-119-16,-13-14-257 16,-4-6-32-1,8 13 24-15,28 31-144 16,12 23-120-16,16 31-232 16,24 13-160-16,32 3-616 0,56 1-1168 15,-9 8-1233-15,-7 10-5697 0</inkml:trace>
  <inkml:trace contextRef="#ctx0" brushRef="#br1" timeOffset="101504.38">23355 10877 12362 0,'0'0'3801'16,"0"0"-2617"-16,0 0-320 15,0 0-488-15,0 0-328 0,-4 147 585 31,-11-14 247-31,-2 22-240 16,2 13-208-16,-1-15-328 0,0-19-48 16,0-21-56-16,0-27-200 15,4-26-912-15,4-21-497 16,0-17-1183-16,5-6-3049 0,-2-13-3897 16</inkml:trace>
  <inkml:trace contextRef="#ctx0" brushRef="#br1" timeOffset="101750.97">23392 10798 8121 0,'0'0'4305'15,"27"-70"-1720"1,5 35-1217-16,24 3-368 16,35 20-304-16,29 12-112 0,7 31-71 15,-19 14-217-15,-28 24-192 16,-44 8-104-16,-36 9 0 0,-16 12-216 15,-56-12-152 1,-23-1 95-16,-21-5 81 16,4-14-8-16,17-8-296 15,27-23-16 1,24-7-632-16,21-9-1193 16,14-6-3352-16</inkml:trace>
  <inkml:trace contextRef="#ctx0" brushRef="#br1" timeOffset="102161.5">24423 11109 11466 0,'0'0'1912'0,"0"0"-479"16,-4-89-113-16,-12 61-112 31,-12 8-272-31,-12 14-552 16,-3 6-344-16,-13 23-40 0,0 14-88 15,4 15 88-15,12 5 0 16,12 3 0 0,17-3-16-16,11-6-112 0,4-7 8 15,28-12 32-15,11-13 16 16,9-13 56-16,8-6-40 16,7-19 40-16,-3-16-80 0,-4-9-40 15,-12-10 32-15,-12-3 104 16,-12 3 64-16,-12 13 64 15,-5 9 336-15,-7 13 233 16,0 19 31-16,-7 0-728 16,-5 22-72-16,-4 16 64 15,0 7 0-15,4 5-8 0,4 1-360 16,8 0-337-16,8-10-495 16,16-9-984-1,36-16-1689-15,-8-16 0 16,4 0-1304-16</inkml:trace>
  <inkml:trace contextRef="#ctx0" brushRef="#br1" timeOffset="102440.45">25209 10883 8753 0,'0'0'4793'31,"0"0"-2768"-31,0 0-1057 31,0 0-544-31,-73 83-24 16,22-10-176-16,-1 25-88 0,4 4-56 15,16-16-72-15,8-22-8 0,20-27-520 16,4-8-672-16,0-6-192 0,0-8 271 16,9-12 241-1,6-3 872 1,2-22 8-16,-2-19 520 16,-11-20 817-16,-4-18 167 0,-16 0-552 15,-12 6-232-15,-7 15-168 16,-1 24 105-16,-5 2-289 0,-2 10-376 0,11 19-96 15,12 18-1249-15,12 14-3056 16,8 6-4104-16</inkml:trace>
  <inkml:trace contextRef="#ctx0" brushRef="#br1" timeOffset="103603.22">25611 10966 10682 0,'0'0'2888'0,"0"0"-1695"0,-32-76-185 31,4 54-136-31,-7 9-176 16,-10 13-480-16,-2 3-216 16,2 29-8-16,-2 9 0 0,7 20-40 15,8-4 48-15,13 6 0 0,6 1 0 16,13-14-128-16,4-2-144 15,16-10-80 1,4-13 80-16,12-12 128 16,3-13 144-16,6-13 88 15,6-18 32-15,1-17-24 0,0-18-88 16,-8 5 240-16,-9-5 0 16,-3 8 24-16,-19 23 400 15,-6 7 513-15,-3 15-313 16,-4 13-872-16,0 6-88 15,-4 20-88-15,-3 15 176 16,3 7 0-16,-1 6 8 0,5-3 0 16,0-7-8-16,9-3-120 15,2-15-336 1,10-14 40-16,-2-9 79 16,13-3 337-16,4-25-8 15,4-10 8-15,7-25-104 0,17-20-96 16,-8 4-8-16,-8 10-40 15,-12 15 48-15,-16 22 200 0,-1 10 16 32,-2 7-16-32,-10 12-72 15,-3 22-80-15,-4 16 112 16,0 16 40-16,-11 6 8 0,-10 7 88 16,-3-7 0-16,1-9-48 15,-1-7-40-15,4-12-8 0,4-10 0 31,8-12-8-31,0-7 8 0,8-3 216 0,0-22-32 16,13-10-184 0,14-25-88-16,29-22-160 0,16-26-184 15,-1 13 120-15,-15 22-64 16,-16 26 168-16,-20 28 128 16,3 6 80-1,-3 10 56-15,-3 0 72 0,-9 26-128 16,-5 15 144-16,-3 9-16 15,-3 11-32-15,-18 2 56 0,-3-2-144 32,-3-4 32-32,3-16-40 15,4-9-96-15,8-13-64 16,8-16-160-16,4-3 320 0,0-19-96 16,24-16-336-16,20-25 48 0,20-32-472 15,-1 6-625-15,-7 10 25 31,-8 16 1456-31,-24 31 648 16,0 7 952-16,-5 12-135 0,-10 10-921 16,-5 22-536-16,-4 19 232 15,0 7 80-15,0 13-16 0,0-4-208 16,0-10-32-16,0-2-64 16,15-17 8-16,13-8 0 31,16-17-16-31,4-3-144 0,12-20-144 15,12-27-744-15,3-29-40 0,-7-23-1401 16,-20 7 161-16,-29 19 1799 16,-19 29 521-16,-4 21 2993 0,-20 8 48 15,-3 2-1065 1,-9 13-840 0,-4 6-631-16,0 29-265 0,1 10-96 15,11 9-64-15,4 6-24 16,16-3-56-16,8-6-24 0,0-10-280 0,28-9-241 15,8-13-167-15,11-16-88 32,29-6-384-32,16-35-513 15,23-32-743-15,-24 1 7 0,-14-2-3680 16</inkml:trace>
  <inkml:trace contextRef="#ctx0" brushRef="#br1" timeOffset="103791.24">27726 10020 9738 0,'0'0'5313'15,"0"0"-2873"-15,4-92-815 0,-4 76-217 16,0 16-560-16,0 6-848 16,-4 33-40-16,-4 30 40 0,1 40 72 15,-1 27 48-15,3 17-112 32,1-8 80-32,4-8-80 15,0-23-8-15,4-16-160 0,5-21-312 16,-9-26-1744-16,-9-23-2994 15,-3-24-4664-15</inkml:trace>
  <inkml:trace contextRef="#ctx0" brushRef="#br1" timeOffset="103949.2">27372 10229 10474 0,'0'0'1648'0,"135"-15"-824"0,-23 15-64 16,15 0-151-16,-3 12-609 31,-29 14-24-31,-35-7-2193 16,-28-7-4544-16</inkml:trace>
  <inkml:trace contextRef="#ctx0" brushRef="#br1" timeOffset="104248.2">27885 10582 3624 0,'0'0'1601'0,"0"0"-401"15,0 0 824-15,0 0 505 16,0 0-545-16,116 32-976 0,-68-48-135 16,-4-6-305-16,-5-10-288 31,-6-6-232-31,-14-10-48 16,-11-3-200-16,-8 7 176 0,0 9 24 15,-19 16 360-15,-5 16-120 0,-8 6-240 16,-8 29 280-16,0 25-8 15,4 3-88-15,8 10-40 16,9 3-88 0,19-16-56-16,0 3-280 15,19-12-552-15,22-16-480 0,18-16-3953 16,37-16 4408-16,27-35-3672 16,-15-7 3057-16,-17-5 1168 0</inkml:trace>
  <inkml:trace contextRef="#ctx0" brushRef="#br1" timeOffset="104525.96">28814 10300 2960 0,'0'0'4329'16,"0"0"1056"-16,24-83-1560 0,-24 73-2241 0,-8 10-1192 16,-24 22-384-16,-8 17-16 15,-12 28 0-15,-4 18 8 0,5 1-8 32,15-7 0-32,16-12-64 15,16-23-232-15,4 4-168 0,4-7 24 16,20-12 32-16,8-17 208 15,0-12 208-15,4-15 200 0,-8-24-40 16,-4-21 240-16,-16-23-16 16,-12-21-8-16,-24 8-176 31,-8 20 152-31,4 32-55 0,12 18-57 16,4 11-240-16,8 2-32 15,8 13-873-15,20 0-2119 16,12 6-2593-16</inkml:trace>
  <inkml:trace contextRef="#ctx0" brushRef="#br1" timeOffset="104787.92">29348 10185 13034 0,'0'0'4153'0,"0"0"-3505"16,0 0-504-16,-92-9 120 15,60 18 8-15,1 17-224 16,7 12-48-16,3 6-264 15,17 7-256-15,4 6-200 0,4 7-424 32,9-1-929-32,2 3-815 15,-6-2 399-15,-9-4 657 16,0-12 1488-16,-24-10 344 0,-16-9 1040 16,-23-10 280-16,-2-6 441 0,-6-13-345 15,-1 0-744-15,16-32-416 16,13-7-256-16,22-2-4329 0</inkml:trace>
  <inkml:trace contextRef="#ctx0" brushRef="#br1" timeOffset="104895.31">29698 9940 3096 0,'0'0'0'0</inkml:trace>
  <inkml:trace contextRef="#ctx0" brushRef="#br1" timeOffset="111187.05">15526 11268 1568 0,'0'0'5993'31,"0"0"-4713"-31,0-3-631 0,-4-1 191 16,4-2 664-16,0 3 32 15,0-1-551-15,0 2-353 0,0 2-160 0,0-4-56 16,-4 1-8-16,4-3-80 16,0 3-136-1,0-7-72 1,-3 4-40-16,3-4-8 0,-8 1-64 16,-1-4 40-16,2-3-48 15,-5 4 8-15,-1-7-8 0,-2 3 0 16,-5-3 64-16,-4-1 24 0,-1 5 24 31,-6-4 96-31,-5-1-136 16,0 1-56-16,-3 4-8 0,3-1-8 15,-5 0 16-15,2 0-8 16,-5 3 16-16,0-3-16 0,4 4 0 16,-8 2 8-16,5 0-8 31,-5 4 0-31,-4 0 0 0,0 3 0 15,-7 0-8-15,-9-1 8 16,4 1 0-16,1 3-8 0,3-3 8 16,0 0-8-16,4 3 16 15,4 0-16-15,-3 0 0 32,3 0 0-32,-4 9 0 0,0 1 0 15,-4 2 0-15,0 5-8 16,0-2 8-16,-3 5 0 0,-1-1 0 15,4-1 0-15,-3 2 0 0,3 2 0 16,-4 6 0 0,0 1 0-1,1 3 8-15,-5 6 0 0,1-3 0 16,-1 3 48-16,3 0-56 16,-2 0-8-16,7-3 8 0,9 0-8 15,-1-3 8-15,12-4-8 16,0-5 8-1,8-1 0-15,4-3-8 16,9-7 8-16,2-2 0 0,13-7 0 16,-3 0 16-16,7-3-8 15,0 0 40-15,0 0 40 0,0 0-40 16,0 0 16-16,0 0-56 31,0 0-8-31,0 0-112 0,0 0-192 16,0 0-384-16,0 0-480 15,0 0-616-15,0-6-929 0,-4 0-2664 16,4-1-432-16</inkml:trace>
  <inkml:trace contextRef="#ctx0" brushRef="#br1" timeOffset="111779.73">12770 11160 4472 0,'0'0'1569'16,"0"0"-281"-16,0 0 336 16,0 0 561-16,0 0-249 0,0 0-727 15,7-48-297 1,-7 45-104-16,0 3-192 15,0 0-272-15,0 0-168 0,0 0-168 16,0 0-8-16,0 3-72 16,0 10-56-16,0 3 128 15,0 9 0-15,-4 7 104 0,-8 9-32 32,0 7 24-32,-8 2 128 0,-3 8-64 15,-5-1-64-15,0 0-80 16,-4-6 40-16,8-7-48 15,0-12-8-15,12-10 16 0,0-9-8 32,12-6-8-32,0-7 16 15,0 0 152-15,0 0 408 0,0-4 241 16,20-5-209-16,0-4-288 16,12-3-104-16,4 0-24 15,3 4-16-15,13 2-72 0,4 7-40 31,20 3-16-31,27 0-40 0,20 9 56 16,-7 7-8-16,-24 0-40 0,-36-3-8 16,-28-1-8-16,0 1-8 15,-4 0-40-15,-9 3-80 16,-7-7-280-16,-8 4-112 0,0-6 64 16,-12 2-64-1,-15-3-193-15,2-6-871 16,6 0-3713-16</inkml:trace>
  <inkml:trace contextRef="#ctx0" brushRef="#br1" timeOffset="147740.79">11510 13430 464 0,'-3'0'672'16,"-2"0"352"-16,1 0-352 0,0 0-8 0,4 0-40 31,-4 0-88-31,4 0-191 15,0 0-153-15,0 0-16 16,0 0 144-16,0 0 160 0,0 0 184 16,0 0 184-16,0 0 40 15,0 0-120-15,0 0-199 0,0 0-25 32,0 0-40-32,0 0-96 15,0 0-56-15,0 0-120 0,0 0-48 16,4 0 0-16,9 0-56 15,10-3 152-15,9-3 168 16,4-1 72-16,8-2-63 0,8 2-137 31,-5-2 88-31,5 2-48 16,-8 4-144-16,-8 0-88 0,-4 0-120 16,-13 3 0-16,-2 0 0 15,-10 0-8-15,-3 0 0 16,-4 0 0-16,0 0 0 0,0 0 8 15,0 0 0 1,0 0 0-16,0 0 48 16,0 0-56-16,0 0-8 0,0 0-72 15,4 0-584-15,0 0-977 16,5 0-1447-16,-9-9-4274 16</inkml:trace>
  <inkml:trace contextRef="#ctx0" brushRef="#br0" timeOffset="166272.44">8378 7950 4520 0,'0'0'4033'16,"0"0"-2848"-16,0 0-49 16,0 0-112-16,-11-42 488 0,11 36 121 15,0 0-345-15,0-1-336 16,0 4-264-16,0 0-72 16,0 3-223-16,0 0-113 0,0 0-152 15,0 0-128-15,0 0-120 16,0 0-48-1,0 3 0-15,8 7 56 0,7 6 96 0,5 6 16 16,1 0 0 0,3 0 0-16,-1-3 0 15,-7-3 0-15,4-3 0 0,-8-7 8 16,3-2 40 15,-2-4 8-31,6 0 88 16,5 0 64-16,8-23 48 0,9-5-48 15,10-17-40-15,17-21-40 16,0 2-112-16,0-9-16 16,-5 3 8-16,-15 20-8 0,-4 5 8 15,-16 13 48-15,-13 16-8 16,-6 7-40-16,-9 9-8 0,0 0-288 16,0 3-848-16,0 32-945 15,-9 0 137-15,-2-3-2993 0</inkml:trace>
  <inkml:trace contextRef="#ctx0" brushRef="#br0" timeOffset="170308.08">9287 9153 5761 0,'0'0'6105'32,"0"0"-4241"-32,0 0-439 0,0 0-481 15,0 0-240-15,0 0-176 16,0-25-312-16,4 31-216 16,4 10-152-16,0 9 136 0,8 14 16 15,-1 5 8-15,2 4 0 16,-6-1 32-16,-3-2-40 0,1-7-8 15,-1-10 8 1,-5-9 0-16,9-9 0 16,-3-10 16-16,6-12 312 15,21-30 464-15,16-28-175 0,24-31-193 16,7-17-96 0,-10 17-152-16,-18 27-96 0,-28 39-64 15,-10 13-16-15,-9 13 0 16,-5 6-320-16,-3 3-1033 15,-15 44-1631-15,-17 3-89 16,-12 1-5209-16</inkml:trace>
  <inkml:trace contextRef="#ctx0" brushRef="#br0" timeOffset="177230.38">7362 11576 968 0,'0'0'3889'31,"0"0"-3425"-31,0 0-144 16,0 0 512-16,0 0 568 0,-11-19-208 16,7 12-303-16,-1 4-225 15,-3-7 144-15,1 8 64 0,3-8-264 16,-4 4-120-16,-1-1-256 31,-2 1-104-31,-2 0-56 16,-2-1-72-16,-5 4 48 0,0-3-24 0,0 2 137 15,0-5-49-15,-3 6-96 16,-5-4 0-16,0 4-16 0,-4 3 8 16,-4 0 0-1,-4 0-8 1,-4 0 0-16,0 3 0 16,-3 7 0-16,2-3 0 0,2 2 8 0,3-3 0 15,0 1 0-15,4-1 0 16,-4-3 8-16,5 7-8 0,-1-4 0 31,-1 0 0-31,2 4 8 16,-1-4-8-16,0 4 48 15,1 0-48-15,-1-1 64 0,4 0-72 16,0 1 0-16,0-1 8 0,4 1 0 31,0-1 0-31,0-2 48 16,0-1-48-16,0 4 0 15,0-1 0-15,0 1 0 0,0-1 48 16,0 4-56-16,5-4 0 16,3 1 0-16,0-4 0 0,-3 1 0 15,-1-1 0-15,3-3 0 32,-3 1 0-32,-4 1 8 15,1 2-8-15,-1-4 0 0,0 7 0 0,0-4 0 16,4 0 0-16,0 1 0 15,5 2 0-15,-2-2-8 0,1 2 8 16,1 4-8 0,-1-4 0-1,-5 7 0-15,6 0 8 16,-5 0-8-16,4 0 8 0,0 0-8 16,0 3 8-16,4-4 0 0,-3 2-8 15,-2 2 0-15,6-1 8 0,-2 2 0 31,-3 2-8-31,1 0 8 16,-1 1-8-16,-1 2 8 16,2 0-16-16,3 1 16 0,-4 2-8 15,8-2-56-15,0-1 64 16,1 0-8 0,-2 1-8-16,5-4 8 15,1-3 0-15,-2 3 8 16,1 0-16-16,1 0 16 0,-1 4-8 15,-1 3 16-15,1-1-8 16,1 4 48-16,-1 3-48 0,3-7 8 31,1 4-8-31,0-3 8 16,4-1 48-16,0-2-56 16,0 2 8-16,4 1 40 0,0-4 40 15,5 4 0-15,-1-1 16 0,-1-2-48 16,1 0 16-16,-3-1-72 0,3-3 8 15,-5 3 0 1,5 1 0 0,0-4 48-16,1 4-8 15,-6-4 24-15,9 3 0 0,1 0 32 16,-2 1 72-16,5-1-40 0,4 4-16 16,-4-1 0-1,0 1-72-15,4 3 8 16,-5-1 0-16,2 1-40 31,-2-3 32-31,2-1-48 16,-2 1 0-16,5 0 16 0,1-4-8 15,-2 3 104-15,5-2-16 16,0 2-40-16,4-2 40 0,-4-1-8 16,4 0-16-16,-5 1 16 15,1 0-88-15,1-1 56 0,-1-3-48 16,-5 3 0-16,1-6 64 15,1 1 0-15,-2-5-64 16,5 1 72-16,0 3-80 0,4-3 0 31,4 7 72-31,4-1-56 16,3 0 40-16,9 0-48 0,-4 1 0 16,4-1 0-16,-1-3 8 0,-2-1-8 15,2 2 0-15,-7-4-8 16,8 0 16-16,-9-4-16 15,6 1 8 1,2-1 0-16,1 1-8 16,-1-3 8-16,2-1 0 0,-6 1 0 15,5 0 0-15,-4-1 0 16,0 1-8 0,-4-1 16-16,-1 0-16 15,-2 4 0-15,-1 0 0 0,-1 0 0 16,-3-4 0-16,4 4-56 15,-4-4-8-15,3-3 48 0,1 4-88 16,5-3 96-16,-6 2-8 31,5 0 8-31,1-2 0 16,2 3-8-16,5-1 8 0,-1 1 8 16,2-1-8-16,-2 4 8 0,1 0 0 15,-1-4 0-15,2 0 0 16,-2 4 0-16,-3-3 8 15,4-4-8-15,-4 4 0 0,-1-7 0 32,2 3 0-32,2-3 0 15,1-3 8-15,8 3-8 0,-1 4 0 16,1-4 0-16,4 3 8 16,-4 0 0-16,-4 1 0 15,-5-4 0-15,2 4-8 0,-6-4 0 16,-3-3 0-1,0 3-8-15,4-3 0 16,4 0-72-16,-1 0 8 0,5-3 8 16,0-4 64-16,3 1-8 15,-3 3 8-15,1-3 0 16,-2 2 8-16,-3 1 40 16,0-3-40-16,-4-1-8 15,-1 4 48-15,1-3-48 16,0 3 0-16,-4-4 0 0,0 1-8 15,-1 0 8-15,-3 2-8 16,0 2-32-16,-3-2 40 16,-1 1 0-1,-1 0 8-15,1 3-8 16,0-3 0-16,0-1 56 0,7 1 48 16,1-3 8-16,8 0-32 15,3 3-72-15,5-7 56 16,0 3-64-16,0 5 0 0,0-5 0 31,-8 4 0-31,0 0 0 16,-1 0 0-16,-6-1 0 0,2 4 0 15,1-3 0-15,0 0 0 16,8-3 8-16,-1 3-8 16,1-4 0-16,0 4 8 0,-5-4-8 31,2 2 0-31,-6-2 8 0,-2 1 0 15,2-1 240-15,1-3 0 0,4 1-80 16,-1 0-72-16,1-1-88 16,-4 4 0-1,4-1 0 1,-8 4-8-16,0 0 8 0,-4 3-8 16,-4 0 8-16,3 0 0 0,1 0 8 15,0 0 56-15,4 0-16 0,0 0-48 16,-1 0 56-16,1 0-56 31,-3 0-8-31,-2 0 0 16,1-3 0-16,-4 3 16 0,0 0-8 15,3-3 0-15,-3-1 104 16,4-2-104-16,1 0 56 0,2-1-56 16,-3-2-8-16,3 0 8 15,2-1-8-15,-5 3 8 0,-5 1 0 31,1 0-8-31,-4-1 0 16,4 1 0-16,-4-3 8 0,4-1 32 16,4 0-32-16,-1-2-8 15,1-1 9-15,0-3-9 16,4 0 0-16,-8 1 0 0,0-2 0 31,-4 5 16-31,4-4-16 16,-9 3 8-16,5-3 40 0,-4 1-48 15,4-4 0-15,4-4 0 0,0 1 8 16,-4-3-8-16,0-1 0 16,-4 4 0-16,-1 3 8 15,-3-3-8-15,0 0 64 16,0-4-48 0,0 1-8-16,0-4 32 0,0-2-40 15,0-4 0-15,4-4 0 0,-5 2 0 16,5-2 0-16,-7-2-8 15,2 3 8 1,-6 0 0-16,-2 6 0 16,-3-3 0-16,4 4 0 15,-4-4-8-15,0-1 8 0,1 1-8 16,-2-2 0-16,1-2 8 16,0 1-8-16,0 0-16 0,-8 3 16 31,4 0-40-31,-4 0 48 15,4 1 0-15,-4-5 0 16,0 1 0-16,0-3 0 0,0 3 0 16,0-4 8-16,0 8-8 31,0 2 64-31,-4 4-56 0,-4-1-8 16,0 4 8-16,-4-1-8 15,5 0 8-15,-6-2 0 0,5-1 0 16,-3 1-8-16,-2 2 0 0,5-5-56 15,-4 2 56 1,0 0-72 0,1 1 24-16,-6-1-1 0,2 4 41 15,2 0 8-15,-6 2-8 16,-1 1-48-16,3 0 56 0,-2 3-8 16,-1 0 0-16,4 3 0 0,-8 0-96 15,4 0 96-15,-4 0-56 16,-3 1 56-1,-1 2 8-15,-4-3-72 16,4-3 72-16,-8 3-8 16,0-3-40-16,0 0 48 15,-4 0-8-15,1 0-48 0,2 3 56 32,-2 0-72-32,3 3 64 0,0 4 8 15,4-1-8-15,1 4 8 16,-1 0-88-16,4-4 8 15,-4 4-24-15,4-4-40 0,-4 4 88 16,-4-3 48-16,1-1-32 31,-2-3 40-31,1 0 0 0,1-3 0 16,3 4-8-16,-4-1-56 16,8 7 56-16,-4-4 8 15,0 4-56-15,-3-1 56 0,3 4 0 0,-5 0-8 16,2 0 8-16,-1 0 0 15,-4-3 0-15,1 2 0 16,-6-2 0 0,-7 3 8-16,5-3-8 15,-1-1 0-15,0 1 16 16,0 2-16-16,1-1 0 0,-1 1 0 16,0 1 0-16,-4-3 8 0,-4 2 0 15,-4-2-8 1,-15-1 0-16,3 5 0 15,0-5 0-15,-8 1-8 16,13 3 0-16,-8-4 8 16,2 4-24-16,6 0 24 0,3 3 0 15,4 0 0-15,4-3 8 0,5 0-8 32,-5-1 0-32,8 1 16 15,-3 0-16-15,-1 0 0 16,0 0 8-16,-3 3-8 0,-1 0 8 15,3 0-8-15,-3-4-8 16,9 4 8-16,-5 0-8 0,9-2-48 31,-6 2 56-31,6-4-8 16,-5 1 8-16,1 3 0 16,-6 0 0-16,1-3-8 0,0 3 8 15,-3-3-8-15,3-4 8 16,9 4-16-16,-2 0 16 0,6-3-8 15,3 3 8 1,-1-1-8-16,2 4 16 16,-1-3-16-16,-4 3 8 15,1 0 0-15,-9 0 0 0,8 3 0 16,-4 1-8 0,4 1 0-16,1 2 8 15,-2-1 0-15,-2-2 0 0,-6 2-56 16,6-3 48-16,-9 3 8 15,5-2-8-15,-2-1 8 16,2 0 0-16,3 0 8 0,0 0-8 31,0 4 0-31,0-4 0 16,5 0 0-16,-6 3 8 0,10-2-8 16,-5 2 0-16,5 0 0 15,-1-2 0-15,-1 2 0 0,-2 0 0 16,-5 4 0-16,-4-4 0 15,1 3 8-15,-2 1-8 32,-3 3 0-32,1 0-448 0,-1-1-576 15,-24 7-672-15,17-3-193 16,3-3-3264-16</inkml:trace>
  <inkml:trace contextRef="#ctx0" brushRef="#br0" timeOffset="199241.14">16331 12678 1872 0,'0'0'2825'0,"0"0"-1065"16,-4 0-1056-16,4 0-48 0,0 0 272 15,0 0 185 1,0 0-105-16,0 0-264 15,0 0-232-15,0 0-40 16,0 0 112-16,0 0-80 0,0 0-87 16,0 0-113-16,0 0-88 15,0 0-8-15,0 0-88 16,0 0-32 0,4 0 88-16,8 0-56 15,4-4 64-15,16-2 56 0,3 0-56 16,18-4-16-16,3 1-24 15,3-1-24-15,9 4 48 16,3-4-32-16,2 7-24 0,2-3 0 31,13-1-48-31,11 4-8 16,21-6 0-16,3-1 8 0,-3-3 40 16,0-3 40-16,-1 1 32 15,9-5-8-15,7 2-16 16,5-5 8-16,-2 7-48 0,-5 1-56 15,-15 2 24 1,-6 0-72-16,-4 0 88 16,-8 4 24-16,-5-4 24 0,-3 0 25 15,-4 1 63-15,-1-1-56 16,0 1 16-16,5-1-72 0,-16 0 24 16,-12 7-64-1,-21 3-64-15,-6-4-16 16,-1 4 0-16,-8 3 0 15,-5-3-8-15,-14 3 0 0,-6 0 8 16,1 0-8-16,-4 0-224 16,0 0-328-16,0 0-393 15,16 0-719 1,0-4-2681-16,-1-2-1584 0</inkml:trace>
  <inkml:trace contextRef="#ctx0" brushRef="#br0" timeOffset="202867.79">23918 11944 656 0,'0'0'5729'0,"0"0"-3809"15,0 0-799-15,0 0-33 16,-5 0 264-16,5 0-216 0,0 0-432 31,0 0-319-31,0 0-153 16,0 0 0-16,0 0-16 15,9 0-64-15,2 0-64 0,2-3 32 16,6-1 88-16,1-1 80 0,8-2 16 16,0 1 40-16,0-1-80 15,8 1-56-15,7 0-32 31,2-1-24-31,2 1-16 0,5-3 48 16,-1 2 8-16,1 1-32 16,4-4 0-16,4 4 0 0,0 0 32 15,4-4-16-15,3 0-24 16,1 4-32-16,4 0-47 31,-4-4 71-31,7 4-72 0,-3 0-24 0,3-1-40 16,-7 1-8-16,0-1 48 15,-9 1-40-15,1 0 40 0,-4-1 32 16,0-2 16-16,8-4 0 16,3 0-8-1,1 1-40 1,8-7-40-16,-1 6 8 0,2-3-8 16,-6 0 0-16,-3 3-8 0,0 4 8 15,-4-4 0-15,-4 4 0 0,-2-4 0 16,2 0 0-16,0 4-8 31,9-1 8-31,-2 4 0 16,4-3 0-16,6 2 0 0,-2 1-8 15,0 3-8-15,-2-1 0 16,-2 1-56-16,0 0 64 0,2 0-8 16,-6 0-8-16,5-4 8 31,0 1 8-31,7 0 0 0,21-4 0 15,-13 1-8-15,-7 2 0 16,-12-3-64-16,-16 5 24 16,4-5 40-16,12 0 0 0,-9 1 0 15,1-1-64-15,-5 1 24 32,-3-1 40-32,-3 1 0 0,2-1 0 15,-3 1 0-15,4-1-64 16,3 0 24-16,-3 1-24 15,0 3-32 1,4-4-48-16,-5 4-57 0,-2-4-15 16,-2 4-32-16,1-1-240 15,-4 2-272-15,8 1-768 0,-17-2-905 16,-7 3-2512-16</inkml:trace>
  <inkml:trace contextRef="#ctx0" brushRef="#br0" timeOffset="-210217.77">8797 7347 6665 0,'0'0'2729'0,"0"0"-1665"16,0 0-880-16,0 0-176 15,0 0-8 1,4 0 400-16,-4 0 384 15,0 0-232-15,0 0-288 0,0 0-144 16,0 0-40-16,0 0 80 16,4 0 48-16,-4 0 16 0,0 0-40 15,4 0-96 1,3 0 24-16,6 0 40 16,2 0 129-16,10 0 175 15,-1 0-80-15,4 0-72 0,4 0-112 16,-1 0-40-16,9 3 56 15,-1-3-40-15,6 0-8 0,-2 0-88 32,2 3-16-32,-2 0-56 15,-3 0 16-15,4 1-16 16,-4-2 16-16,-1 5-8 0,6-1 0 16,-2 1 0-16,5-1-8 0,3 0 8 15,5 1 88-15,4-1-16 16,0 1-8-16,4-4-8 31,-1 0 0-31,1 0 8 0,0 0-64 16,-4 4 56-16,3-7-56 15,-7 3 56-15,0 0-48 0,-8 0-8 16,0-3 0-16,0 3 64 16,-1 1-8-16,5-4 40 15,-4 0 0 1,7 0-32-16,-2 2 8 0,6-2 8 15,-3 0 24-15,4 0-48 16,0 0-56-16,0 0 64 0,-5 0-64 16,5 0-8-16,-1 0 8 15,1 0-8 1,0 4 0-16,0-4 0 16,-4 3 8-16,0 0-8 0,-5 0 8 15,1 1-8-15,4-1 8 16,0 0 0-16,4-3 0 0,0 3 48 15,7 0-56-15,1 0 0 32,3 0 0-32,2 1 8 0,2-1 0 15,-4 0-8-15,-2 0 0 16,2 1 0-16,-7-2 0 0,3 2 0 16,1-4 8-16,0 0-8 15,0 3 0-15,-1-3 0 31,-3 3 0-31,0 0 0 0,3-3 0 16,-7 3 16-16,4 1-16 16,-4-1 8-16,0 0 0 0,-1 0 0 15,-7-3 56-15,0 3-56 16,0 0 0-16,0-3 56 31,0 4-56-31,3-1 8 0,1-3-16 0,0 3 0 16,0 0 0-16,0 4 0 15,-9-1-8-15,1-3 8 0,-8 3 0 16,-1-2 0-16,-3-1 0 16,-4 0 0-1,5 0 0 1,-2 1 8-16,5-2 16 0,4-2 24 0,-4 4-40 16,7-4 64-16,-3 0-64 15,4 0 0-15,-4 0 40 0,7 0-40 16,-2 0 56-16,-1 0-48 31,-1 0-8-31,5 3 48 16,-5-3-40-16,6 0-16 0,-5 3 0 15,-1 0 8-15,1 0 8 0,0 1-16 16,-4-4 0-16,-1 3 16 16,-3 0 41-16,0-3-57 31,-4 0 8-31,0 0 40 0,0 3-40 15,-1-3 48-15,6 0-40 16,-2 3 32-16,-3-3-40 0,7 0 0 16,-2 0 32-16,2 0-32 15,2 3-8-15,-2-3 48 16,1 0-48-16,0 0 8 16,-8 4-8-1,-1-4 8-15,1 0-8 0,-8 3 8 16,0-3-8-16,0 0 0 15,-4 0 0-15,0 0-8 0,4 0 8 16,-5 3 0 0,-2-3 0-1,3 0 0-15,0 0 0 0,3 0 0 16,5 0 8-16,-4 0 0 0,0 0-8 16,0 0 0-16,4 0 0 15,-4 0 8-15,-4 0-8 0,0 0 8 31,-5 0-8-31,-3 0 0 16,5 0 8-16,-6 0 0 0,2 0 8 16,2 0-8-16,5 0-8 15,0 0 0-15,4 0 0 0,0 0 16 16,-1 0-16-16,5 0 0 31,1 0 0-31,-6 0 0 0,1 0 0 16,-8 0 0-16,-5 0 0 15,-2 0 8-15,-1 0-8 16,0 0 0-16,0 0-8 0,4 0 8 31,0 0 0-31,4 0 8 16,4 0-8-16,-5 0-8 0,5 0 0 16,-3 0-160-16,-6 0-169 15,1 0-239-15,-16 0-592 0,0 0-1865 16,-16 0-7649-16</inkml:trace>
  <inkml:trace contextRef="#ctx0" brushRef="#br0" timeOffset="-200255.93">15849 14100 7721 0,'0'0'2073'0,"0"0"-1745"15,0 0-216 1,0 3 144-16,0-3 1464 16,0 0-256-16,0 0-599 0,0 0-265 15,0 0-16-15,0 0 64 16,-3 0-144-16,-10 0-232 31,1 0-144-31,-12-3-80 0,0-3 8 16,-4-1 32-16,-4-3-88 0,-11 1 80 0,-5 0 8 15,-12-7-80 1,-19-4 112-16,-17-2 32 16,-16-9 16-16,-3-4-64 31,7-3 88-31,13 3-40 0,11-4 41 0,4 8-49 15,12 3 64-15,9 2 208 16,11 10 104-16,8 0-184 0,-8-3-208 16,-4 3-56-16,5-6-64 15,3 6 0 1,12 4 40-16,8 2-48 16,8 4 48-16,9 2-48 0,-2 1 8 15,9 0-8-15,-4 3-96 16,4-3-72-16,0 3-32 0,0 0-96 15,0-3-8-15,0 3-48 32,0 0-120-32,0-7-185 15,4 4-431-15,5-6-488 0,6-10-2577 16,1 2-480-16,0 2-1384 0</inkml:trace>
  <inkml:trace contextRef="#ctx0" brushRef="#br0" timeOffset="-199793.2">14666 13325 3224 0,'0'0'5321'0,"0"0"-3112"0,0 0-649 0,0 0-616 16,0 0-200-1,7-25 9 1,-7 25 7-16,0 0-288 0,0 0-320 16,-4 0-152-16,-11 9 0 15,-5 7 0-15,-12 3 8 0,-8 6-8 16,-4 1 16-16,-7 0 48 0,-5-1-64 16,0-3 8-16,-4-3 0 15,13-3 128-15,2-3 72 0,17-7 40 16,9 1-24-16,10-4-144 15,6-3-16-15,3 0 0 16,0 0 56 0,0 2 32-16,0 5-96 15,3-1-48-15,10 11 32 0,6 5 152 16,5 6 112-16,8 4-56 16,9 6-32-16,6 0-63 15,5 10 23-15,8-1-16 0,4 1-64 31,-5-1-96-31,-3-8 0 16,-12-4-320-16,-12 0-857 16,-12-10-1431-16,-12-6-5650 0</inkml:trace>
  <inkml:trace contextRef="#ctx0" brushRef="#br0" timeOffset="-162222.98">4406 7845 4745 0,'0'0'6153'0,"0"0"-4401"16,0 0-400-16,0 0-359 15,0 0-177-15,0 0-456 16,-8-9-208-16,8 9-152 0,0 9-136 15,0 0 136-15,8 8 64 16,4 5 0-16,0 3 48 0,0 4-64 31,0 2 24-31,4 1 24 32,-4 0-88-32,0-3 40 0,-1-7 16 15,-2-7-56-15,-5-5 56 16,-4-7-16-16,8-3 192 15,-4 0 640-15,3-22 49 0,14-23-241 16,14-31-424-16,14-28-184 31,-6 5 0-31,-4 20-64 0,-14 31-16 16,-9 26 0-16,-4 6-8 16,-5 3-144-16,6 4-576 0,-5 9-489 15,12 0-831-15,-5 3-1897 0,6 3-2016 16</inkml:trace>
  <inkml:trace contextRef="#ctx0" brushRef="#br0" timeOffset="-157085.78">4522 9642 8905 0,'0'0'2921'0,"0"0"-1969"0,0 0-232 16,-4-6 569-16,4 6-153 16,0 0-488-1,0 0-392-15,0 0-104 0,0 0-48 16,0 0 8-16,0 0-64 15,0 0-32-15,0 0-16 16,0 0-24-16,0 13-96 0,8 6 120 16,-4 6 8-1,3 7 64-15,-3 0-24 16,5-7-24-16,-1-3-16 0,-5-6 0 16,1-7 0-16,0-9 0 15,1 0 40-15,3 0 232 16,3-15 144-16,13-17-104 0,4-10 24 31,8-27-55-31,12-23 7 16,-4 9-120-16,-9 10-104 0,-10 19-16 15,-10 29-40-15,1 6-16 16,-4 3-80-16,1 13-408 0,-6 3-377 16,10 0-415-16,6 22-696 31,-3 0-2193-31,-5 0-2913 0</inkml:trace>
  <inkml:trace contextRef="#ctx0" brushRef="#br0" timeOffset="-137660.98">7390 12080 1712 0,'0'0'5073'0,"0"0"-2609"16,0 0-919-16,0 0-1 16,0 0 48-16,0 0-207 0,0 0-289 0,0 0-288 15,0-2-136 1,0 2 72-1,0-10 41-15,8-3-225 0,0-12-240 16,4-4-64-16,13-12-72 16,10-19-32-16,25-32 0 15,23-29 88-15,9-12-96 16,-12 22-24-16,-20 28-48 16,-29 38-64-16,-6 17-8 15,-6 2 0-15,-3 7 0 0,0 3-80 16,-8 7-160-16,-8 9-320 15,0 0-624-15,0 6-801 16,-28 36-7 0,4-1-825-16,0 3-3352 0</inkml:trace>
  <inkml:trace contextRef="#ctx0" brushRef="#br0" timeOffset="-137341.39">7474 12115 1400 0,'0'0'4929'0,"0"0"-2609"0,0 0-663 0,0 0 375 15,0 0-271-15,0 0-697 16,68-50-264-16,-25 15 0 0,26-26 8 15,18-21-40-15,21-32-55 16,-1-10-129-16,-19 3-168 16,-29 29-200-16,-27 38-112 0,-11 22-24 0,-14 13-16 31,1 7-64-31,1-1 0 16,-5 3-136-16,-4 7-296 0,0 3-496 15,-4 3-809-15,-5 10-719 16,-6 3-5578-16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9T13:35:31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21626 6743 144 0,'0'0'7377'15,"-11"7"-6361"1,3-4-672-16,-1 7 169 0,-2-4 567 16,3 0 120-16,4 4-56 0,-5-1-192 15,2 1-127-15,-1 3 63 16,-9-1-56-16,6 7-136 16,-9 3-120-1,-5 7-208-15,-1 6 8 16,-2 3-120-16,-9 7-63 15,5 2-97-15,-4 4-80 0,1-1 32 16,3-5-48-16,4-7-136 16,4-6-281-16,4-10-279 0,8-6-424 31,4-10-920-31,4-6-2081 16,4 0-1312-16</inkml:trace>
  <inkml:trace contextRef="#ctx0" brushRef="#br0" timeOffset="360.52">21200 6877 2896 0,'0'0'5633'0,"0"0"-3160"16,0 0-113-16,0 0-399 15,0 0-281-15,0 0-520 16,3-25-535-16,-3 25-313 15,0 0-192 1,0 0-120-16,5 0-120 16,-1 9 16-16,4 10 104 0,0 3 376 0,8 7-56 15,-4 5-176-15,4-2 0 16,-4 6 0 0,8 1-40-16,-5-1-16 15,2-3-40-15,2 0 8 16,-3 0 0-16,0-7-48 0,-7-2-8 15,2-1-80-15,2-9-184 16,-6 0-176-16,1-7-256 0,0 1-217 31,1-7-471-31,2-3-1088 16,-3 0-3122-16</inkml:trace>
  <inkml:trace contextRef="#ctx0" brushRef="#br0" timeOffset="842.65">21718 7163 3880 0,'0'0'9898'0,"0"0"-7513"32,0 0-833-32,0 0-183 15,0 0-273-15,0 0-416 16,0 0-432-16,0 0-248 0,0 19 0 16,0 6 72-16,0 3 112 15,0 1-56-15,0 0-56 0,0-1-72 31,-4-6 56-31,4 0-56 16,0 1-56-16,0-1-728 16,0 0-504-16,4-2 255 0,8-8-4088 15,0-9-5249-15</inkml:trace>
  <inkml:trace contextRef="#ctx0" brushRef="#br0" timeOffset="1515.02">22730 6718 432 0,'0'0'10202'0,"0"0"-7298"16,0 0-783-16,0 0-489 16,0 0-488-16,0 0-335 15,0-9-369-15,0 9-288 16,0 2-152-16,0 15-144 16,-8 8 144-16,-4 7 296 0,-4 9-72 31,-4 3-136-31,1 4 32 15,2 3-120-15,2-3 56 0,-2 2-8 16,6-5-48-16,-2-1-224 16,2-3-352-16,-2 1-232 0,5-10-289 15,1-1-399-15,3-9-776 16,0-12-641-16,0-7-1496 31,4-3-2144-31</inkml:trace>
  <inkml:trace contextRef="#ctx0" brushRef="#br0" timeOffset="1822.55">22468 6765 3744 0,'0'0'5505'0,"0"0"-3368"0,0 0 327 16,0 0-743-16,0 0-545 15,0 0-616 1,0 0-464 0,-5 23-32-16,17 6 560 0,0 6 0 0,8 12-215 15,-1 1-9-15,5 2-104 16,1 1-184-16,-1-6 16 0,0 2-80 16,-1-2 0-16,1-4-8 31,-4-3-32-31,-4-3-16 0,4-10-328 15,-8-2-248-15,4-7-873 16,-8-14-911-16,-1 2-3089 0,-3-4-4425 16</inkml:trace>
  <inkml:trace contextRef="#ctx0" brushRef="#br0" timeOffset="2207.01">23009 7140 3208 0,'0'0'7434'0,"0"0"-6202"15,0 0 112-15,0 0 129 16,0 0-225-1,84 0-440 1,-73 7-424-16,2 2-232 0,-9 7-64 0,-4 7 64 16,0 2 120-16,-24 3 152 15,-4 4-8-15,-4 0-199 0,4-10-113 16,4-6-32-16,12-3-72 31,12-11-80-31,0 2-289 16,12-4 17-16,16 0 256 0,12 0-80 31,4-13-320-31,8-15-392 0,-13 2-1088 16,-11 4-3946-16</inkml:trace>
  <inkml:trace contextRef="#ctx0" brushRef="#br0" timeOffset="2655.59">22156 7404 7513 0,'0'0'6834'0,"0"0"-4922"0,0 0-416 16,0 0-327-16,0 0-241 15,0 0-488-15,9-4-440 0,-2 4-32 32,5 7-56-32,0 3 88 15,0 5 72-15,1 5-64 0,-6 2 0 16,-7 0 8-16,0 3 56 16,-20 4 56-16,-12-1-128 0,-4 4-216 15,-20 3-736-15,9-9-313 16,7-11-3968-16</inkml:trace>
  <inkml:trace contextRef="#ctx0" brushRef="#br0" timeOffset="3188.81">23726 7245 4136 0,'0'0'9298'16,"0"0"-6977"-16,0 0-1089 15,0 0-352-15,0 0-200 0,0 0-319 16,0 0-361 0,5 16 8-16,-5 6 112 15,0 3 128-15,-9 4-88 0,-7 6-56 16,-8-3-104-16,-4 3-96 0,-4 3-208 15,-16 6-1617 1,9-12-3936-16,7-7-2929 0</inkml:trace>
  <inkml:trace contextRef="#ctx0" brushRef="#br0" timeOffset="3526.91">24467 6772 9514 0,'0'0'4609'31,"0"0"-3441"-31,0 0-56 0,0 0-256 15,0 0-488-15,0 0-168 16,-27 80 408-16,6-26-239 16,-7 12-185-16,-7 23-72 0,7-7-56 15,0-5-8 1,8-14-40-16,8-18-8 16,-8 2-56-16,4-2-553 0,-4-13-655 15,8-10-1344-15,5-19-3306 16</inkml:trace>
  <inkml:trace contextRef="#ctx0" brushRef="#br0" timeOffset="3728.8">24232 6858 544 0,'0'0'11930'0,"0"0"-9529"16,0 0-1145-16,0 0-320 15,0 0-152-15,0 0-512 0,0 0-264 31,28 82 609-31,-8-31-249 0,7 19-192 16,-2-3-80-16,6 0-8 16,-6 2-88-16,-5-12-8 15,-1 17-977-15,-6-17-1119 0,-6-13-3313 16</inkml:trace>
  <inkml:trace contextRef="#ctx0" brushRef="#br0" timeOffset="4162.85">24659 7195 7497 0,'0'0'2889'15,"0"0"-2073"-15,0 0-152 16,79-23 16-16,-43 23-128 0,-5 0-392 15,-3 3-160 1,-7 10-472-16,-10 6-296 16,-11 0 640-16,-4 3 128 0,-15 1 400 15,-5-5 56-15,-4 1-104 16,4-3-96-16,8-3-120 16,4 0-136-16,8-4-64 0,4 1-136 31,13-1 144-31,10 1-144 0,9 2-80 15,3-2 96-15,2-3 184 16,-9 2 0-16,-9 1 0 16,-6-1-72-16,-9 4 72 0,-4 0 24 31,-13 5 624-31,-15 5 313 16,-4 5 223-16,-11 1-632 15,3-7-64-15,-4 4-488 0,4-4-104 16,8-7-2249-16,12-8-3912 0</inkml:trace>
  <inkml:trace contextRef="#ctx0" brushRef="#br0" timeOffset="4350.82">25160 7454 9450 0,'0'0'6249'31,"0"0"-5697"-16,0 0-280-15,0 0-88 16,0 0 80-16,0 0 8 16,4 89-72-16,-28-44-200 0,-27 12-240 0,-1-6-1544 15,4-10-2881-15</inkml:trace>
  <inkml:trace contextRef="#ctx0" brushRef="#br0" timeOffset="5086.49">25718 7365 4745 0,'0'0'8921'0,"0"0"-7680"0,0 0-1153 16,0 0-88-16,0 0 0 0,96-2-760 16,-64 2-1889-16,-5 0-2752 0</inkml:trace>
  <inkml:trace contextRef="#ctx0" brushRef="#br0" timeOffset="5242.67">26244 7375 3424 0,'0'0'7818'15,"0"0"-6410"-15,0 0-1064 0,84-32-344 16,-48 32-1048-16,-8 0-3761 0</inkml:trace>
  <inkml:trace contextRef="#ctx0" brushRef="#br0" timeOffset="5386.64">26818 7340 8001 0,'0'0'2593'0,"88"-19"-2593"16,-45 10-2777-1</inkml:trace>
  <inkml:trace contextRef="#ctx0" brushRef="#br0" timeOffset="5498.53">27196 7343 12562 0,'0'0'3169'15,"0"0"-2337"-15,0 0-832 16,0 0-96-16,0 0-1600 16,36-82-4170-16</inkml:trace>
  <inkml:trace contextRef="#ctx0" brushRef="#br0" timeOffset="5925.67">28531 6648 3872 0,'0'0'7050'16,"0"0"-4954"-16,0 0-735 15,0 0 127-15,0 0-16 0,0 0-448 16,8-9-567-16,-8 9-425 15,0 15-32-15,-8 11 0 16,-8 12 360-16,-8 7 0 16,0 12-40-1,-4 3-168-15,-4 3-96 0,0 4 32 16,4 0-32-16,-3-1-56 0,4-2-32 16,-1-10-504-16,3-3-280 15,5-10-433-15,1-3-983 16,2-9-2489-1,10-10-1889-15</inkml:trace>
  <inkml:trace contextRef="#ctx0" brushRef="#br0" timeOffset="6243.54">28085 6854 4624 0,'0'0'6842'0,"0"0"-4754"16,0 0-607-16,0 0 47 0,0 0-248 16,0 0-648-16,0 0-608 0,4 13 104 15,12 13-80-15,0 9 721 16,12 12-265-16,0 7-152 15,11 19-40-15,2-6-48 16,-6-1-88 0,1-2-120-16,-4-16-40 0,0 2-16 15,-4-11-920-15,4 8-601 0,-4-15-1319 16,-9-7-4418-16</inkml:trace>
  <inkml:trace contextRef="#ctx0" brushRef="#br0" timeOffset="7073.28">28953 7277 1744 0,'0'0'7433'0,"0"0"-6040"16,0 0-137-1,0 0 48-15,0 0-159 16,0 0-585-16,0 0-384 0,0 0-40 15,0 0 64-15,-95-6-24 16,71 18 40-16,4 4-80 16,-4 3-88-16,4 3-48 0,5 1-16 31,2-1 8-31,9 0-88 16,4-3-8-16,0-3-176 15,20-6 32-15,5-4 224 0,6-6 24 16,1 0 144-16,0-6 96 15,0-10 104-15,0-10 72 0,-4-9 24 32,-5-9 192-32,5-23-48 15,-4-22-176-15,0-19-216 0,-4 6 129 16,-4 23 47-16,-8 28-168 0,0 23 0 16,0 3 360-16,-4 2 16 15,0 4-64-15,-4 13-24 16,0 6-176-1,0 0-312-15,0 0-64 16,0 0-176-16,0 9-88 0,0 11 120 16,0 8 208-16,-4 7 0 0,0 9 0 15,0 7 72-15,0 6-64 16,4 13 104 0,0 19-104-16,0-6 0 15,4-14 0-15,8-5 48 16,4-17-56-16,3 5-320 15,13 2-752-15,16-4-425 0,-4-11-1223 16,-4-17-5346-16</inkml:trace>
  <inkml:trace contextRef="#ctx0" brushRef="#br0" timeOffset="10898.05">21499 8410 9874 0,'0'0'2648'16,"0"0"-1240"-16,0 0-271 16,-4-3-1-16,4 3-392 0,0 0-464 15,0 0-280-15,-4 3-96 16,4 10 72 0,-4 3 24-16,-8 3 96 0,8 6 8 0,-8 0-88 15,5 1-8 1,-2 0 56-16,1-1-56 15,0-3 32-15,5-6-40 16,3-7-128 0,-4-2-48-16,4-7-24 0,0 0 152 15,0 0 48-15,0-10 152 0,0-9-152 16,-5-9-320-16,5-1 216 16,-4-6 96-16,4 3 8 15,-4 7 0-15,0 6 232 0,4 9 192 31,0 7-80-31,0 3-248 16,0 0-96-16,0 0-144 0,0 3-112 16,0 10 104-16,12 0 152 15,0 3 0-15,4 0 8 0,8 0 40 32,0-4-48-32,4 4-96 15,-5-7-256-15,5 1-312 0,-11-3-304 16,-2-1 48-16,-6-3-249 15,-9 0 121-15,0-3 1048 16,-21 0 184-16,-10 0 64 0,-5 0-168 16,-9-6 48-16,2-7 128 15,4 0-72 1,3 1 16-16,12-1-72 0,3 4 256 16,14-1-7-16,7 7-73 15,0 3-304-15,4 0-200 16,20 0 32-16,8 3 63 15,-1 7 105 1,5-4 8-16,0 0 65 0,-8-3-65 16,-4 1 8-16,-13-1-8 0,-3-3-8 15,-8 0 48-15,0 0-16 16,-19 0 312-16,-9 0-344 16,-8-3-80-16,-8-4 80 0,0 1 0 31,5 0 8-31,11 3-8 15,8-1 8-15,8 4-8 0,12 0-152 16,4 0-289-16,20 0 369 16,16 4 72-16,3 1 184 0,5 2-79 15,-8-4-33-15,-5 0-48 32,-10 1-24-32,-18-4-561 15,-3 0-2135-15,-4 0-4650 0</inkml:trace>
  <inkml:trace contextRef="#ctx0" brushRef="#br0" timeOffset="14347.69">23025 8232 544 0,'0'0'11002'0,"0"0"-8890"16,0 0-487-16,0 0-169 0,0-12-240 16,0 12-423-16,0 0-521 15,0 0-272-15,0 6-160 16,-12 13-25-1,-4 10 185-15,-4 5 0 16,0 5 49-16,0-4-49 0,4 0 0 16,1-7-129-16,2-6-175 0,5-9-96 15,1-3 32-15,7-7-8 16,-4-3 336 0,4 0 40-16,-4-13 0 15,4-9-72-15,-5-10-160 16,1-9 160-16,4-4 16 15,0 4 56-15,-4 3 96 0,4 13 168 16,0 9 304-16,0 10-72 0,0 6-456 31,0 0-40-31,0 3-296 16,0 16 80-16,13 3 208 16,-2 3 8-16,5 4 0 0,4-3 48 15,4-1-40-15,0-6-8 16,0-6-224-16,3-1-248 0,-6-2-112 31,-1-4-184-31,-12 0-184 16,-4-3-73-16,-4 1 369 15,0-1 368-15,-16 0 288 0,-8 0 336 0,-8 1-24 16,-8-4 8-16,0 0 8 16,-3 0-119-16,11 0-49 15,4-10 192 1,4-3 152-16,12 4 64 15,7-4-128-15,5 0-144 16,0 7-192-16,0 0-104 0,17 2-136 0,3 4-112 16,3 0 72-16,5 4 96 15,4 5-40 1,-4 0-168-16,4 4 16 16,-4-3 72-16,-4-1 16 15,-9-2-344-15,-2-1-385 16,-9-3-159-16,-4-3 944 0,-4 0 128 15,-16 0 232-15,0-9-104 0,-11-4 184 32,-1-3-40-32,-5 0-96 15,5 0-40-15,4 4-40 16,5 2 80-16,10 4 8 0,6 2-111 16,7 4-73-16,0 0-273 15,7 0 185-15,18 0 88 0,3 4 417 31,7 2-17-31,-3-6-224 16,-4 3 88-16,-4-3 56 16,-8 0-216-16,-4 0-104 0,-8 0-640 15,0-6-673-15,-4-4-1687 0</inkml:trace>
  <inkml:trace contextRef="#ctx0" brushRef="#br0" timeOffset="18106">24719 8178 7697 0,'0'0'3057'16,"0"0"-2057"-16,0 0-384 0,0 0-208 15,0 0-192-15,-5 13 104 16,-7 6 128-16,4 3-127 16,-8 4-41-16,4 2-120 0,-8 1-72 46,5-4-24-46,-2 1-56 16,6-7 40-16,-2-3-40 0,5-7 0 16,5-5 48-16,-1-4-8 15,4 0 128-15,0 0 152 0,-4-19 40 16,4-7-368-16,-4-5 0 16,4-8 48-16,-4 4 128 15,4 0 16-15,0 10 416 0,0 9 136 16,0 6-120-16,0 7-360 15,0 3-264-15,0 3-240 0,8 14-56 16,3 5 224-16,6 6 72 31,2 4 0-31,1-3-40 0,8-7-48 16,-3-3-192-16,-2-3-136 0,1-7-232 16,-8-6-272-16,-4-3 72 15,-8 0 632-15,-4-6 216 0,0-13 88 16,-20-6 64-1,-4-4 16 1,-4-3 168-16,-7 4 112 0,7 6 32 16,0 5-48-16,7 8-312 0,10 9-120 15,7 0-24-15,4 13-360 16,0 15 192-16,15 7 32 0,6 0-264 31,7-3-424-31,3-3-361 16,-3-7-15-16,-8-9 48 0,-4-11 432 15,-8-2 352-15,-8-2 392 16,-8-14 104-16,-12-10 184 0,-12 1 352 16,-4-7 360-16,1 0-208 31,-1 4-256-31,8 6 360 16,8 3-143-16,12 9-321 0,4 7-432 15,4 3-24-15,12 3-784 16,12 13 536-16,4 3 264 0,7 3 8 15,1-3 8-15,-8-3-8 32,-8-7 8-32,-8-5 0 15,-4-1-8-15,-8-3-465 0,0 0-1175 0,0-7-1489 16</inkml:trace>
  <inkml:trace contextRef="#ctx0" brushRef="#br0" timeOffset="19455.99">28671 8128 11898 0,'0'0'2096'0,"0"0"-535"16,0 0-321-16,0 0-352 0,0 0-416 16,0 0-472-1,-4 9-136-15,-4 10 88 16,-8 10 48-16,0 3 8 16,0 2 0-16,-1-5-8 0,10-3-128 15,-5-4-200-15,8-10-192 16,0-5 16-16,0-4-24 0,4-3 376 31,-8-10 96-31,0-15-32 16,0-7-272-16,5-6 360 0,-6-3 152 15,5 6 144-15,4 3 136 16,0 13 184-16,0 7-32 16,0 12-432-16,0 0-152 0,0 12-376 31,8 13 256-31,0 7 112 15,4 10 8-15,4-4 8 0,-4-3-8 16,3-7-112-16,-2-6-176 16,-1-9-96-16,-9-3 0 15,2-10 80-15,-1 0 304 0,-4-7 104 16,0-11-96 0,-9-8 0-16,-10-9 72 15,-1 3-64-15,0 4 96 0,-7 2 32 16,6 10-48-16,1 10 16 15,1 6-112-15,6 0-136 16,5 16-8-16,5 3-56 16,3 3-128-16,0 1-296 15,7-5 56-15,14-2 39 16,-2-9 121-16,1-7 208 0,4 0 200 31,-4-4 0-31,4-8 48 16,-12-1 184-16,0 3 481 15,-4 4-121-15,-8 3-144 0,0 3-448 16,0 0-664-16,0 9-993 0,-8 4-1167 16,4 0-5250-16</inkml:trace>
  <inkml:trace contextRef="#ctx0" brushRef="#br0" timeOffset="27353.35">21096 8150 1384 0,'0'0'3224'0,"0"0"-543"0,0 0-1353 15,0 0-600 1,0-7 17 0,0 7-97-16,0 0-368 0,4 0-280 15,0 0 0-15,0 0-64 16,5 0 64-16,6 0 152 15,2 0 88-15,2 4-96 0,5-1 40 16,4 0 80 0,8 4-88-16,3-7-56 15,2 6-112-15,10-3 8 0,1-3 40 16,0 3-56-16,4-3 8 16,-1 0 56-16,5 0-64 15,-8 0 24-15,0 0 24 0,-1 0 40 31,-3-3 8-31,1 0-80 0,-2 3 40 16,5 0-48-16,-1 0-8 16,5 0 8-16,-4 0-8 15,4 0 8-15,4 3-8 0,0 0 0 16,-5 0 8-16,5 0-8 31,-4 1 0-31,0-4 8 0,0 3-8 16,0-3 0-16,-1 0 0 15,0 0-8-15,-2 0-56 16,-1 0 56-16,-5 0-8 0,5 0 16 16,0 0-8-16,-5 0 8 15,2 0-8 1,2 0 8-16,1-3-8 0,4-1-64 16,0 1-24-16,-5-3-96 15,-3 3-64-15,-4-3 112 16,0 2 72-16,-4-2 64 0,-5 3-8 15,-3-1 16 1,4 1-8-16,8-3 8 16,3 0 0-16,9 6-8 0,21-3 0 15,18 3 0-15,16 0-144 16,5 0-48-16,-24 0 96 16,-25 0 48-16,-19 0-16 0,-8 0 64 31,4 0-8-31,4 0 16 15,4 0-8-15,-1-4 8 0,1-2 8 16,0-3-8-16,-9 2 0 16,6-2 8-16,-10 5-8 0,1-2 8 15,0 3 56-15,-4 0 32 32,7 0 64-32,2-1 96 15,6 1 40-15,5 3-128 0,4-3-48 16,11 0-48-16,2-1-8 15,-2 4-48-15,5 0-8 0,-8 0 0 16,-1 0-8-16,-7 0 16 16,-4 0-8-1,-5 0 72-15,-3 0-32 16,-4 0-32-16,0 0 64 0,0-3-24 16,-5 3-56-16,9-2 24 15,1-5-24-15,-2 4 8 0,-3 0-8 16,0-1 0-1,-5 1 0 1,2-3 0-16,-9 3 0 0,3 0 8 16,1-4-8-16,0 4 8 0,3-3-8 15,2 2 8-15,-2-2-8 16,5 3 8-16,-4 0-8 0,0 0 16 31,0-4-8-31,-5 7 80 16,2-3 128-16,-1 0 64 0,-1 0-72 15,5 0-152-15,4 0-48 16,0 3 16-16,0-4-16 0,-1 4-8 16,6-3 8-16,-10 0-8 31,5 0 16-31,-9 3-16 16,2-7 48-16,-5 4 32 0,-5 0 121 15,6 3 47-15,-1-3 56 16,-5 0 32-16,9 0-72 0,-4-1-112 15,0 1-64-15,0 0-16 32,3 0-56-32,-3 3 64 0,4-4-72 15,-4 2 56-15,4-2-8 0,-8 1-32 16,3 3 32-16,-3-3-8 16,4 3-32-16,0 0-8 0,4-3 0 15,-4 3-8 1,4 0 8-1,-9 0-8-15,6 0 8 16,-1 0-8-16,0 0 0 0,-4 0 0 0,4 0 0 16,-1 0 0-16,5 0 8 15,0 0-8-15,3 0 0 0,6 0 0 32,-6 0-8-32,5 0 0 15,-4-4-64-15,0 1-64 16,-4 3 88-16,-1-3 40 0,-7-3 0 15,0 0 8-15,-4 2 0 0,-4-2-8 16,4-1 8-16,0 5-152 31,0-5-320-31,4 7-32 16,4-6 144-16,0 3-89 0,-1-1 9 16,-3 1 160-16,-3 3 128 15,-10 0 144-15,-3 0 8 0,-4 0 176 16,-8 0 264-16,4 0-136 31,-4 0-88-31,0 0-87 16,4 0-121-16,0 0 8 0,0 0-8 0,3 0 8 15,2 0 0-15,3 0-16 16,-5 0 8-16,6 0 0 0,-5 0-8 16,-4 0 8-1,3 0 64 1,-2 0-16-16,-1 0-8 15,0 0-48-15,0 0-8 0,0 3 0 16,-4 4-96-16,0-1 56 16,3 3 40-16,-3 1 8 15,0 6 64-15,0 0-8 16,0 3 24-16,-3 6 112 16,-9 1-64-16,-4 5-24 15,4 1-24-15,-4 3 24 0,4 0-88 16,-1-3-16-16,6 3 8 0,-1-4 8 15,4 1-16-15,0-3 8 32,4-4 0-32,0-2 0 15,0-4 88-15,0-6-96 0,0 2 8 16,0-2 40-16,0 3-40 16,4-3 0-16,0 6 0 0,-4-4 8 15,4 1 48-15,0-3-64 31,-4 0 8-31,4-1-8 16,-4-2 0-16,3 0 0 0,-3-5 0 0,5-1-8 16,-5 2 8-1,0-6-48-15,0 3 32 0,0 1 0 16,0-1-48-16,0 0 56 16,0 0 8-1,-8-3 0-15,0 4 0 16,-4-2 0-16,-8 1 0 0,-8-3 0 15,0 4-56-15,-8-4-16 16,1 0-112-16,-5 0 32 0,-4 0 144 16,4 3 0-1,-4 0 0-15,-4 0 0 16,-4 4 0-16,1-1 8 16,-1-3 0-16,-8 7 8 0,0-7 56 15,-3 3-64-15,-5-2 16 16,5 2-16-16,-6-3 16 0,5 3-8 31,5-2 0-31,-1 2-8 16,1-3 16-16,3 0 32 0,0 0-40 15,0 0 64-15,0-3 0 16,0 0 32-16,1 4-8 16,-1-4 16-16,-4 0-64 0,-3 0-32 31,7 0-8-31,-8 6 8 15,8-3-8-15,0 3 0 0,1 1-8 16,-1-1 24-16,0 1-16 16,-4-1 0-16,-3-3 0 15,-5 0-8 1,1 0 8-16,-6-3-8 0,-2 0-48 16,6 0 40-16,6 4-64 15,-1 2 56-15,4-3 8 0,0 4-8 16,5-1 16-16,-4 3 0 15,3-2-8-15,-4-1 8 16,-4 0 0-16,0-2 0 16,1-1 8-16,-5 0 0 15,0 0-8-15,4 0 0 16,0 1 8-16,5-1-8 0,-5 0 8 16,0 3 0-16,-3-3-8 15,-1 1 0-15,1 2 0 0,-6 0-8 31,-2 4 0-31,3-1 8 16,0 1-16-16,1-1-40 0,7 1-40 16,0 0 16-16,5-1 72 15,-5-3-48-15,8-2-64 16,-8 2 112-16,1 0-40 0,-1 0 40 31,0-2 8-31,4 2-88 16,-3-3-8-16,7 1-32 0,0 2 24 15,0-3-72-15,4 0 8 16,1 3 55-16,2-2 49 16,-3-1-16-16,5-3 72 0,4 3 0 31,-2 0-8-31,2-3 16 0,-2 0 0 16,-2 4 16-16,-1-4 40 0,1 2-40 15,-2-2 0-15,-3 4-8 16,-3-1 80-16,3 0-7 15,-4 0-73-15,0-3 64 32,5 3-56-32,-1 1-8 15,4-4 96-15,0 0-88 16,8 3 40-16,-4-3-48 0,5 0 0 16,-6 0 0-16,-2 0 0 15,-1 0 0-15,-3 0 8 16,-1-3 64-16,-4 3-72 0,4-4 80 15,-3 1-80-15,-1 0 72 0,0 0-24 16,4 3 16-16,4-3-24 16,0-1-40-16,5 4 0 15,2-2 56-15,-2-2-64 0,7 1 0 32,-3 0 0-32,-2 3 0 15,1 0-8-15,-3 0 0 0,-1 0-8 16,0 0 8-16,0 3 0 15,-3 4 0-15,2-5 8 16,2 2 0-16,3-4 0 0,-4 3 0 31,8-3 8-31,-3 0 0 0,3 0 0 16,-1 0 0-16,1 0 0 0,1-3 72 16,-1-1-72-16,0 2 0 15,1 2 0-15,3-4 40 16,-1 4-40-16,1 0 0 15,5 0 0 1,3 0 0-16,4 0 16 0,4-3-16 16,0 3 232-16,8 0-56 0,1-3-104 15,-2 3-64-15,1 0-8 16,0 0 64-16,1 0-72 16,-2 0-8-1,5 0 8-15,-4 0-8 16,5 0 8-16,-1 0 8 15,4 0 152-15,-4 0 200 0,4 0 104 16,0-7 96-16,0-2 96 16,0-4-456-16,-5-3-144 0,1-6-48 31,0-3-8-31,0-4 8 16,1-3-8-16,-1 4 0 15,4-7 8-15,0 6 0 0,0-3 0 16,0 1 8-16,0-1-8 15,0 0-8-15,0-3 8 0,4 0-8 32,-1 7 24-32,1-4-24 15,0 3 8-15,0 4 0 16,-4 3 0-16,5 0 0 0,-1 2 0 0,-4 5-8 16,4-1 0-16,-4 3 0 15,3 4 8-15,-3-4 0 16,4 3-8-1,-4 1 8-15,4-4-8 16,-4 0 0-16,4 1 8 0,-4-1-8 16,0 4 16-16,0 2 32 0,4 1 24 15,-4 6 64-15,0 0-64 16,0 0-64 0,0 0-8-16,0 0-96 15,0 0-24-15,0 0-32 16,9 0-88-16,2 0-16 15,13 0 16-15,12-3 240 0,31-4-48 16,29-5-224-16,27-4-504 0,1-10-760 31,-32 7-2601-31,-36 1-5473 0</inkml:trace>
  <inkml:trace contextRef="#ctx0" brushRef="#br0" timeOffset="29914.92">21562 9483 11226 0,'0'0'2712'0,"0"0"-1303"15,0 0-553-15,0 0-296 0,0 0-8 16,0 0-256-16,0 7-296 0,-7 12-56 16,-10 6 56-16,2 7 80 0,-9 3-72 15,8 3 40-15,-4-3-32 32,4-3-16-32,0-7 0 15,5-6-152-15,2-6-192 0,9-7 24 16,-4-3-176-16,0-3 136 15,4-3 360-15,0-13-8 0,-4-9-144 16,4-10 152-16,0-3 0 31,0-3 56-31,0 6 120 0,0 3 160 16,0 10 224-16,0 9 216 16,0 7-248-16,0 6-480 15,0 0-48-15,8 12-280 0,5 8 112 16,6 8 168-16,5 0 8 31,4 1 40-31,0-3-48 0,4-7-40 16,-4-6-256-16,-5-4-184 0,-3-3-288 15,-12-6 152-15,-8 0 544 16,0 0 72-16,-15-15 160 0,-21-5-160 16,-5-5-16-1,-10-1 16 1,-1-2 120-16,4 6 208 0,4 2 352 15,16 11-256-15,13 3-160 0,10 6-216 16,5 0-48-16,0 0-384 16,24 9-16-16,8 7 400 0,13 0 0 31,6-7 48-31,1 1 32 0,-9-7-80 16,-6-3 0-16,-14 0 0 15,1 0-176-15,-7-13-664 16,-2 4-1489-16,-6 0-5128 0</inkml:trace>
  <inkml:trace contextRef="#ctx0" brushRef="#br0" timeOffset="30847.67">23020 9575 4400 0,'0'0'6930'31,"0"0"-4834"-31,0 0-1079 0,0 0-153 15,0 0-216-15,0 0-528 16,0 0 8-16,0 0-64 16,0 0 248-16,-39 106-104 0,27-72-104 0,-4-2-56 15,4-4-48 1,1-9-192 0,2-6-184-16,1-3-32 0,8-10 120 15,-4 0 288-15,1-13 72 16,-1-9-72-16,-1-10-72 15,5-6 72-15,0 3 120 0,0 4 288 16,0 5 16 0,0 7 176-16,0 12 72 15,0 7-552-15,9 0-120 0,-6 10-424 16,9 15 248-16,4 7 176 16,0 3 40-16,4 0-40 15,-4-3-288-15,0-10-96 0,-5-6-216 31,2-3-96-31,-9-10-240 0,-4-3 351 16,0-3 585-16,-17-13 0 16,-6-10 0-16,-13-6-16 15,0-2 16-15,-4-1 281 0,5 3 71 16,7 7 24-16,11 9 200 31,10 6 384-31,7 10-848 0,0 0-112 16,24 13-328-16,15 9 328 15,13 6 160-15,1-2 8 16,5 0-88-16,-9-4-80 0,3-10-160 16,-17-2-1104-1,-7-10-3897-15</inkml:trace>
  <inkml:trace contextRef="#ctx0" brushRef="#br0" timeOffset="31790.17">25076 9312 10738 0,'0'0'2312'0,"0"0"-351"15,0 0-505-15,0 0-576 16,0 0-440-16,0 0-440 0,-7 22-176 31,-13 13 176-31,0 13 96 16,-4 6-32-16,0 0-16 0,5-7-48 15,2-9-144-15,1-9 48 16,12-10-152-16,-4-6 56 0,8-10-80 16,0-3 272-16,0-3 24 31,0-17 88-31,0-8-112 16,8-13-88-16,-4-3 88 0,5 2 8 15,-6 4 48-15,-3 16 288 16,0 9 104-16,0 13-448 0,4 6-128 15,0 23-168-15,0 6 232 32,5 6 64-32,-2 0 0 0,5-6-200 15,-4-9-104-15,0-11-168 0,0-2-8 16,-8-13-24-16,0 0 504 16,0-15 232-16,-8-14-232 0,-12-9-120 15,0-10 120 1,-8 0 56-1,9 4 376-15,-2 3-24 16,10 12 168-16,7 17 112 0,4 12-488 0,0 0-200 16,19 28-328-16,13 13 264 15,9 11 64-15,6-2 104 0,1-2-104 32,-1-4 0-32,17 1-184 31,-12-14-1176-31,-8-8-4633 0</inkml:trace>
  <inkml:trace contextRef="#ctx0" brushRef="#br0" timeOffset="32752.89">28981 9236 8369 0,'0'0'2745'0,"0"0"-1929"0,0 0-616 16,0 0 8-16,0 0 464 16,0 0-120-1,-52 95-120-15,41-60-175 16,-1 0-81-16,0 3-40 0,4-6-88 15,-4 0 8-15,4-7-56 16,0-9-56-16,4-3-144 0,0-10-257 16,0-3-151-1,0 0 528-15,4-7-48 16,-8-12-208-16,8-9 16 16,-4-7 320-16,4-3 328 0,0 3 128 15,0 9 192-15,0 14 585 16,0 2-137-16,0 10-848 0,0 7-248 31,0 11-272-31,0 14 208 16,4 3 64-16,4-3 64 0,-4-3-64 15,0-10-104-15,0-10-152 16,0-9 152-16,-4 0 104 16,0-19 0-16,0-10-568 0,0-15-64 31,0-1 176-31,0-2 239 15,0 9 217-15,0 12 64 0,0 14 585 16,0 9-105-16,4 3-544 0,8 15-368 16,8 14 328-1,0 6 40-15,4 10 0 0,-9 2-200 16,-7-9-1281 0,-8-9-2664-16</inkml:trace>
  <inkml:trace contextRef="#ctx0" brushRef="#br0" timeOffset="33137.36">26865 9566 9882 0,'0'0'6193'0,"0"0"-5233"16,0 0-224-16,0 0-16 16,0 0-199-16,0 0-353 0,0 0-168 15,41 0-200 1,-22 3-529-16,5 0-623 16,16 0-888-16,0-3-2545 0,-4 0-3457 15</inkml:trace>
  <inkml:trace contextRef="#ctx0" brushRef="#br0" timeOffset="33259.19">27352 9569 1144 0,'0'0'7009'15,"0"0"-5889"-15,0 0-639 0,0 0-17 16,95-35-464-16,-54 29-24 16,-9 0-2585-16,3 2-4656 15</inkml:trace>
  <inkml:trace contextRef="#ctx0" brushRef="#br0" timeOffset="33397.56">27810 9522 8601 0,'0'0'1329'0,"0"0"-233"0,0 0 96 32,0 0-384-32,0 0-720 15,0 0-88-15,0 0-2720 0,0 0-5946 16</inkml:trace>
  <inkml:trace contextRef="#ctx0" brushRef="#br0" timeOffset="34340.26">20870 9293 9618 0,'0'0'1720'0,"0"0"-992"16,0 0-728-16,0 0-216 15,0 0 216-15,0 95 464 0,0-38-104 16,0 20-8-16,0-11 40 0,0 7-144 16,0-3-48-16,0-13-136 15,0 1-56 1,0-8 48-16,0-9-48 15,0-12 57-15,0-10-65 0,0-6-289 16,4-7-455-16,-4-6-640 0,0-3-96 16,0-13 183-16,0 0-4640 15</inkml:trace>
  <inkml:trace contextRef="#ctx0" brushRef="#br0" timeOffset="36930.5">20945 9357 4977 0,'0'0'1232'0,"0"0"-408"16,0 0-96-16,0 0-32 16,0 0-24-16,0 0 137 0,88-10 15 0,-56 10-200 15,7 0 16 1,2 0-24 0,2 0-240-16,0 0-184 0,10 0-120 15,-5 0 8-15,7 0 64 16,-3 0-88-16,8 0-40 15,0-3 40-15,3-1 40 0,5 2 32 16,-1-2-48-16,6-2-24 16,-6-1-40-16,5 1-16 15,-4 0 8-15,0 0 0 16,-5-4-8-16,-3 3 81 16,4 1 23-16,-4-3-88 15,0-1 32-15,3 4-48 0,1-4 8 16,-4 1-8-16,0 2 0 15,-1 1 8 1,1 0 0-16,-5-1 0 16,5 4 0-16,4-7-8 15,-1 1 8-15,2 0 0 0,3-1 8 16,3-2-16-16,-7-1 8 31,3 3 0-31,-7 1-8 0,-4-1 0 16,-8 1 8-16,3 2-8 15,-6 1 0-15,2 3 0 16,5-4 88-16,8 1 16 0,15 0-16 16,17-4-24-16,20 0 24 15,-13 8 8-15,-19-5 24 16,-24 7 32 0,-12-3-32-16,4 0-16 0,7 0 24 15,5-1 80-15,3-2-40 16,2 0 8-16,14-1-32 0,13-2-48 15,16-4-80-15,3 7-8 16,-7-1 0 0,-21 4 0-16,-23 0 0 15,-12 3 0-15,-5-3-8 0,10 0 24 16,10 3-16-16,5-3-8 16,3-1 8-16,-2 1-8 0,2-3 0 15,1 3 0-15,0-1 0 31,-1 2 0-31,5 2 0 0,-8 0 0 16,0 0-8-16,-5 0 16 16,-3 0-8-16,4 0 0 0,11 0 0 15,17 0 0-15,-4 2 8 16,-12 2-8-16,-9-1 0 31,-11 0 0-31,4-3 0 0,8 0-8 16,-9 0 8-16,-7 0 0 15,0 0-8-15,-8 0 8 0,-1-3 0 16,1 0 8-16,4-1-8 16,-1-2 0-16,6 3-8 15,-1 3 8 1,7 0 0-16,1 0 0 0,4 0 0 16,-4 0-8-16,3 0 8 15,-3 3 0-15,-4 1 0 0,-5 2 0 16,1-3 0-16,1 3 8 15,-6-6-8 1,-3 3 0-16,4 1 0 16,-4-4 8-16,-1 3-8 0,1-3 8 15,-4 0 0-15,0 0 40 16,3 3 0-16,-2-3-40 0,-2 3 72 16,1-3-32-16,8 0-32 31,-1 3 56-31,6-3-72 0,-1 3 8 15,4-3 0-15,-9 7 0 16,-3-4-8-16,0 0 0 0,-12 3 8 16,-1-3-8-16,-3 1 0 15,4 2 8-15,0 1-8 32,4-4 0-32,-1 3 0 0,10 0 0 15,-2 1 0-15,2-1-8 16,-6-3 0-16,1 3 8 0,-8-2-8 15,-4-1 8-15,0 0 80 16,-4 0-8-16,0-3 0 16,-1 0-64-1,1 4-8-15,-4-4 16 0,0 0-8 16,-8 3-8-16,0-3 16 16,-8 0 0-16,-1 0 152 0,-3 3 40 15,5-3-8-15,-5 0-72 16,0 3-128-1,0-3-64 1,0 9-48-16,0 1 56 0,0 9 56 0,0 0 8 16,0 7 8-16,-5 6 32 15,-2-1-40-15,-1 10 0 0,-4 1 40 32,0 12-40-32,4-4-8 15,0 4 8-15,5 0-8 16,3-6 8-16,0 0-8 0,0-11-8 15,0-1 8-15,0-5-112 0,0-5-192 16,3-4 160-16,-3-9 32 16,0 0 0-16,0-7-64 31,0-3 48-31,0 0-80 0,-16 0 48 16,-3-3 96-16,-14 0-16 15,-7 0-24-15,-7 0 32 0,-9 0-72 16,-8 0 72-16,-3 4-16 15,-5-1-152-15,-11 0 80 32,-18 0-88-32,-10-3 120 0,-5 0 8 15,13 0 32-15,-1 0 80 0,12 0 8 16,-3 0-8-16,-5 0 8 0,-4 0 8 16,5 0-8-16,-4 0 16 15,3 0-8 1,-4 0 88-1,5 0 16-15,3 0-48 0,1 0-56 16,-1 0-8-16,1 3 0 0,-1-3 8 16,0 3 48-16,4-3 16 0,5 3 128 15,-5-3-16-15,5 4-32 32,-5-1-80-32,8 0-24 15,-4 0 32-15,5 1 48 0,-5 2-32 16,4-3-24-16,-7 3-64 15,3-3 0-15,0 1-8 0,0-1 8 16,2 3 0-16,-2-6 0 31,0 6 0-31,4-2 0 0,9-1 80 16,15 0 56-16,12-3-64 16,0 3 16-16,-20 0-16 15,-23 4-72-15,-28 2-8 0,-5-2 8 16,8-1 0-16,4 0-8 31,17-6 0-31,-5 0-8 0,5 0-48 16,3 0 0-16,1 0 40 15,3 3-40-15,0 0 48 0,0 1 0 16,0 2 8-16,5 1 0 0,-8 2 0 16,3-3 16-1,12 4-8 1,12-4-8-16,13 0 8 0,3 1-8 15,-8-1 0-15,-12 4 0 0,-7-1-120 16,-5-2-8-16,5 2-104 16,-2 4 104-16,2-4 112 0,3 1 8 31,0-1 8-31,1 1 0 16,3 0 8-16,4-4 64 0,0 0 56 15,0 1-120-15,1-1 40 16,-1-3-32-16,0 1-16 0,1-4 8 15,-1 2 0-15,0 5-8 32,-3-4 8-32,3 3 0 0,-5 1 0 15,2-1 88-15,3 4 24 16,4-1 8-16,-3-2-40 16,3 2-32-16,-4 1-8 0,1 2-48 15,-1-6 16-15,-4 1-8 31,5-1 40-31,-5-2-40 0,0-1 0 16,4-3 0-16,0 0 0 16,1 0 0-16,-1 0 16 0,4 0-16 15,4 0-8-15,1 0 16 0,15 0-16 16,4 0 8 0,12 0-8-1,12-3 0-15,5-1-56 0,7-2-48 16,0 3-368-16,19-4-696 15,5 4-3441-15,0-3-2705 16</inkml:trace>
  <inkml:trace contextRef="#ctx0" brushRef="#br0" timeOffset="37208.47">21790 10649 5721 0,'0'0'9226'0,"0"0"-7602"0,0 0-1056 15,0 0-408-15,0 0-144 16,0 0-16-16,4 6-728 16,0 16-2185-16,0 1-1239 0,0-1-3858 0</inkml:trace>
  <inkml:trace contextRef="#ctx0" brushRef="#br0" timeOffset="37357.37">21854 11125 2800 0,'0'0'5881'16,"0"0"-4832"0,0 0-849-16,0 0-200 15,0 0-264-15,75 79-953 0,-55-53-5608 16</inkml:trace>
  <inkml:trace contextRef="#ctx0" brushRef="#br0" timeOffset="37553.37">21985 11595 1096 0,'0'0'2296'0,"0"0"-2120"0,0 0-176 16,0 0-1328-16,0 0 1328 31,92 70 232-31,-81-51 368 0,-3-7-72 16,1 1 224-16,-9-10 81 15,0 0-833-15,-9-3-2321 0</inkml:trace>
  <inkml:trace contextRef="#ctx0" brushRef="#br0" timeOffset="38347.28">21096 12906 1008 0,'0'0'6385'16,"0"0"-3400"-16,0 0-1433 0,0 0-280 31,0 0-335-31,0 3 63 16,0 0-256-16,0 7-440 16,0 2 56-16,4 11 304 0,0 9-232 15,0 2-112-15,1 11-176 16,-1 3-24-16,3 2-112 0,1 1 112 15,0 0-120-15,1 0-280 32,-6-6-528-32,5-4-456 15,-4-3-825-15,0-13-983 0,-4-9-2033 0</inkml:trace>
  <inkml:trace contextRef="#ctx0" brushRef="#br0" timeOffset="40652.86">21236 12833 8329 0,'0'0'1721'0,"0"0"-977"0,0 0-224 16,0 0-120-16,0 0-112 31,0 0-64-31,0 0-32 16,115-10 104-16,-63 4 216 0,20-7 24 16,23 1-31-16,13-1-225 15,8 0-120-15,-9 1-160 0,-11 2-48 16,-9 0-96-16,1 1 32 31,4-1 104-31,3-2 0 16,9-1 8-16,11 3 392 0,5 1 144 0,7 0-80 15,10 2-152-15,5 1-56 16,14 3-64-16,-1-4-16 0,0 4-96 16,6-3 40-1,-15 3 64 1,-2-7 88-16,-9 7-112 15,-11-7 16-15,-9 4-40 0,-3-3-48 0,-9-1-72 16,-3 0 0-16,4 1 80 16,-8-4-32-16,3 1 16 0,0 2-16 31,-3-3-40-31,-1 7-8 16,-3 0 40-16,-4-1-48 15,4 1 8-15,-1 3 0 0,5-1-8 16,4 2 8-16,-1-2 0 15,-3 1-8-15,3 3 48 0,6 0-48 32,-6 0-8-32,0 0 8 15,8 0 0-15,5 0 56 0,0 0-56 16,4 0 0-16,-9 3 16 16,-4-3-8-16,-11 4-8 0,-16-4-64 15,-12 0-96-15,-17 2 64 31,-6-2 88-31,6 0 0 16,9 0 8-16,8 0 0 0,-4 0 0 16,3-2 16-16,1-2-16 0,3 1 8 15,2 3-8-15,2 0-208 16,-3 0-104-16,-1 0 0 16,-3 0 136-1,16 0 56-15,12 3 24 16,20 3 48-16,3-2 40 0,-20-4-8 15,-19 0-136-15,-28 0 56 16,-8 0 88-16,11 0 0 16,1 0 0-16,12 0 8 15,0 0 0-15,-8-4 8 16,4-2-8-16,-5 3-72 16,1 3 72-16,-1-3 8 0,-2 0 32 15,-5 0-40-15,-1-1-16 16,-6 1 16-16,-2 3 8 0,-3-6 64 31,-4 6 104-31,0-6 24 16,-4 2-64-16,-1 1-8 0,-2 0-48 15,3 0-64-15,-5 0-16 16,9-1 0-16,-4 2-8 16,7 2-80-16,2-4-72 0,-1 1-32 31,-1 0 72-31,-3 0 32 15,-8-1 72-15,-4 4 16 0,-8-3 184 16,-4 3 96-16,-4 0-112 16,-4 0-88-16,0 0-80 0,0 0 0 15,0 0-8-15,0 0-96 16,0 10 104 0,0 2 8-16,0 1 0 15,0 3-8-15,0 6 72 0,0 4 128 16,0 2-32-16,0 4-8 15,-8 3 80-15,0 3-136 0,-4 3-88 16,4-3 32 0,0 4-48-16,1-7 8 15,-2-1 40-15,5-2-48 16,0-7 16-16,0-2-8 0,4-7 8 16,0-3 40-16,0-1-56 15,-4-5 0-15,4-1 8 0,0-3 8 31,-3 0 32-31,-10 0-40 16,-2 4-8-16,-10-1 0 0,-6 4-136 16,-9-4 0-16,-4 0-56 15,-4 1 0-15,-11-1-8 16,-5-3 104-16,-16 1 88 0,-20-4-80 31,-19 0-576-31,-5 0-128 16,5-7 40-16,12 1 216 0,19-4 312 15,0 7 144-15,4-3 80 16,0 3 0-16,-3-1 0 16,-1 4 16-16,-12-3 0 0,1-3-8 15,-8 2 64 1,-1 1-72-16,0-3-48 16,13 3-689-16,-1 3 201 0,9 0 368 15,-5 0 160-15,4 0 8 16,-4 0 80-16,-3 3 128 15,-1 3 136-15,-8 1 201 16,-3-1-201-16,3-3-56 16,1-3-120-16,-1 0-32 15,4 0-40-15,5 0-48 0,-1 0-40 16,-3 0-8-16,3 0-8 16,1 0 8-16,3 0 16 15,-4 4 264 1,-3-1 72-16,-1 0-80 15,-4 0-56-15,9-3-16 0,-1 3-24 32,1 0 0-32,7 4-104 15,4-4 24-15,-4 3-40 16,1 0-8-16,-5 1 72 0,-4 3 0 16,-3-1 8-16,0 0-48 15,-1 4-64-15,-8-6 32 0,5-1 0 16,-1 3-40-16,4-2 8 15,5 2-8-15,3-2 8 16,4-1 136-16,0 0-56 0,6 0-88 16,9 1 8-1,13-1 32-15,13-2-40 16,-1-1-8-16,-3 3 8 0,-9-3 0 16,-4 3-8-16,1-2 8 15,-2-1-8-15,-3 0-16 16,-16 0 8-16,-11 1-40 15,-20-1 32 1,-1 0-64-16,21 3-16 0,18-6 0 16,34 3 40-16,-5 0 48 0,1 1 0 15,-13-1-72-15,-4 7 32 32,0-8 40-32,1 8 0 15,3-3 0-15,0 2 0 0,-4 0 0 16,1 1-96-16,-6 0-80 15,2-4 0-15,-5 0-16 0,5 1 120 16,-2-1 72-16,-2 3 0 16,7-2-8-16,0-1 16 0,1 3-8 31,7-2 8-31,0-1 0 16,9 1 0-16,2-1 0 15,9-2-8-15,8 1 8 0,5-1 0 16,11-1-8-16,0 0 8 15,0 0-8-15,4 4-80 0,-12 2 80 47,0 1-48-47,-8 5 56 0,-3-2-64 16,-5 3-320-16,0-3-248 16,-8-1-496-16,4-2 23 0,8-7-1559 15,16-9 727-15,8-13 1041 16,8-10-4713-16</inkml:trace>
  <inkml:trace contextRef="#ctx0" brushRef="#br0" timeOffset="41449.89">21897 12830 7041 0,'0'0'4425'16,"0"0"-3145"-16,0 0-56 16,0 0-743-16,0 0-329 15,-52 57 96 1,33-25-120-16,-1 6-48 15,-1 0-8-15,6 0-72 16,-2-6 88-16,10-7-32 0,-1-6-56 0,4-9-504 16,0-7-529-16,4-3 249 15,0-10 104 1,0-18-1064-16,0-7 920 16,0-3 776-16,4-7 48 15,0 4 408-15,-4 6 648 0,0 13 872 16,0 6 153-16,0 10-425 15,4 6-736-15,0 0-920 0,7 3-24 32,6 13 24-32,7 3 128 15,0 3-24-15,8 0-56 16,-4 4-48-16,-1-7-48 0,1 0-296 16,-4-7-488-16,-4-2-592 0,-8-3-505 0,-8-7 153 15,-4 0 1104 16,-4-10 672-31,-24-6 232 16,-8-6 576-16,-11 3-72 16,-9-1-40-16,4 8 193 0,3 2-1 0,14 4-160 15,12 3-96-15,10 3-264 16,13 0-368-16,8 0-464 16,29 3 464-1,6 3 120-15,17 1 184 16,0-1-40-16,-1-6-112 15,-7 0-80-15,-8 0-72 0,-8 0-272 0,-1 0-656 16,-7-6-1136-16,-7-1-3378 16</inkml:trace>
  <inkml:trace contextRef="#ctx0" brushRef="#br0" timeOffset="42368.39">23276 12976 656 0,'0'0'9218'0,"0"0"-6258"15,0 0-719-15,0 0-153 0,0 0-728 16,0-10-447-16,0 10-505 16,0 0-408-16,0 10-144 0,-8 6 72 0,0 6 72 15,-8 4 48 1,4-4-48-16,0 0-144 31,4-9-128-31,0-4-168 0,4-9 23 16,0 0 209-16,0-6 208 15,4-19-472-15,0-7-8 0,0-7 120 16,0 1 304-16,0 4 56 16,0 11 272-16,0 7 216 15,0 10-40 1,0 6-448-16,0 0-80 0,12 10-160 16,4 9 208-16,4 3 32 15,4 3 64-15,0-6-64 0,-4-3-232 16,-1-6-344-16,-2-4-224 0,-6-6-88 31,-2 0 240-31,-9-6 448 16,0-10 160-16,-9-3 40 0,-14 0 120 15,-5-3 56-15,-8 2 104 16,5 5 16-16,-6 2 112 0,9 7-80 16,9 6-160-16,6 0-80 31,9 0-88-31,4 0-336 0,9 9 160 15,18-3 176-15,10 4 272 16,14-7 72-16,1-3-96 0,4 0-80 16,0 0-168-16,11 0-384 15,-20 0-864-15,-11 0-3417 0</inkml:trace>
  <inkml:trace contextRef="#ctx0" brushRef="#br0" timeOffset="43127.53">25551 12643 10578 0,'0'0'2728'16,"0"0"-495"-16,0 0-425 16,0 0-568-16,0 0-431 31,0 0-425-31,0 0-304 0,0 0-80 16,-8 15-72-16,-8 11 72 15,-4 9 56-15,1 0-40 0,-2-3-8 16,5-4-8-16,4-9-344 15,5-6-144-15,-1-7-225 32,3-6 1-32,1-3 432 0,4-16-640 0,0-10-416 15,0-6 504-15,0 1 583 16,0 5 249-16,0 10 425 0,0 9 535 16,0 10-408-1,0 4-552 1,0 21 0-16,4 6 16 15,5 4 120-15,2 4 0 0,1-11-48 0,0-6-88 16,0-9-200-16,-4-6-184 16,0-7-144-16,-4 0 432 0,-4-10 16 15,0-12-240-15,-4-7 160 32,-12-2 160-32,-8-1 128 15,1 6-128-15,-5 7 0 0,0 7-8 16,7 5 0-16,6 7-64 0,11 0-80 15,4 0-80-15,8 7 232 32,16 2 208-32,12-3 392 15,7 1-144-15,2-7-256 0,-6 0-200 16,5-4-680-16,-13-5-1497 16,-10-7-7033-16</inkml:trace>
  <inkml:trace contextRef="#ctx0" brushRef="#br0" timeOffset="44197.89">28929 12741 696 0,'0'0'648'16,"0"0"-96"-16,0 0 360 15,0 0 288-15,0 0 497 16,0 0 175-16,0 0-31 0,52 22 143 16,-48-22-24-16,0-3-47 15,0 0-345-15,-4 0-200 0,0 3-71 16,0 0-609-16,-4 0-424 31,-8 9-264-31,-8 14-160 0,-8 5 152 16,0 4 0-16,-4 2 0 15,13 2-40-15,3-8-96 16,4-9-344-16,8-3-152 0,0-13 55 16,4-3 81-16,0 0 104 31,12-13 304-31,4-12-568 0,4-7 120 15,-4-2 504-15,0-1 40 16,-9 9 360-16,-2 13 128 16,-5 10-48-16,0 3-440 0,0 13-328 15,0 9 224-15,-5 10 104 16,1 3 80 0,4-4-72-16,0-2-8 0,0-10-64 15,9-3-304-15,-5-10-240 16,0-6 152-16,0 0 456 0,-4-18-8 15,0-5-832-15,-12-8 512 16,-4 2 264 0,-5-3 64-16,2 7 16 15,-5 6 256-15,8 6 48 0,0 10-240 16,8 3-80-16,5 0-296 16,3 10 16-16,7 8 280 15,21 5 40-15,12-5 400 0,12 5 16 31,8-7-208-31,3-3-248 0,9-11-88 16,-16-2-648-16,-20 0-2297 16</inkml:trace>
  <inkml:trace contextRef="#ctx0" brushRef="#br0" timeOffset="45644.11">21308 6346 8225 0,'0'0'3265'16,"0"0"-2041"-16,0 0-456 0,0 0 121 16,0 0 15-16,0-3-272 15,0 3-264-15,0 0-240 0,0 0-72 16,0 0-56-16,0 0-104 31,0 10-120-31,0 6 224 0,4 9 16 16,-1 1 56-16,5-1-8 0,-3-3-56 15,3 0 40-15,-1-6-32 16,1-3-16-16,1-7 0 0,-5 1-56 16,0-7 40-1,-1 0-8 1,5 0 24-16,5-10 376 15,6-12-184-15,5-13-24 0,8-7 160 0,7-8-80 16,10-17-152-16,14-22-88 16,-3 10-8-16,-4 6-208 0,-9 13 208 31,-19 24-256-31,4 8-128 16,-8 9-440-16,-7 13-984 15,-6 6-2617-15,-7 0-1601 0</inkml:trace>
  <inkml:trace contextRef="#ctx0" brushRef="#br0" timeOffset="47016.69">22678 6321 9450 0,'0'0'2560'0,"0"0"-1024"16,0 0-271-16,0 0-49 15,0 0-288 1,0 0-760-16,0 0-168 15,0 0-224-15,0-10-64 0,9 30 200 16,-2 2 88-16,5 6 40 16,4 1 16-16,-4-4-56 15,-4-2 8-15,4-1 0 0,-8-6 0 32,0-7 0-32,0-3-8 15,-4-6 48-15,3 0 40 0,1 0 72 16,9-9 352-16,7-13 256 15,3-13-544-15,9-6-72 16,0-10 49-16,5-3-73 0,2-3-64 16,1 0-56-1,-1 0 0-15,-2 6-8 16,-1 6-96-16,-4 13-273 0,-8 13-743 16,-1 19-1120-16,-14 0-3441 15,-6 7-3665-15</inkml:trace>
  <inkml:trace contextRef="#ctx0" brushRef="#br0" timeOffset="48019.23">24403 6353 4520 0,'0'0'6986'16,"0"0"-5114"-16,0 0-1095 15,0 0-129-15,0 0 352 0,0 0-488 16,0-7-512-16,0 17-200 0,0 3 0 16,0 12 200-16,0 3 80 15,0 8-24 1,0-5-8-16,0 1-32 16,0-7-16-16,0-6 0 15,9-6 8-15,-2-3 8 0,5-7 80 16,8-3 320-16,4-3 360 31,8-20-312-31,8-8-232 0,3-7-56 16,9-13-104-16,0 0-72 15,1-3-8-15,-2 3-192 16,-7 7-16-16,-8 6 48 0,-4 12-64 16,-13 14-488-16,-7 12-1216 15,-8 0-3746-15,-4 16-1303 0</inkml:trace>
  <inkml:trace contextRef="#ctx0" brushRef="#br0" timeOffset="49604.81">28650 6172 4336 0,'0'0'4689'0,"0"0"-3536"15,0 0-57-15,0 0 192 0,0 0-16 16,0 0-127-16,0 0-441 31,0 0-352-31,0 0-200 16,0 0-152-16,0 0-80 0,0 13-128 15,0 9 40-15,-7 6 168 0,3 7 16 16,0 4 64-16,0-5 8 31,0-5-88-31,4-7-8 16,0-6-64-16,0-6 64 0,12-8 8 16,12-2 8-16,8 0 840 15,15-22-176-15,25-12-416 0,24-21-144 16,19-24-112-16,-11 3-16 15,-25 12-216-15,-31 23-240 32,-27 19-88-32,-2 6 168 0,-10 7-56 0,-9 9-1705 15,-13 12-3216-15,-7 7-624 16</inkml:trace>
  <inkml:trace contextRef="#ctx0" brushRef="#br0" timeOffset="54565.39">21510 8226 960 0,'0'0'4257'0,"0"0"-3713"15,0 0 64-15,0-19-32 16,0 13-136-16,0 6 472 15,0-4-248-15,0 4-135 16,0-2 215-16,0 2 184 16,0-7-592-16,0 7-136 15,0-3 104-15,0 0-112 0,-4 3 192 16,4-4-136-16,-3 4-120 31,-1 0-120-31,0 0 8 16,-4 0-8-16,-4 0 72 0,0 0-80 15,-4 0-16-15,0 0 16 0,0 7-8 0,0-4 8 16,4 0 8 0,-4 3 16-16,5-2 32 15,2-1 72-15,-2 0-24 0,3 4-8 32,-1-1-72-32,-2 0-16 15,-1 7 0-15,-1-1 8 0,2 1 56 16,-6 3-64-16,6 3 88 15,-6-3-32-15,2 3 8 32,-1 0 0-32,4 0 8 0,-4 0-7 0,4 0-1 15,4-3-24-15,-4 0-32 16,4-3 32-16,4-1 8 0,-3 1 16 16,3 0 0-16,0 2 8 15,-1 2-32-15,5-2 8 16,0 1 40-16,0 0-88 15,0 3 48-15,0-3 0 16,0 0-56-16,5-3 8 16,3 0 32-16,3-1-32 15,2 4 72-15,-2-3-8 0,1 3-56 32,0-1 88-32,4-2-48 15,-4 3-40-15,0-6 72 0,-1 2-40 16,2-2-40-16,-5-4 0 15,3 0 8-15,6-3 88 0,-6 4 0 16,-2-4-48-16,3 0 32 16,-1 1-80-16,-2-1 0 0,2 0 72 31,-3 0-72-31,1-3 40 16,2 0-40-16,1 0 0 15,1 0 40-15,-2 0-40 0,2 0 96 16,2 0-96-16,-3 0 8 15,4 0 40-15,-4 0-48 0,4 0 96 32,-1 0-96-32,-2-6 0 0,-5 3 80 15,-1-1-8-15,-3 1-24 16,5 0 64-16,-5-4-24 0,7 4-24 16,-3-6 8-1,1-1-24 1,2 1 8-16,1-1-64 0,-3 1 16 15,2-4 48-15,-7 0-48 16,4 4 56-16,-3-4-72 0,2 0 0 16,-3-2 0-16,0-1 0 0,0-3 0 15,0 0-64-15,1-1-48 16,2 2-24 0,1-1 128-16,-4 2-40 15,0 5 48-15,0-1 0 16,-4 3 16-16,0 5-16 15,0-5-64-15,0 3 64 0,0 1 0 16,0-3 8-16,0 2 48 0,0-2-56 31,0-4 0-31,0 0 8 16,0 1-8-16,0-4 0 16,-4 3 0-16,0-3-80 0,-4-3 80 15,1 0 0-15,-2 0 16 16,1-3 40-16,0 0-48 0,1 2 8 31,-6-2-16-31,5 3 16 16,-3 0-8-16,-2 3 0 15,-2-3 40-15,2 6-8 0,-2 4-40 0,-5 0-8 16,4 5 0 0,-4 1-40-1,-4 3-24-15,0 0-96 0,1 13-416 16,-5 6-496-16,-21 22-961 15,14-6-1127-15,-5 0-3706 0</inkml:trace>
  <inkml:trace contextRef="#ctx0" brushRef="#br0" timeOffset="57547.43">21766 9439 4520 0,'0'0'4209'16,"0"0"-2992"-1,0 0-113-15,0 0 32 0,0 0 96 0,0 0-191 16,0-13-409-16,0 13-232 16,0 0-128-16,0 0-8 0,0-3-56 31,0 3-64-31,0 0 8 16,0 0-8-16,0-3 32 15,0 0-96-15,0-4-64 0,0 1 160 16,0 0-176-16,0-4 48 15,0 4 0-15,-4-4-40 0,-5-2 8 32,2 2 64-32,-1-2-80 15,0 2 0-15,0 0 0 0,0-2 0 16,-4 2 0-16,4 0 0 16,-4 1 8-16,1 3-8 15,-2-1 0-15,1 1 0 0,-4 3 0 16,4-1 0-16,-4 2 0 31,1-2-48-31,-6 4 40 0,2 0-96 16,-1 0 24-16,-1 0 64 15,2 0-40-15,3 0 56 0,-3 0 0 16,-2 0 0-16,1 0-16 0,5 4 8 16,-2-2-8-1,-2 5 8 1,2-4-56-16,2 4 56 0,-1-4-88 15,4 6 16-15,-4-6 8 0,4 7-32 16,-1-4 32-16,2 1 24 16,-6-1-24-16,10 3 24 0,-5 1 48 31,0 3-16-31,0 0-56 16,1 2 56-16,-2 1-56 0,1 3 64 15,5 3-72-15,2 4 0 16,-3 0-16-16,8 2 16 0,-4-3 64 15,4 1-64-15,0-1 64 32,0-3 16-32,0 4 0 0,8-1 0 15,1 0 0-15,-2-2 0 16,5-1-8-16,1-3-72 16,-2 0 80-16,4-3 0 0,-2 0 0 15,-1-3-16-15,4-1 8 31,-4 1 0-31,4-3 0 0,-1-1 16 0,2 0 48 0,-2 1-48 32,2-1 48-32,2 1-48 15,1 0 56-15,1-4-64 0,3 3-72 0,3-2 64 16,-3-4-8 0,4 3-72-1,0-6 72-15,-4 3 16 0,0-3 0 16,3 0 0-1,-3 0 80 1,0 0-64-16,-3 0 104 0,2-6-112 16,-3-3 80-16,4 2 0 0,-9-2-80 15,6-1 240-15,-1 1-88 16,-5-4-80-16,2-3-8 0,-6 0 0 16,6 0 0-16,-9-3-16 15,-1-3-48-15,1 0 0 16,-3-4 8-1,3 1-8-15,-5 3 0 16,1 0 0-16,0 5-8 0,0-1 0 16,-4-1 8-16,0 3-8 15,0 0 16-15,0-3 48 16,0 3 48-16,-4-3-32 0,0 0 0 16,-3 0-8-16,3 0 32 31,-5-3-40-31,1 2 56 0,-3 1-8 15,2 1-64-15,-3 1-48 16,-3 2 8-16,-1-1 0 0,0 3 0 16,-4 0 88-16,-4 4-88 0,-4-1-8 15,0 1 0 1,0-1 0 0,-4 4-16-16,0 0-120 0,4 2-88 15,-4 4-240-15,0 0-168 16,4 4-328-16,-7 18-1009 15,12-3-2320-15,2 0-3928 0</inkml:trace>
  <inkml:trace contextRef="#ctx0" brushRef="#br0" timeOffset="60678.26">22176 12849 6977 0,'0'0'2152'0,"0"0"-631"15,0 0-81-15,0 0-392 16,0-6-224-16,0 2-95 0,0 4-217 16,0-3-40-1,0 0 24-15,0 0-152 16,0 0 232-16,0-3-112 16,0 2-232-16,-4-5-48 0,-3 2-104 31,3-2-24-31,-1-1-40 15,-3-3-8-15,0 1 8 0,1-1-16 16,-2-3 16-16,1 3-16 16,1 1 0-16,-1 2 0 0,-1 1 8 15,1-1 8-15,1 4-8 16,-1 0-8-16,-5-1 8 16,6 1 8-16,-1 0-16 0,-5-1 8 31,-2 1-8-31,-1 3 8 15,0-1 0-15,-4 2-8 0,0-2-8 16,0 4 0-16,4 0 8 16,-3 0-8-16,2 0 0 0,2 0 8 15,-2 0-8-15,6 0 0 16,-6 0 8 0,2 0-16-16,-1 0 8 15,0 6 0-15,-4 1-40 0,3 2 48 16,2 1-8-16,-1-4 0 15,0 4 0-15,0 3-56 0,4-1 56 16,-4-2 0 0,4 2-88-16,1 1 88 15,-2 3 0-15,2 0 0 16,3 0 0-16,-5 3 0 0,6-3-8 16,-5 3 8-16,3-3-80 15,2-1 88-15,3-2-8 0,0 3-48 31,0-3 48-31,4 3-56 16,-4-4 16-16,4 4 48 0,0-3-8 16,0 6 8-16,0-3 0 15,0 0 0-15,4 3 0 16,0-3 0-16,0-1-8 0,3 5 8 31,1-5-8-31,5 1 0 16,-6-3 8-16,1 3 0 0,1-3 8 15,-1-1-8-15,3-2 8 16,-7-1-8-16,5 1 8 16,-2-4-8-16,1 4 8 0,-4-1-8 15,5-3 8 1,2 7 0-16,-3-3-8 16,8-4 40-16,-4 4-40 0,8-1-64 15,-4-2-24-15,4-4 72 16,-5 3 8-1,2-3-64-15,-1 0 8 16,-4 1 16-16,3-1 40 0,-2 0 0 16,2-3-80-16,5 0 72 15,-3 0 8-15,6 0 0 0,-3 0-64 16,1 0 64-16,2-3 8 16,-3 0-8-16,-5-4 16 15,2 4-8 1,-6 0 0-16,2-3 0 15,-5-1 64-15,3 1-56 0,-2-4 40 16,2-2 0-16,1-1-48 16,1 0 0-16,-2 0 0 15,2 1 0-15,-6 2 0 0,1 1 8 32,0-1-8-32,1 4 8 15,-2-4 8-15,1 1-8 0,0 3 56 16,0-7-64-16,4 3 0 15,-4-6 8-15,4 4-8 16,-4-1 0-16,0 0 0 0,0 1 0 16,-4 2 8-1,0 0 0-15,0 4 160 16,-4-3-40-16,0-1 112 0,0 1-56 16,0-7-16-16,0 0-40 15,0-3-120-15,0-3 8 16,0-1 80-16,0 1-24 15,-4 0 32-15,0-4-31 16,-8 4 79-16,0-3 48 16,1 0-112-16,-10-1-80 15,5 1 72-15,-7 3-72 0,-1-1 32 16,-1 4-40-16,-3 6-64 16,0 4-168-1,-3 3-177-15,-1 6-183 16,-4 0-560-16,-24 9-1088 15,17 10-2097-15,-2-3-3585 0</inkml:trace>
  <inkml:trace contextRef="#ctx0" brushRef="#br0" timeOffset="63104.87">19794 13564 8313 0,'0'0'2153'0,"0"0"-657"15,0 0 240-15,0 0-367 16,0 0-361-16,0 0-352 16,-4-20-256-1,4 17-64-15,0 3-24 0,4-9-64 16,0-1-168-16,3-3-80 16,5-3 0-16,4-2-8 0,5-2 0 15,2-2-40-15,9 3-8 16,4 3 48-1,-4 4-56-15,0-1-8 16,-4 9-40-16,-9 4-56 0,-2 0-72 16,-6 4-168-16,-3 12 40 15,-3 9 224-15,-1 4 144 0,-4 5 0 32,0 5 8-32,-4-4 40 15,-5-4-40-15,1-8 48 0,5-7-56 16,3-7-48-16,0-6-112 15,0-3 32-15,0-6 128 0,7-20 0 16,6-11-24-16,6-11-64 31,5-10 32-31,0 1-152 16,-4 0 40-16,0 13 24 0,-4 12 144 16,-4 13 0-16,-4 6 8 15,-5 13 40-15,6 0-48 0,-1 0 0 16,3 16 304-16,6 3-64 31,2 7-72-31,-6-1-16 0,2 4-80 16,-2-1-72-16,-6 1-168 0,-7 6-424 15,0-7-1241-15,0-9-3288 16</inkml:trace>
  <inkml:trace contextRef="#ctx0" brushRef="#br0" timeOffset="64025.64">19666 8290 10850 0,'0'0'2216'0,"0"0"-727"15,0 0-449-15,0 0-80 0,0 0-208 16,0-4-360-16,0 4-392 0,0 16-24 31,0 7 24-31,0 8 0 16,0 8 144-16,0 5-48 0,0 3-48 16,0 1-48-16,0 13-624 15,0-11-1536-15,0-9-4786 16</inkml:trace>
  <inkml:trace contextRef="#ctx0" brushRef="#br0" timeOffset="64695.99">19519 9769 12186 0,'0'0'2873'0,"0"0"-1913"15,0 0-456-15,0 0-312 0,0 0-144 16,95-12-48-16,-55 18 0 15,-4 10-88-15,-8 6-448 16,-8 6 56-16,-20 7 80 0,0 0 296 0,-28 6 104 16,-16-2 448-1,-8-1 104 1,0-3 112-16,9-10-72 16,11-3-112-16,12-12-240 0,12-4-240 15,8-6-64-15,36 0-480 16,44-9 336-16,35-16 80 15,21-10-496-15,-33 6-1544 16,-23 6-2737-16</inkml:trace>
  <inkml:trace contextRef="#ctx0" brushRef="#br0" timeOffset="65167.46">19682 11293 8969 0,'0'0'5274'0,"0"0"-5274"0,0 0-433 31,0 0-2199-31,0 0 1416 16,0 0 856-16,8 73-1305 0,-8-50-3272 15</inkml:trace>
  <inkml:trace contextRef="#ctx0" brushRef="#br0" timeOffset="65475.49">19630 12258 7033 0,'0'0'2409'0,"0"0"327"0,0 0-1176 15,0 0-999-15,0 0 127 16,0 0-688-16,-12 26-8 0,16-20-1745 31,0 1-3256-31</inkml:trace>
  <inkml:trace contextRef="#ctx0" brushRef="#br0" timeOffset="69434.17">5845 7521 1880 0,'0'0'5585'0,"0"0"-4721"16,0 0-680-16,0 0-184 16,0 0 72-16,0 0 112 0,4 3-144 15,-4-3-40-15,3 4-48 16,9-1 48-16,1 0 176 0,-2 0 8 31,9 0 177-31,1-3 47 0,2 3 56 16,5 1 0-16,0-1 80 15,4 0 104-15,3-3-56 0,6 3-336 16,-2-3-104-16,5 4 32 16,0-4-40-16,3 0-48 15,6 0-8 1,3 0 64-16,3 0 16 15,1 0 16-15,4 0-63 16,0 0-113-16,-1 0 120 0,-3 0-32 0,0 0-88 16,-9 0 0-16,1 0 96 15,-7 0 16 1,2 0-40-16,-4 0 48 16,2 0-8-16,2 0 104 15,5 0-16-15,8-4 64 16,3 1-72-16,5-3-80 0,4-1 32 15,4 4-32-15,-5 3-32 0,-2 0-88 32,-6 0 8-32,1 0 0 15,-8 0-8-15,4 0 8 16,3 0 8-16,20 0-16 0,-10 3 8 16,2-3 8-16,1 3-8 15,-12 1 32-15,7 2-40 0,-7-3 0 31,-4 1 0-31,0 1 8 16,-4-1-8-16,3-4 8 16,-4 0-8-16,1 0 40 0,4 0-32 0,-4 0 32 15,4 0-32-15,-4 0 0 16,0 0 64-16,-5 0-64 16,1 0 8-1,-8 0 32-15,4 0-48 16,-5 0 8-16,2 0 0 15,2 0 0-15,1 0 40 0,4 0-48 0,3 0 8 32,5-4 0-32,0 4-8 15,4 0 0-15,-5 0 0 0,5 0 0 16,-4 0 0-16,0 0-16 16,3 4 16-16,-3-1 8 15,4 0-8-15,0 0 8 0,4 1 0 16,0-4 72-16,7 3-72 0,9-3-8 31,-9 3 8-31,1-3 0 16,3 0 0-16,-14 0 0 15,6 0-8-15,5 0 0 0,-4 0 0 16,3 0 0-16,2 0 0 16,2 0 8-16,-3 0-8 31,-1 0 8-31,-11 0-8 0,0 0 0 15,-9 0 40-15,-2 0-32 16,-6 0 40-16,1-3-40 0,-1 3 40 16,5-3 96-16,4-1-88 15,4 1-8 1,0 0-40-16,0 0-8 16,0 3 8-16,-5-4-8 0,1 4 0 15,-4-2-8-15,-5 2 8 16,1 0 0-16,-4 0 8 0,8 0 0 15,-4 0 40 1,3-3-40-16,1 3-8 16,0 0 0-16,-4 0 8 15,4 0 0-15,-9 0-8 0,5 0 0 16,-4 0 8-16,0 0-8 16,-4 0 0-16,-1 3 0 0,2 3 0 15,2-3 0-15,-3 3-8 31,8-2 8-31,-4 2-8 0,4-3-32 16,-5 3 40-16,2-2 0 16,-6-1-8-16,6 0 8 0,-2-3 48 15,-3 3-40-15,0 0 32 16,3 1-40-16,1-1-8 31,0 3-96-31,0-3 104 0,4 4 8 16,-5-1 8-16,2-3-16 15,-6-3 48-15,1 3-48 0,-4-3 8 16,-5 0 0-16,1 0-8 16,-4 0 8-1,0 0 0-15,0 0 8 16,0 0 40-16,4-3-56 0,-4 0 8 16,4 0 40-16,4 0-48 15,-5-1 8-15,5 1-8 0,-8 3 0 16,4-3-8-1,0 0 8 1,-4 0 0-16,4 3 0 0,-1-3 0 16,1-1 16-16,5 1-16 0,-5 0 8 15,0 0 0-15,-4 0-8 16,-1-1 48-16,1 2-40 0,0-2-8 31,-4 1 48-31,8 0 8 16,-5 0-48-16,5-1 0 0,0 1-8 15,4-3 8-15,3 6 0 16,-2-6 0-16,-1 3-8 0,3-4 0 16,-3 7 0-16,5-6 0 31,-10 2 8-31,1 1-8 16,0 0 0-16,0 0 8 0,-4 0 0 15,4 0-8-15,-4 3 8 16,-5-4-8-16,-7 1-8 0,-4 0-288 15,-12 0-600-15,-12 3-1576 16,-12-7-4946-16</inkml:trace>
  <inkml:trace contextRef="#ctx0" brushRef="#br0" timeOffset="84509.88">8175 8766 5737 0,'0'0'5905'0,"0"0"-4633"0,0-63-952 15,0 34-48-15,-4 4 425 16,-4-1 207 0,-3 0-496-16,-6 1-256 15,6 6 88-15,-10 0 32 0,-3 6 16 16,-8 10-104-16,1 3-136 0,-13 0-48 15,0 20 0-15,-3 2 0 16,-6 9 56 0,10 1-40-16,4 0 72 15,11 3-16-15,3 0-72 16,18 3-64-16,7 3 48 0,7 0-48 16,18 4-8-16,14 5 8 15,4-2 64-15,6 3-8 0,-2 0 8 47,1-1 0-47,-12 4-144 16,-4 13-168-16,-20-10-72 0,-4 7-32 15,-8-4 360-15,-28-16 56 16,-8 1 120-16,-8-13 416 16,-3-10-8-16,-5-9-216 0,-4-10 8 15,5-3-24-15,-2-22 24 16,14-10-128-16,2-12-32 0,14-4 32 15,7 3 176-15,4 7 97 16,8 10 199-16,-1 12-296 0,5 9-152 16,0 7-216-16,0 0-192 15,0 17-592 1,0 14-377-16,0 14 553 16,24 31-904-16,1-9-1617 0,-1-10-2920 15</inkml:trace>
  <inkml:trace contextRef="#ctx0" brushRef="#br0" timeOffset="85490.92">8558 9331 936 0,'0'0'7273'16,"0"0"-5320"-16,-8-73-385 15,-4 41-56-15,-4 0-15 0,-4 4-361 16,0 2-536-16,-3 11-104 16,-2 5 24-16,-3 10-24 15,0 0-136-15,0 23-352 0,0 11 0 32,0 11 40-32,9 12 0 15,7 0-40-15,8-3-8 16,4-3 0-16,0-13-8 0,12-9-48 15,4-10-32-15,8-13-112 16,-5-6 72-16,14-3 128 0,-6-26 216 16,10-9-208-1,-9-10-8-15,-5-5-280 16,-11-5 120-16,0 10-64 16,-12 11 224-16,0 15 144 0,0 12 328 15,0 10-472-15,0 19-72 16,-4 16-64-16,0 12 128 15,4 4 0 1,0 0 0-16,12-3-56 0,0-13 56 16,8-7-88-16,0-12-176 15,-5-13-56-15,9-3 16 0,1-16 232 16,-1-15 80-16,11-27 0 16,-7 1-112-1,0-3-136-15,-4 0 136 16,-8 24 112-16,-4 5 8 15,-4 18 112-15,0 13-120 0,-4 4-560 16,7 21 560-16,2 10 24 16,-2 9 112-16,-3 4-64 0,1 3-56 31,-9-7-8-31,0 1-8 16,0-11 8-16,0-8-8 15,-13-7 88-15,9-13-16 0,-3-6-56 16,7 0 16-16,0-28-32 15,4-27-720-15,12-2 48 0,11-6 272 16,1 0 176 0,0 18 224-16,4 10 344 15,-8 16 24-15,-4 19-88 16,0 0-272-16,0 25 296 0,-4 10 344 16,0 13-304-16,-9 6-224 15,-3 0-64-15,-4 3-56 16,0-6 0-1,0-10-48-15,-8-12-248 0,-3-10-72 16,7-13-176-16,0-6 160 16,4-31 112-16,16-43-1353 0,23-30 577 15,13-14 152-15,-3 20-96 16,-10 34 992 0,-19 36 112-16,-4 18 1432 15,0 7 168-15,0 3-599 16,0 13-953-16,-4 22 640 0,-1 22-136 15,-2 22-304-15,-5 23-176 16,-4 3-64-16,0-16-64 0,0-23-56 31,4-28-608-31,-1-3-1536 16,9-9-2521-16,-7-7-3657 0</inkml:trace>
  <inkml:trace contextRef="#ctx0" brushRef="#br0" timeOffset="85844.5">9653 9375 7497 0,'0'0'1384'0,"0"0"-487"16,0 0 95-16,0 0 256 16,0 0-192-16,52 35 73 15,-24-35-329 1,12-16-464-16,4-6-336 0,-1-12-200 15,-3-8-384-15,-12-5-513 16,-12-5-87-16,-16 5 752 16,-3 6 432-16,-25 12 1152 0,-12 13 409 15,-8 16 375 1,-4 13-1056-16,1 25-168 16,6 19-184-16,17 0-207 15,13 7 15-15,15 3-112 0,0-10-56 16,28 0 8-16,15-6-32 15,21-13-16-15,27-9-64 0,21-23-64 32,-1-10-536-32,-27-15-665 15,-28-16-3216-15</inkml:trace>
  <inkml:trace contextRef="#ctx0" brushRef="#br0" timeOffset="86224.55">10873 8858 3576 0,'0'0'11259'16,"0"0"-9419"-16,0 0-1432 15,0 0-408 1,-16 111 584-16,11-9 168 15,-2 19-367-15,3 8-209 16,4-1-104-16,0-14 0 16,0-9-72-16,0-29-392 0,0-16-1145 15,11-22-2432-15,2-25-3872 0</inkml:trace>
  <inkml:trace contextRef="#ctx0" brushRef="#br0" timeOffset="86691.16">11163 9540 4889 0,'0'0'9121'0,"0"0"-7080"15,0 0-713 1,-23-89-560 0,23 55-248-16,4-11-375 0,15 4-145 15,9-4-345-15,4 10-95 16,0 10 200-16,1 13-64 0,-6 12 104 0,1 15 8 15,0 36 104-15,-8 26 80 32,-9-1 8-32,-7-6 80 15,-4-10 8-15,0-19-32 0,-15 1 72 16,2-7 8-16,6-10-48 16,-5-13 8-16,12-12 72 0,0-3 248 15,0-22-416-15,4-29-72 31,24-35-416-31,7 0-8 0,-3 6-152 16,-4 17-136-16,-7 31 504 16,-2 10 280-16,5 9 96 0,-4 16-96 15,-4 18 88-15,4 24 536 16,-5 9-168-16,2 6-112 31,3 3-160-31,-1-6-88 0,2-9-32 16,7-7-64-16,7-16-200 15,9-9-584-15,12-13-528 0,43-29-497 16,-11-6-2087-16,-4-16-1202 0</inkml:trace>
  <inkml:trace contextRef="#ctx0" brushRef="#br0" timeOffset="86938.88">12594 8915 6041 0,'0'0'5121'0,"0"0"-840"15,-20-79-2129-15,-8 53-671 0,-12 13-321 16,-3 7-384-16,-13 6-184 15,4 19-184 1,1 32-200-16,-5 28-72 16,11 36 32-16,13 24 24 0,17 7-72 15,15-3-48-15,4-6 0 16,3-4-64-16,5-5 8 0,-7-2-16 16,3-11-216-16,-1-4-432 31,-3-16-136-31,-4-22-32 0,0-22-488 15,-4-16-945-15,-11-22-928 16,-5-10-5424-16</inkml:trace>
  <inkml:trace contextRef="#ctx0" brushRef="#br0" timeOffset="87097.85">11997 9763 5433 0,'0'0'8345'0,"0"0"-6840"0,0 0-993 15,115-82-256-15,-39 56 104 16,31 0-200-16,29-2-160 16,-1-1-312-1,-32 7-2017-15,-30 6-3600 0</inkml:trace>
  <inkml:trace contextRef="#ctx0" brushRef="#br0" timeOffset="87389.69">12884 9458 672 0,'0'0'7961'0,"0"0"-2047"15,0 0-3226-15,0 0-839 16,0 0-721-1,0 0-584-15,-75 13-248 16,43 22-136-16,4 6-112 0,0 13-40 16,8-4-8-16,8 5-80 15,5-4-136-15,7-10-472 0,11-10-48 16,17-11 8-16,8-14 7 47,8-6 233-47,8-26 32 15,-4-15-320-15,-5-10 296 0,-11-9 480 16,-19 0 344-16,-13 3 416 0,-17 3 408 16,-22 16-23-16,-13 12-417 15,-4 13-160-15,4 10-232 16,12 3-336-16,13 0-464 0,18 13-784 16,29-1-1249-16,20 1-1656 15,4-9-1336-15</inkml:trace>
  <inkml:trace contextRef="#ctx0" brushRef="#br0" timeOffset="87667.97">13347 9357 1360 0,'0'0'9738'0,"0"0"-7890"15,0 0-784-15,0 0-543 16,0 0 815-16,-24 98-256 16,-7-44-480-16,-10 0-280 0,9 3-224 15,4-6-96 1,9-4-48-1,10-8-520-15,9-11-232 0,5-12-384 0,18-16 328 16,9 0 856-16,0-26 16 16,-8-9 264-16,-4-6 1136 15,-16-9 56-15,-4-1 25 0,-28-3-289 16,-15 6-328-16,-9 7-376 16,0 9-96-1,-4 13-408-15,-3 13-144 16,18 6-2288-16,13 0-5050 0</inkml:trace>
  <inkml:trace contextRef="#ctx0" brushRef="#br0" timeOffset="88964.63">13558 9617 7297 0,'0'0'2745'0,"0"0"-1785"0,40-73 472 15,-16 38 32-15,-4 0-303 31,0 3-361-31,3 4-392 0,1 6-112 16,-3 9-184-16,-2 9-112 0,5 4-8 16,0 7 0-16,-4 21 8 15,0 13 0-15,-4 11 104 0,-12 5-8 16,-4 3-24 0,-4-3 40-1,-16-3-48-15,1-6 32 0,-9-13-8 16,7-13 0-16,5-9 8 15,8-13 40-15,8-3 184 0,0-26-320 16,24-28-368-16,25-32 40 0,14-25-64 31,1 8-448-31,-13 24-16 16,-23 31 600-16,-8 36 256 0,1 5 560 16,-2 10-128-16,5 0-232 15,-9 28-24-15,-2 14 432 0,-1 12-296 16,-4 3-176-16,-8 3-40 31,0-6 8-31,0-6-32 0,-5-10-24 16,2-13 0-16,-5-12-40 15,4-10 0-15,4-3 144 16,0-22-152-16,12-29-624 0,19-31-64 16,21-29 72-16,-3 9-192 31,-6 23-321-31,-19 34 1129 0,-8 36 81 15,-4 9 951-15,4 0-336 16,0 22-360-16,3 28 520 0,-2 27-304 16,-2-4-216-16,2-3-176 0,-2-13-96 15,1-19-64 1,9-6-72 0,6-4-472-16,9-12-320 0,8-16-360 15,3-13-169-15,5-22-1087 16,-4-28 287-16,-4-22 1233 0,-16-2 856 15,-20 18 104-15,-12 18 1977 0,-12 32 2184 16,-16 6-2065-16,-12 13-656 16,0 3-375-1,-4 32-425-15,8 10-320 16,8 9-144-16,13 3-64 16,11-10-112-16,4-5-8 15,12-14-72-15,12-12-208 0,12-13-64 31,3-6 120-31,5-26 32 16,-4-12-96-16,0-13-177 0,-12-3 281 16,-8 0 192-16,-12 12 88 15,-5 17 561-15,-3 15 359 0,0 13-592 16,0 16-416-16,-3 19 0 16,-1 16 24-16,4 6-8 31,0 3 24-31,7 1-40 0,18-7-208 15,2-13-904-15,9-12 183 16,9-17-783-16,2-12 344 0,5-15-241 0,16-65-1383 16,-13 4-2353-16,-7-7 249 15</inkml:trace>
  <inkml:trace contextRef="#ctx0" brushRef="#br0" timeOffset="89153.62">15526 8543 4176 0,'0'0'7866'16,"0"0"-3113"-16,0 0-2552 0,0 0-993 0,0 0-864 15,0 0-328-15,-11 108 184 32,11 16 64-32,15 13-88 15,5-7-112-15,-8-19-32 0,0-3-32 16,-8-9-912-16,-4-30-520 16,0-12-785-16,0-21-1760 0,0-24-2128 15</inkml:trace>
  <inkml:trace contextRef="#ctx0" brushRef="#br0" timeOffset="89385.84">15212 9118 8833 0,'0'0'2169'32,"0"0"-1289"-32,91-60 224 15,-15 31 521-15,15 4-513 0,1 9-576 16,-12 3-296-16,-16 10-112 15,-16 3 144-15,-1 7 56 0,-2 15-136 16,-14 10-120-16,-11 12 88 16,-13 7 16-1,-2 9-64-15,-5 3-112 16,0 1-80-16,0-4-664 0,4-2-768 16,0-17-2785-16,0-16-1504 15</inkml:trace>
  <inkml:trace contextRef="#ctx0" brushRef="#br0" timeOffset="89535.71">16048 8788 9073 0,'0'0'6178'16,"0"0"-5090"-16,0 0-1088 0,0 0-680 31,0 0-784-31,0 0 111 16,0 0-4352-16</inkml:trace>
  <inkml:trace contextRef="#ctx0" brushRef="#br0" timeOffset="90077.86">16315 8921 10610 0,'0'0'3192'31,"0"0"-1903"-31,0 0-65 16,0 0-136-16,-76 105-480 0,53-60-264 15,7 5-232-15,8 4-112 16,8-3-8-16,0-6-288 0,12-10-280 15,4-13-272-15,3-16-104 16,-2-6 544 0,2-16 408-16,-7-19 0 15,-8-15 72-15,-4-17 80 0,0-19-8 16,0 7-40-16,0 9 0 16,0 16 184-16,12 28 256 0,8 4 32 15,8 10-576 1,4 12-48-1,8 15-56-15,4 21 56 0,-4 11 40 16,-5 4-144-16,-11 6-32 0,-8-3 56 16,-8 0 120-16,-8-3 8 15,0-7 8-15,-12-9 88 0,-4-6-16 32,0-13-32-32,8-10-48 15,5-6-96-15,3-9-56 0,0-23-1032 16,24-19-88-16,19-31 79 15,21-39 297-15,7-10-8 0,-6 20 448 16,-22 35 456-16,-15 44 608 31,-12 23 1296-31,-4 9-111 16,7 0-761-16,2 13-576 0,3 22 48 16,-5 25 64-16,-2 19-144 15,-1 4-152-15,-4-10-56 0,-1-13-88 16,-2-12-120-16,-1 0-8 31,-5-1-288-31,1-15-584 16,-4-13-1016-16,0-16-3081 0</inkml:trace>
  <inkml:trace contextRef="#ctx0" brushRef="#br0" timeOffset="90255.04">17603 8750 14387 0,'0'0'2472'0,"0"0"-1712"16,0 0-536-16,0 0-224 15,0 0-1384 17,0 0-7586-32</inkml:trace>
  <inkml:trace contextRef="#ctx0" brushRef="#br0" timeOffset="91724.21">8322 10646 5169 0,'0'0'4369'0,"0"0"-3881"0,0 0-360 16,0 0 768-16,0 0 504 15,88 0-416-15,-56 0-552 0,8 0-167 31,8 0 31-31,8 3 136 16,4 0-208-16,23-3-64 0,-11 0-32 16,3 0-8-16,5-6-64 15,0-1 8-15,28-6-56 16,15-9 16-16,8 0 32 0,-7-3 16 31,-5-1-16-31,-10 1 80 16,1 2 160-16,14 1 80 0,-1 0-32 15,5 3-48-15,-9 3-104 16,1 0-80-16,0 4-48 16,-1-4 8-16,1 3 8 0,4 1-32 15,3 2-8 1,0-3-40-16,8 1 0 16,1 2-8-16,3 1 16 0,-3-1 0 15,3 0 40-15,1 1 32 16,-1-4 0-16,9-3-72 15,-8 4 0-15,3-5-8 16,-4-1 0-16,-3 2 0 16,-4 0 0-16,-5 3 0 15,-7 0 16-15,-5 1-16 0,-11-1 16 16,-1 1-16-16,-7-1 0 16,-1 0 0-16,-7 0 0 15,-12 0 0 1,-17 4 0-16,-11 3 0 15,12-1 0-15,20 1 0 0,19-1 0 16,12 1 0-16,-19 3 8 16,-23 3 40-16,2 0-40 15,17-3-8-15,11 3 8 0,17-3 8 32,-5-4-8-32,-11 1 0 15,0-3-8-15,3-4 8 16,5 3 8-16,-9 1-16 0,-3-1 16 15,-21 1 0-15,-15 6-8 16,-16-1 0-16,-4-2 40 0,8 3 88 16,3 0 0-1,9-7 57-15,-4 7-25 16,4-7-96-16,-4 4 0 16,0 0-24-16,0-4-48 0,-1 4 8 15,1-1 48-15,-8-2-48 16,3 3 40-16,-7-1-48 15,-12 1 8-15,-4 3 8 16,-12 3-16-16,-9-4-8 16,-7 4-512-16,-11-2-809 15,-9-2-3248-15,-7-2-7257 0</inkml:trace>
  <inkml:trace contextRef="#ctx0" brushRef="#br0" timeOffset="120223.78">8904 10658 6313 0,'-15'0'664'15,"-9"0"-664"-15,0 0 0 0,-4 7 184 31,4-4 568-31,0 3-144 16,4-3-248-16,0 0-72 0,4 0 177 0,4 1-9 16,-4-1-96-16,-4 0-168 15,-4 7-128-15,-3-4-48 16,-14 3 216-16,6 4 96 16,-9-7 216-1,4 4 48-15,0-4-112 16,1 1-40-16,-2-4-120 0,5 0-120 0,-3 0 169 15,-1-3-121-15,0 3-48 16,0-3 72-16,1 0-80 16,-6 0-24-1,6 0-112-15,3 0-40 16,0 0 88-16,5 0 56 16,3 0 32-16,0 0-120 0,0 0-72 15,3 0 16-15,-3 0-16 16,2 0 8-16,1 0 0 0,-3 0 0 15,0 0 0-15,4 0-8 32,-4 0 0-32,9 0 80 0,3 0 120 15,0 0-16-15,4-6 16 16,4-3-32-16,-5-7 0 16,2-7-8-16,3-2 112 0,-5-3-152 15,6-11-120-15,-5-2 48 31,0-3 0-31,-4-20-32 0,0-12-32 16,0-16 8-16,0-6-112 0,8 18 112 16,-3 17 0-16,2 21 8 15,1 4 0-15,-3-6 8 16,-2-4 56 0,-6-2-64-16,-1 5 0 15,-1 1 0-15,2 2 8 0,-1 4-8 16,4-3-48-16,4-3-272 0,0-4-296 15,5-3 184-15,3-3 184 16,-1-3 88 0,1 6-96-16,-4 3 184 15,1 4 64-15,3 2 16 16,-5 8 80-16,1 2-48 0,4 4-40 16,4-1-8-16,-3 0-168 15,3 1 88-15,0-4-264 0,0 3 112 31,3-2 184-31,5-1-80 16,-4 3 136-16,0 1 40 0,-4 2 56 16,0 1 48-16,0 0-96 15,0 3 16-15,0-4-64 16,0-3-16-16,-4-3 16 0,4 1-8 31,0-7 32-31,0 6-24 16,0 3 88-16,0 4-8 0,0 9 232 15,0 0 32-15,0 10-24 16,0 3-96-16,0-1-128 0,0 4-48 16,0 0-48-16,0 0-72 15,0-2 24 1,0 2-64-16,0-4 112 16,9-2-72-16,10-4 16 0,9-2 56 15,8-4-8-15,4 0-56 16,7 3 64-16,-2 1-40 0,6 2 32 15,1 0 8 1,4 1-16-16,4-1 16 16,4 4-8-16,3-3 8 15,1-4 8-15,-1 6-8 0,-3 1-8 16,-4 0-200-16,-4 3-88 16,-12 3 144-16,3-4 56 0,-7 4 88 31,4-3 8-31,0 0-8 15,4-3 8-15,-1 0 0 16,9-4 8-16,0 0 0 0,8 1-8 16,16-7 8-16,15-3-8 15,21-3 0-15,-9 2 0 0,-23 5 0 16,-24 5 0-16,-17 0 16 31,10 1-8-31,6 0-8 16,9-4 0-16,-8 3 8 0,7 4-16 15,-7-4 8-15,8 1 0 16,-5 3 0-16,17-4 0 0,16 1 8 16,16-7-8-16,11 0 0 15,-8 3 32 1,-11 1-32-16,-28 2 0 16,-17 3-8-16,-6 4 8 0,-10 0-8 15,9 0 8-15,8 0 0 0,7-3 0 16,5 2 0-1,0-2 0-15,16-1 8 16,23-2-8-16,29-4 40 16,8-2-40-16,-2-2-8 15,-14 8 0-15,-21 0 0 0,-11 2 8 16,-4 4-8-16,-21 0 8 16,-15 0 40-1,-12 3-40-15,-8 0 0 16,4-3-8-16,15-1 8 15,13 1 0-15,24 0-16 0,11-3 16 16,-7 2-8-16,-16 4 8 16,-25 0-8-16,-15 0 8 0,12 0 0 31,0 0 0-31,7 0 0 16,-7 0 0-16,-8 0 32 15,0-2-32-15,-5 2 0 0,6-7 8 16,-1 1-8-16,7 2 40 15,5-5-40-15,0 3-8 0,3-1 8 16,1 1-8 0,0-1-8-16,-8 4 8 15,-4 0 8-15,-5 0-24 16,-7 0 24-16,0 0 0 0,0-4 0 16,0 4 0-16,7 0 8 15,9 0 0-15,20-3-8 16,15 2 16-16,-3 1-16 15,-8 3 0-15,-12 0-8 16,-16 0 16-16,4 0-8 16,4 0 0-16,-9 0 0 0,-3 0-8 15,-1 3 8-15,5 1 0 16,4-4 0 0,4 0 8-16,8 0-8 15,-1 0 0-15,1 2-8 16,-5 2 8-16,-3-1 0 0,-8-3 8 15,-12 3-8-15,0-3 0 16,-8 3 8-16,0-3 0 0,0 4-8 47,8-4 0-47,-1 0 8 16,13 0-8-16,4 0 0 15,8 3 0-15,3-3 0 0,-3 0 0 16,-4 3 0-16,0-3 0 15,-12 0 0-15,-1 3 0 0,-2-3 0 16,-10 0 0-16,5 0 0 0,-1 0 0 16,2 0 0-16,10 0 0 15,1 3 0-15,0 0 0 0,3 0 0 16,1 1 0-16,-4-1 0 16,0 0 0-16,-12 4 0 0,-4-1 0 15,-4-3-8 1,-4 0 8-16,-4 3 0 15,4-2 0-15,-5-1-16 16,-3 0 16-16,4 4 0 0,0-1 0 16,4 0 0-16,-1 0-8 15,14 4 8-15,-2-4-16 0,5 4-120 32,-8-4-208-32,0 1 160 15,-8-1 88-15,0 0 88 0,-5 1 0 16,-2-4 0-16,-1 3-48 15,-5-3 48-15,-2 0-40 0,-5 4 48 32,3-1 0-32,-2 1-8 15,-2-1-40-15,1 3 0 16,0 4-32-16,1 3 72 0,-2 0-32 16,-3 3 40-16,4 3 0 15,-4 0-8-15,0 0 8 0,0 7 0 31,0-1 0-31,0 4 16 0,4 3-8 16,-4 0 48-16,0 4-56 16,4 5 0-16,-4 1-16 0,0 2 72 15,4 7-32-15,-4-3 88 16,-1-1-104 0,1-2 64-1,1 0-72-15,-1-1 8 0,0-2 8 16,0-1-8-16,-4 1 56 0,4-1-64 15,-1-2 8-15,1 2 0 0,1-3 0 16,-1 0-8-16,0-2 8 16,-4-1-8-16,4-4 0 15,0 1 0 1,-1 0 0-16,-3-3 8 16,8 3 0-16,-3-3-8 0,-1 6 0 15,4-6 8-15,-1 6-8 16,-3-4 0-16,5 1 0 31,-1-3 16-31,-5-3-16 0,1-1 8 16,0-2 0-16,0-4-8 15,1 1 48-15,-5-5-48 0,4 5-8 16,-4-7 8-16,0 3 0 16,0-1-8-16,0-1 8 31,0-2 0-31,0 1 0 0,-4-6 0 15,-5 3-8-15,1-7 8 16,1 0 0-16,-6 0 80 0,-2-6-64 0,-9 4-8 16,-8-4 112-16,-8 0-72 15,-12 0-48 1,0 0 16 0,-8 0 112-16,-4 0 48 0,1 0-104 15,-5 0-64-15,-12 0 0 0,-15 0 64 16,-12 6-72-16,-5 1 0 0,24-1 0 15,16-3 0-15,20 0 0 32,9 0-144-32,-32 0-232 15,10 1-1129-15,6-1-3424 0</inkml:trace>
  <inkml:trace contextRef="#ctx0" brushRef="#br0" timeOffset="121933.95">10678 10452 1168 0,'0'0'8153'0,"0"0"-6656"0,0 0-665 31,0 0-224-31,0-6 288 16,0 6 97-16,0 0-153 0,0 0-432 15,-9 3-216-15,-10 16 32 16,-17 25 32-16,-28 36 384 0,-23 43 8 15,-22 27-208-15,-6 9-40 16,8-4-88-16,11-15 137 0,12-11-81 31,17-8-240-31,14-29-32 16,22-25-80-16,7-26-16 16,12-15 72-16,0-4-72 0,4-3 0 15,0-3 0-15,8-7-64 31,0-5-312-31,0-8-473 0,8-11-871 16,4-8-2497-16</inkml:trace>
  <inkml:trace contextRef="#ctx0" brushRef="#br0" timeOffset="122769.61">7916 13332 9450 0,'0'0'2168'16,"0"0"-1184"-16,0 0-480 0,0 0 88 15,-107-83 377-15,67 67-425 16,-11 0-40-16,-13 10 152 0,-16 6-416 15,0 16-80-15,-8 28-32 0,-3 32 120 32,19 29 0-32,12 16-88 15,32 3-72-15,28-10-88 16,0-35 8-16,24-22-16 0,0-18-56 16,4-17-80-16,8-7-88 0,7-5-32 15,9-10 88-15,12-35 176 31,0-51 72-31,-4-53 80 0,-12-29-80 16,-25-16 8-16,-18-1 8 16,-5 11-88-16,-24-1 64 15,-4 16-64-15,-4 35 56 0,8 42 240 16,12 38 104-16,3 28 240 31,2 6 121-31,3 10-153 16,4 28-608-16,0 65-272 0,11 56 272 15,17 29 24-15,9 12-24 0,3-18 8 16,-5-29 40-16,5-10-48 0,1-19 0 16,-6-15-40-1,-3-27-400 1,-8-18-80-16,-5-22-449 16,6-22-775-16,-1-7-1161 0,-5-3-3192 15</inkml:trace>
  <inkml:trace contextRef="#ctx0" brushRef="#br0" timeOffset="122928.56">8088 13373 8225 0,'0'0'992'16,"0"0"-159"-16,8 92-9 16,-1-38-88-16,1 0 312 0,1 6-608 31,2 1-440-31,6 11-144 15,-6-15-1960-15,1-22-2257 0</inkml:trace>
  <inkml:trace contextRef="#ctx0" brushRef="#br0" timeOffset="123096.24">8163 12906 13218 0,'0'0'1721'0,"0"0"-881"15,0 0-840-15,0 0-232 0,0 0-424 0,0 0-609 16,72 102-1303 0,-20-64-1737-1,0-9-1528-15</inkml:trace>
  <inkml:trace contextRef="#ctx0" brushRef="#br0" timeOffset="123378.37">8610 13093 6777 0,'0'0'3289'0,"0"0"-305"0,0 0-1071 16,0 0-49-1,0 0-1056-15,0 0-608 16,0 0-144-16,0 0-48 16,-65 86-8-16,54-57-8 0,7-1-256 15,4 1-256-15,8-4-512 16,20 4 64-16,11-7-80 0,9 3 487 31,1-2 433-31,-2-4-64 16,-11 0 16-16,-12-3 24 0,-17 3 56 15,-7 0 96-15,-15 6 720 16,-25 1 417-16,-12 6 103 0,-11-1-536 16,7-3-424-16,0-5-144 31,16-11-136-31,28-18-848 16,12-16-1681-16,0-13-8065 0</inkml:trace>
  <inkml:trace contextRef="#ctx0" brushRef="#br0" timeOffset="123591.13">9331 12986 11018 0,'0'0'2392'0,"0"0"-175"16,-88-29-697-16,36 29-648 16,1 0-216-16,-5 25-111 0,8 10-81 15,12 10-296 1,12 5-160-16,24 7-8 15,5-3-216-15,42 7-232 16,33-7-153-16,3-13-519 0,17-15-1112 16,-28-14-3161-16,-24-12-3081 15</inkml:trace>
  <inkml:trace contextRef="#ctx0" brushRef="#br0" timeOffset="123951.42">9402 13334 11778 0,'0'0'2809'0,"0"0"-881"15,0 0-344-15,0 0-839 0,17-72-745 16,30 31-545-16,13-7-95 31,-1-3-288-31,1 4-1016 16,-20 5-65-16,-16 13 2009 0,-20 7 240 16,-4 13 1841-16,-12 2-665 15,-12 7-424-15,5 0-368 16,-1 7-216-16,16 2-408 0,4 4-88 31,24 3-240-31,12 0-264 0,7 0-96 16,5-1 80-16,-12 2 72 0,-12-2 16 15,-20 7 272-15,-4 4 248 16,-17 5 752-16,-10 8 456 16,-5 2-216-16,4-3-264 15,8 0-335-15,20-9-393 16,4-4-96-16,44-12-473 15,39-13-335-15,25-16-264 0,0-22-848 16,-25 0-3986-16,-31 0-1759 16</inkml:trace>
  <inkml:trace contextRef="#ctx0" brushRef="#br0" timeOffset="124109.74">10327 12916 8809 0,'0'0'5177'0,"0"0"-3712"0,0 0-969 16,0 0-384-16,16 73 264 15,3-29-168-15,1 7-96 0,8-1-112 32,0 2-216-32,-3-11-816 15,-1-10-945-15,3-24-783 0,-7-7-281 16,-8-7-2216-16</inkml:trace>
  <inkml:trace contextRef="#ctx0" brushRef="#br0" timeOffset="124228.69">10482 12586 936 0,'0'0'11394'0,"0"0"-8833"0,0 0-889 0,0 0-1672 16,0 0-656-16,0 0-56 15,40 107-2105-15,-24-53-6601 16</inkml:trace>
  <inkml:trace contextRef="#ctx0" brushRef="#br0" timeOffset="124869.73">10609 13023 10562 0,'0'0'2176'0,"0"0"-263"0,0-107-697 15,9 59-584-15,2 7-392 16,10 6-144-16,-2 12-96 0,5 17-144 31,0 6-8-31,8 19-24 16,4 20 96-16,0 8 80 0,0 10 0 15,-13 4-56-15,-2-1-80 16,-14-3-56-16,-3-13 184 16,-4-5 0-16,0-17 8 0,-4-7 88 31,0-15 232-31,4-6 568 15,0-35 112-15,0-29-1000 0,21-35-120 16,3 4-16-16,-1 18 128 0,-3 32-152 16,-12 29 48-16,5 10 112 15,-2 8-8-15,5 4-88 16,4 29 16 0,4 15 80-16,0 10 152 15,-1 0-32-15,-3 3-64 0,-3-6 8 0,-6-10-64 16,-3-12-8-16,-4-7-8 15,1-15-160-15,-1-7 176 16,3-13 128 0,5-22-128-16,4-29-328 15,12-31-152-15,0 9 168 16,-4 10-400-16,-4 22 432 0,-9 39 280 16,2 8 600-16,-5 7-552 15,3 19 128-15,6 25 48 0,3 8 248 31,-5 5-248-31,2 0-104 16,-6-6-112-16,1-10-8 0,0-10-376 16,0-14-368-16,4-14-632 15,0-6-553-15,28-55 417 16,-8 1-1657-16,0-10-3592 0</inkml:trace>
  <inkml:trace contextRef="#ctx0" brushRef="#br0" timeOffset="125009.89">11761 12538 568 0,'0'0'5817'0,"0"0"-104"0,0 0-1520 15,0 0-3225-15,0 0-920 0,0 0 272 16,84 152 64-16,-64-56-168 16,0-14-200-16,-5-28 32 15,-2-16-48 1,6 6-384-16,5-5-1072 16,4-14-928-16,-4-12-2201 0,-8-13-2585 15</inkml:trace>
  <inkml:trace contextRef="#ctx0" brushRef="#br0" timeOffset="125150.96">11857 12204 14443 0,'0'0'2512'16,"0"0"-1440"-16,0 0-1072 0,0 0-808 16,0 0 168-16,43 115-24 0,-23-58-4001 15</inkml:trace>
  <inkml:trace contextRef="#ctx0" brushRef="#br0" timeOffset="125579.5">12048 12871 12002 0,'0'0'2008'16,"12"-117"377"-16,0 25-897 0,0-1-351 15,4 24-417-15,-1 21-280 0,-2 19-288 16,2 7-152-16,2 7-8 16,2 8-304-1,1 7-112-15,4 25 224 16,4 29 104-16,-3 26 80 16,-10 18-208-16,1-2-24 0,-12-27 103 15,-4-24-7-15,0-23 32 16,0-10 72-16,0-2-104 15,0-7 152-15,0-3 272 16,0-35 545-16,16-34-817 16,8-33-320-16,15-12 152 15,-7 19 39-15,-8 31-271 0,-7 41-80 16,-6 21 208-16,6 2-32 16,-2 19 32-1,17 25 224-15,16 29 48 16,16 25 176-16,3-6-112 15,-3-21-64-15,16-14-48 0,3-32-864 16,13-13-968-16,-5-2-1265 16,-27-10-2400-16</inkml:trace>
  <inkml:trace contextRef="#ctx0" brushRef="#br0" timeOffset="126230.28">13292 12427 8977 0,'0'0'5218'0,"0"0"-2698"16,-105-16-1064-16,62 28-984 15,7 23-295-15,8 10 15 0,12 9-112 16,12 3-80 0,4-6 0-16,16-7-176 15,4-12-201-15,12-16-111 16,-4-16-112-16,7-3 408 0,-3-29 56 16,0-10-192-16,-8-5 144 15,-4 3 120-15,-12 9 64 16,0 13 416-16,-8 15 648 15,0 7-744-15,0 16-320 16,0 12-8-16,0 7 8 16,12 4 16-16,4-4-8 0,8-7-8 15,0-9-240-15,0-12-176 16,-1-7 216 0,1-7 24-16,0-21-352 15,-8-11-1128-15,-4-18-1065 16,0 0-1136-16,-4-3 929 0,-3 6 1639 15,2 19 1289-15,-7 6 4513 16,4 17 344-16,0 5-2296 0,0 7-1193 16,8 3-824-16,4 16-432 31,0 7 24-31,7 15-64 16,-2 10-24-16,-5 3 16 0,-8 3-64 15,-4-6-80-15,-4-7-192 16,0-12-208-16,0-10-192 0,0-18-48 31,0-4 720-31,0-39 64 0,4-27-64 16,8-4-72-16,3 3 56 15,2 10 16-15,-2 22 104 0,-3 9 576 16,4 4 280-16,-8 16-215 16,-4 6-745-16,8 16-32 15,-4 13 32-15,9 12 64 16,-2 7 56-16,1-1-112 15,0 0 0-15,4-5-8 16,3-4-232-16,1-16-185 0,4-9-1223 16,4-22-872-16,-4-20-1945 15,-4-12-2177-15</inkml:trace>
  <inkml:trace contextRef="#ctx0" brushRef="#br0" timeOffset="126394.18">14156 11817 10234 0,'0'0'5377'15,"0"0"-2577"-15,0 0-1295 0,0 0-1289 32,0 0-216-32,23 127 0 15,1-6 216-15,8 18-144 16,0 4 8-16,0-12-80 0,4-23-464 16,-8-23-840-16,0-24-337 15,-8-27-3856-15,-12-21-4001 0</inkml:trace>
  <inkml:trace contextRef="#ctx0" brushRef="#br0" timeOffset="126562.99">13941 12068 13778 0,'0'0'2505'15,"0"0"-825"-15,127-35-1280 0,-7 19 41 16,23-6-65-16,4 6-152 0,-11 3-112 15,-32 1-112-15,-41 2-776 0,-23 7-5834 16</inkml:trace>
  <inkml:trace contextRef="#ctx0" brushRef="#br0" timeOffset="127176.41">8976 14243 11826 0,'0'0'2217'0,"0"0"-217"15,0 0-176-15,0 0-1008 16,0 0-792-16,16 76 25 31,28 23-49-31,11 15 72 0,1 6-72 16,-12-12-265-16,-16-28-911 15,-8-11-1168-15,-16-21-2929 0,-4-26-3321 0</inkml:trace>
  <inkml:trace contextRef="#ctx0" brushRef="#br0" timeOffset="127341.72">9183 13979 13066 0,'0'0'3049'0,"0"0"-2057"15,0 0-992-15,0 0-200 16,0 0-816 0,56 111 88-16,-24-57-3177 15</inkml:trace>
  <inkml:trace contextRef="#ctx0" brushRef="#br0" timeOffset="127739.34">9617 14566 10898 0,'0'0'2408'0,"0"0"-1431"16,0-111 255-16,0 57-464 15,0-6-416-15,13 0-216 32,2 9-8-32,6 10-128 0,-2 22-64 15,5 19-144-15,8 22-160 16,12 45 208-16,7 31 160 0,-2 7-8 15,-14-16 0-15,-14-26-200 0,-10-28-264 16,-7-16 144 0,0-3 24-1,1-10 32-15,-5-6 272 0,7-28 792 16,5-48-792-16,8-33-472 16,8-17 216-16,-4 15 168 0,0 31-176 15,-8 42-153-15,3 19 417 16,-2 10 112-1,7 9 65-15,4 3-161 16,4 29 72-16,3 15 352 0,9 7-176 16,4 6-144-16,4-6-120 15,3-6-40-15,41-16-1417 0,-20-13-1255 16,-5-19-4210-16</inkml:trace>
  <inkml:trace contextRef="#ctx0" brushRef="#br0" timeOffset="127979.75">11187 13592 5937 0,'0'0'5881'0,"-4"-80"-2696"16,-20 45-577-16,1 1-663 15,-14 18-425 1,2 10-576-16,-1 6-384 16,0 41-456-16,4 35-104 15,16 54-8-15,16 19-104 16,13 7 104-16,26-4-40 0,9-22-168 15,12-6-336-15,8-6 40 16,3-7 120 0,-15-25-432-16,-12-23-681 0,-13-6-863 15,-18-25-2457-15,-9-10-1464 16</inkml:trace>
  <inkml:trace contextRef="#ctx0" brushRef="#br0" timeOffset="128370.26">10981 14195 3976 0,'0'0'5522'15,"139"-60"-4922"-15,-20 15-64 0,16 4 400 32,-23 6-200-32,-32 16-256 0,-36 10-480 15,-16 5-920-15,-4-2 56 16,-9 6 864-16,-11 0 224 15,-4 0 1952-15,-15 3-399 0,-13 13-361 16,-4 7-296-16,0 5-400 31,12 7-472-31,8 3-207 0,12 7-41 16,0-4-225-16,24 0-143 16,8-10-360-16,4-5-336 0,0-13-48 15,-8-10 320-15,-9-3 191 16,-7-25 601-16,-12-4 104 31,0-9 553-31,-24-6 399 0,-15-1-272 0,-2-3-328 16,6 7-168-16,7 3-200 15,16 6-88-15,12 7-576 16,56 3-2032-16,4 2-3858 0,7 8-1071 16</inkml:trace>
  <inkml:trace contextRef="#ctx0" brushRef="#br0" timeOffset="128623.92">12060 13814 6785 0,'0'0'6921'0,"0"0"-5072"16,0 0-689-16,0 0-560 16,0 0-224-16,-56 98 224 0,40-50-432 31,1 6-128-31,6 0-40 16,9 0-616-16,0-3-744 0,9-10-512 15,10-12-345-15,1-17 209 16,0-12 1048-16,-4 0 960 0,-8-28 392 15,-8-10 1336-15,-4-7 704 32,-24-5-199-32,-12-1-689 0,-3 3-688 15,2 10-287-15,9 13-153 16,9 22-416-16,7 3-937 16,16 6-4752-16</inkml:trace>
  <inkml:trace contextRef="#ctx0" brushRef="#br0" timeOffset="129688.95">12263 13922 5265 0,'0'0'7817'16,"0"0"-6856"-16,13-76 359 31,2 51-320-31,5 5-16 0,8 11-320 16,0 9-512-16,4 3-152 15,4 25-8-15,-1 17 0 16,-3 9-104-16,-8 6-264 0,-8 1 80 16,-12-1-32-16,-4-6 0 31,0-13 40-31,-8-9 128 0,-4-16 104 15,0-13 56-15,4-3 192 16,0-29-192-16,5-25 0 0,3-31-264 16,15-30 192-16,9 7 8 0,0 20-80 15,-4 34 144 1,-4 35 72 0,-1 9 208-16,2 10-248 0,7 10-32 15,4 40 0-15,8 26 128 16,-5 1 48-16,-6-4-136 0,-14-13-40 15,-7-18-8-15,-4-5-184 0,0 2-72 32,0-14-160-32,0-18 192 15,-4-7 232-15,0-19 56 16,4-36-56-16,8-31-448 0,24-34-88 31,4 6 104-31,-1 22-153 0,-7 38 417 16,-8 34 168-16,5 11 504 15,3 9-119-15,7 9-113 16,1 23-112-16,4 16 512 0,0 9-264 16,4 6-328-16,0-9-16 15,-5-6-64-15,5-9-672 0,0-21-577 16,-4-11-1039-16,-1-7-489 31,-11-25-511-31,-11-23 159 16,-13-6 3129-16,-4-7 936 0,-25-2 1561 15,-10 19 231-15,-1 5 449 0,-4 20-8 16,4 19-1281-16,8 7-1096 0,9 27-392 16,6 14-280-1,13 6-56 1,13 0-16-16,18-3-48 16,9-16-152-16,3-13-240 0,2-16-56 15,-2-6 296-15,-2-25 56 16,-6-16-152-16,-7-7 72 0,-12-6 176 15,-4 4 328 1,-12 8 248-16,0 10 40 16,0 20 385-16,0 12-505 15,0 0-496-15,0 28-296 0,0 10 208 16,12 13 88-16,3 3 0 16,10 0-8-16,3-10-176 0,3-12-545 31,5-16 9-31,5-12-24 15,2-8 96-15,5-56-2473 0,-8 3-2464 16,-8-13-80-16</inkml:trace>
  <inkml:trace contextRef="#ctx0" brushRef="#br0" timeOffset="129847.03">13932 13179 5129 0,'0'0'4929'32,"-23"-70"280"-32,18 61-2513 15,1 9-1207-15,4 0-1321 0,0 32-168 16,4 28 0-16,20 32 0 15,21 32 80-15,2 9-80 0,1-6-576 0,-16-29-425 16,-8-18-959 0,-4-26-433-1,-17-22-2440-15</inkml:trace>
  <inkml:trace contextRef="#ctx0" brushRef="#br0" timeOffset="130056.65">13814 13436 4785 0,'0'0'5177'0,"0"0"-3641"16,0 0-624-16,127-54-184 0,-60 54 265 15,21 7-433-15,0 18-376 16,-13 4 120-16,-11 5 16 0,-24 8-272 31,-4 5-48-31,0 8-520 16,-21 1-312-16,-7-8-185 0,-8-3-799 15,-8-20 88-15,-3-9-1105 0</inkml:trace>
  <inkml:trace contextRef="#ctx0" brushRef="#br0" timeOffset="130198.59">14426 13179 10578 0,'0'0'3056'16,"0"0"-2335"-16,0 0-721 0,0 0-649 15,-11 70 41-15,27-22-1824 16,7-11-3521 0</inkml:trace>
  <inkml:trace contextRef="#ctx0" brushRef="#br0" timeOffset="130713.03">14789 13405 7177 0,'0'0'9186'0,"0"0"-7098"15,0 0-1023 1,0 0-433-16,0 0-232 15,0 0-280-15,-99 88-120 16,75-40-176-16,12 9-400 0,8 0-400 16,4-6-305-16,4-10-23 15,11-12-224-15,10-19-105 0,-5-10 745 32,4-16 576-32,-5-22-8 15,-6-26 320-15,-9-22 408 0,-4-19 456 16,0 10-96-16,0 22-407 15,0 32 575-15,0 22 72 0,0 6-232 16,15 13-496-16,13 0-280 31,4 22-232-31,16 29 112 16,8 22-208-16,-5 22 40 0,-15-6 136 16,-12-15 64-16,-20-30 80 15,-4-19-40-15,0-2 48 16,-8-4 72-16,-3-4 16 0,2-15 272 15,1-6 96-15,4-22-456 16,4-23-200 0,17-32-120-16,26-28 8 0,9-10 256 15,-1 20-72-15,-10 34-200 16,-22 38 128-16,-2 20 200 16,-2 9 376-16,1 0 112 15,9 22-240-15,-6 29 160 16,1 22 32-16,4 3-32 15,-8-3-64-15,0-9-168 0,-4-10-32 16,4 0-144-16,7 13-304 16,-2-23-1632-16,-1-18-3441 15</inkml:trace>
  <inkml:trace contextRef="#ctx0" brushRef="#br0" timeOffset="130875.06">15969 13119 7161 0,'0'0'11258'15,"0"0"-9585"-15,0 0-1121 0,0 0-472 16,0 0-80-16,-33 13-1072 16,6-11-3321-16</inkml:trace>
  <inkml:trace contextRef="#ctx0" brushRef="#br0" timeOffset="138755.6">30978 6661 8601 0,'0'0'3161'0,"0"0"-1089"15,0 0-751-15,0-7-257 16,0 7-328-16,0 0-432 0,-4 0-304 16,-9 13-24-16,2 9 24 15,-6 7 144-15,2 9-56 0,-2 0-24 31,14 0-16-31,-1-3-48 16,4-3 16-16,7-3-16 0,18-7-16 16,6-3 16-16,10-10-72 15,6-9 56-15,1 0-72 16,0-22-72-16,-4-10 48 0,-4-9-112 31,-8-10 56-31,-5-3 160 16,-7 4 16-16,-12 5 152 0,0 7 240 15,-8 15 16-15,0 8 424 0,0 8-63 16,0 7-393-16,0 0-384 16,0 4-64-16,0 12-144 15,0 12 160 1,0 7 48-16,0 6 80 16,4 7-32-16,9 3 24 0,-2 6 32 15,9 13-96-15,0 25 0 0,0 29 0 16,-5 6-8-16,-2 7 32 15,-13-17-24 1,0-15-8-16,-4-6 8 16,-8-17 0-16,0-25 48 15,-1-19-56-15,2-9 0 16,-1-4 0-16,0-3 0 0,-4-3 0 16,-4-15 8-16,0-4 88 15,-3-7 280 1,-5-18 128-16,-4-16 136 15,0-23-8-15,8-25-248 16,20-32 8-16,12-8-160 0,40 1-176 16,19 14-56-16,17 19-224 15,8 19-376-15,-1 22-416 0,-7 22-688 32,-24 19-617-32,-29 10-2864 0</inkml:trace>
  <inkml:trace contextRef="#ctx0" brushRef="#br0" timeOffset="140685.22">31483 6486 4480 0,'0'0'3289'16,"0"0"-1865"0,0 0-415-16,0 0 199 15,0 0 464-15,0 0 57 16,0 0-809-16,0 0-224 0,36-66 0 16,-36 66-88-16,0 0-152 15,0 0-216-15,0 0-80 31,0-3-15-31,-12 3-145 16,-3 0 0-16,-13-4-65 16,-4 4 9-16,-8 0 48 15,0 0-48-15,-3 0 8 0,-6 0 48 16,1 0-16-16,1 0 8 16,-5 7-64-16,4-1-64 0,0 3-24 15,1-2 8-15,-1-1 48 16,4 0-24-16,0-2 64 0,8-1 64 15,4 3 0-15,8-3-48 16,5 1 48-16,3-1-16 0,4 0 8 31,8 0 0-31,-5 0-64 16,6-3 16-16,-1 3 8 16,0 4 48-16,-9-4-8 0,6 7 16 15,-1-1-8-15,-4 1 0 16,0 2 0-16,4 4 8 0,0 3 0 15,-4 3-8 1,4 3 56-16,4 7-48 16,-4 0 48-16,8 3-8 15,-3 3-32-15,3 0 64 0,0 7-72 16,0-1 48-16,0 7 32 16,0 6-88-16,0 16 64 15,0 16-16 1,0 13-40-16,0-1 136 0,3-6-136 15,1-9 64-15,0-22-56 16,-4-10-16-16,0-10 56 0,4-6-48 16,-4 4-8-16,0 5 48 15,0 7-48 1,0-9 0-16,0-4 0 16,0-6-8-16,0-3 8 15,0-4-8-15,0-2-48 0,0-4 48 16,0-6 8-16,0-1-8 15,4-5 8-15,0 0-88 0,0 2 80 32,4-2-40-32,-4 0 40 15,8-1 8-15,-5 4 0 16,2 2-8-16,3 2 8 0,8-2 0 16,-1 1 0-16,5 6 8 15,12-3 0-15,5 0 0 16,6-3-8-16,5-3 64 0,4-3-56 15,4-4-8 1,0-3 72-16,3-3-64 16,-3 0 0-16,4 0 0 0,-4 0 0 15,3-3 0-15,-8 0 88 16,1 0 24 0,0-1 80-1,0-2-127-15,-4 6 7 0,-8-3 0 16,4 0-64-16,-8 0 64 0,-1-4-72 15,-3 7-8-15,-4-3 48 0,-8 0-48 16,-4-1-8-16,-8 4 8 31,-9 0-8-31,1 0-8 16,1 0-64-16,-5-3 32 0,0 3 48 16,0 0 0-16,0 0 48 0,4-6 48 15,0-7 104-15,0-2-80 16,3-11-24-16,1-9-80 31,1-6 24-31,-1-7-40 0,-1-6-8 16,1 1 8-16,1-5 0 15,-2 1 8-15,5-6 0 0,-3 2-8 16,-2 4 16-16,-7 0 120 16,0 3-24-16,0 0-8 31,0 0-40-31,-3 0 16 0,-5 0-80 15,-1 3 0-15,1-3 0 0,8 4 8 16,0-1 40-16,0 3-48 0,0 0 0 16,0 10 0-16,0 6 0 15,0 4 8 1,0 6 64 0,-3 0-56-16,-1 3 80 0,-5-4-40 15,1 1-48-15,1 0 40 16,3-4-48-16,0 1 0 0,0-7 8 0,-1-3-8 15,5 0 8-15,0 3-8 16,0 7 0-16,0 3 48 16,0 6-40-1,0 3 72-15,-4 7 72 16,4-1 32-16,0 5-32 0,0-1-144 16,0-1 0-16,0 1 0 15,0-7 0-15,0 1 0 31,-4-1-8-31,4-6 0 0,-3 4-8 16,-1-1 8-16,-4 1 0 16,-8-1 0-16,-4 0-40 0,-4 4 32 15,-8-1 0-15,-8-3-72 16,-7 4 72-16,-6 0-40 31,1-1 40-31,-3-3-88 0,3 1-88 16,4-5 0-16,5 8-248 15,-1-1-456-15,-20 10-225 0,8 10-3288 16,4 3-3512-16</inkml:trace>
  <inkml:trace contextRef="#ctx0" brushRef="#br0" timeOffset="161000.28">31412 6257 2880 0,'0'-12'3321'0,"0"-1"-1633"0,0 1-143 15,0-4-345-15,0-3 240 16,0 3-96-16,4 3-175 0,-4 0-305 15,0 7 40-15,4 3-120 32,-4 0-240-32,0 3-248 15,0 0-176-15,0 0-64 0,0 0-56 16,0 0-64-16,0 0-40 16,0 9-96-16,0 7 48 0,-4 6 144 15,0 4-48-15,0 2 48 31,4 4 8-31,0-3 0 0,0-1 0 16,8-3-8-16,3-2 0 16,2-4 8-16,-2-7-120 0,2-2-24 15,-5-7-56-15,3-3 112 16,6 0 88-16,7-9 512 31,8-14-224-31,11-5-120 0,0-10-32 16,13-7-56-16,-3-9-80 15,2 1 0-15,-3-5 0 0,-8 7 0 0,-4 7 8 16,-5 6-8-16,-11 12 8 16,-7 7-8-1,-6 10 0 1,-3 9-664-16,5 3-1296 0,-6 13-3545 16,-3 0 2288-16</inkml:trace>
  <inkml:trace contextRef="#ctx0" brushRef="#br0" timeOffset="168042.89">31141 8575 416 0,'0'0'928'0,"0"0"-664"15,4-12 2240-15,-4 2-615 0,0 4-97 0,0-3-159 16,0 2 487-16,0 1-568 31,0-1-31-31,0 7-433 16,0 0-280-16,0 0-152 0,0-3-136 15,0 3-24-15,0 0-56 16,0 0-23-16,0 0-65 0,0 0-184 16,0 0-168-16,0 0-24 31,0 0-104-31,0 6 32 0,0 11-24 15,0 5 120-15,0 6 64 16,0 7-56-16,0 3 64 0,0 0-56 16,0-3-16-16,0-3 48 15,0-7-48-15,0-2 0 32,0-8 0-32,0-2 0 0,0-6 0 15,0-5-128-15,0 2-288 16,0-4-121-16,0 0-607 0,0 0-1328 15,0-4-4186-15</inkml:trace>
  <inkml:trace contextRef="#ctx0" brushRef="#br0" timeOffset="169344.49">31097 9251 9978 0,'0'0'2504'15,"0"0"-871"-15,0 0 55 16,0 0-64-16,0 0-528 16,0 0-535-16,23-12-329 0,-2 9-160 15,3 3-72-15,4 0-8 31,0 0 0-31,-9 13-96 0,-2 6 24 0,-10 6-32 16,-7 3 104-16,0 8-112 16,-19 1-8-16,-14 2 128 15,-10-8-8-15,3 1 16 0,4-10 32 16,8-6-40 0,12-6-40-1,8-7 40-15,8 0-8 0,4-3 8 0,28 0 64 16,24 0 48-16,28-3 48 15,-1-10-152-15,-3 4 8 16,-12-4-16-16,-5 4-168 0,-7 2-1113 31,-8 1-3688-31</inkml:trace>
  <inkml:trace contextRef="#ctx0" brushRef="#br0" timeOffset="170810.37">31412 10064 9762 0,'0'0'2288'16,"0"0"-600"-16,0 0-247 0,0 0-121 15,0 0-400-15,0 0-360 16,0-3-336-16,0 3-88 0,0 10-120 15,0 2-16-15,0 14 144 16,0 0 56 0,0 8 73-16,0 4-25 15,0 1-80-15,-4-2 0 0,0 5-32 16,0-7-88-16,4-3 8 16,0-4-56-16,0-2 0 0,0-7 8 0,0-7-8 31,8-2-48-31,-4-4-568 15,4-6-593-15,-5-6-1095 16,1-13-3761-16</inkml:trace>
  <inkml:trace contextRef="#ctx0" brushRef="#br0" timeOffset="171433.84">31511 10763 10138 0,'0'0'3064'0,"0"0"-1119"0,0 0-113 15,0 0-416-15,0 0-543 16,0 0-385-16,0 0-328 15,0 0-152-15,0 29-8 0,-7 3 72 32,-1 2 32-32,-1 8-96 15,1 2 56-15,1-6-32 0,7-3-16 16,-4-6 16-16,4-10-32 16,0-4 0-16,0-5 0 15,0-7-8-15,0 0-312 0,0-3-176 31,4 0-241-31,3-9-519 0,-3-4-4201 16</inkml:trace>
  <inkml:trace contextRef="#ctx0" brushRef="#br0" timeOffset="172101.33">31631 11572 10066 0,'0'0'4201'31,"0"0"-3425"-31,0 0-336 16,0 0 160-16,0 0-224 0,0 0-376 16,0 0-536-16,4 23-1737 15,-4 2-103-15,0 1-3249 0</inkml:trace>
  <inkml:trace contextRef="#ctx0" brushRef="#br0" timeOffset="172257.58">31591 11944 8185 0,'0'0'5489'0,"0"0"-4752"16,0 0-185-16,0 0 472 15,0 0-656 1,0 0-368-16,0 0-1824 16,8 57-873-16,-4-32-2576 15</inkml:trace>
  <inkml:trace contextRef="#ctx0" brushRef="#br0" timeOffset="172383.73">31607 12236 1568 0,'0'0'10978'16,"0"0"-7761"-16,0 0-1433 15,0 0-207-15,0 0-137 16,0 0-608-16,0 0-832 0,0 3-512 16,-8 1-1849-16,-4-1-5520 0</inkml:trace>
  <inkml:trace contextRef="#ctx0" brushRef="#br0" timeOffset="172903.86">31324 12706 12778 0,'0'0'2665'0,"0"0"-1585"16,0 0-8-16,0 0-224 15,0 0-263-15,0 0-441 0,96-28-136 16,-52 30 0-16,3 18 0 0,-7 2-8 31,-4 7-40-31,-20 6-8 16,-12 2 0-16,-8 2 48 15,-28 2 0-15,-15-6 120 0,-9 0 112 16,0 0 136-16,12-10-96 16,13-6 144-16,14-6-280 0,17-3-136 31,32-4 0-31,52-6 184 0,47 0 80 0,25-23-264 31,7-14-792-31,-20-15-656 0,-47 11-1617 16,-29 3-9874-16</inkml:trace>
  <inkml:trace contextRef="#ctx0" brushRef="#br0" timeOffset="193573.76">15985 10058 1192 0,'0'-6'3977'0,"0"0"-3225"0,0-1-248 16,0 1 640-16,0 2 320 0,0-2-183 15,0 3 287-15,0 3-488 16,0-3-272 0,0 3-223-16,0 0-105 15,0 0-104-15,0 0-152 16,0 0-72-16,0 0-88 0,0 0-64 16,0 0 0-16,0 0-88 15,0 0 0-15,0 6-48 16,0 10-16-16,0 3 144 15,3 13 8-15,5 9 8 16,9 10 288-16,10 19 56 16,21 28-32-16,24 39 216 0,16 15 64 15,11 7-272-15,1 3-8 16,-12-16-192 0,7 6 8-16,1 10-48 15,-1 3 8-15,1 0-32 16,-5-3-64-16,1-6 48 0,-4-3-48 15,-4-8 8-15,-5-2 48 16,-7-9-56-16,-12-11 0 0,-9-14 0 31,-10-27 0-31,-13-25 0 16,-9-13 0-16,-7-9-8 16,4 0-72-16,-5-3-104 0,6 0 80 15,-9-13-40-15,-5-7-80 16,2-8-80-16,-5-4-120 0,0 0-72 15,0-4-344 1,0-11-776-16,-5-1-3690 16</inkml:trace>
  <inkml:trace contextRef="#ctx0" brushRef="#br0" timeOffset="193859.02">17208 13192 1136 0,'0'0'10890'0,"0"0"-8970"0,0 0-1487 16,0 0-385-16,0 0 224 15,0 0 336-15,60 73 16 0,-32-51-232 16,11 3-216-16,5-3-104 15,0 1-72-15,7-7-208 32,1-3-64-32,1-7-32 0,-6-3-800 15,13-6-1009-15,-8-10-1112 16,-17-2-3288-16</inkml:trace>
  <inkml:trace contextRef="#ctx0" brushRef="#br0" timeOffset="194107.09">17964 12636 9281 0,'0'0'5018'0,"0"0"-3274"16,0 0-704 0,0 0-576-16,0 0-168 15,0 0 80-15,0 0 217 0,-59 118 47 16,35-58-272-16,-4 1-168 15,4-4-112-15,4 0-40 0,1-3-48 16,-5 0-224-16,0-7-624 31,-4 7-593-31,3-16-2496 16,2-9-4200-16</inkml:trace>
  <inkml:trace contextRef="#ctx0" brushRef="#br0" timeOffset="195402.12">15793 15526 56 0,'0'0'9570'0,"0"0"-7370"31,0 0-1488-31,0 0-328 0,0 0 432 15,0 0 353-15,0 0-169 16,4 0-312-16,-4 0-232 0,0 0-168 16,0 0-8-16,0 0 88 15,0 0 80-15,0-4 41 32,-11-5-321-32,-9-7-168 0,-5 0-72 15,-10-3 0-15,-14-3 72 16,-2 2-16-16,-12 8-40 0,-6 9 48 15,2 3-72-15,-1 15 72 0,4 15 0 16,5 11 8 0,3 22 96-1,12 23-8-15,16 18 0 0,20 8-16 16,12-7-64-16,28-26 56 16,-4-32-64-16,0-15-56 0,8-13-208 15,3-9 192-15,10-4-25 0,6-6 49 31,1-19 0-31,3-32 40 16,1-35 0-16,-8-31 8 0,-8-23 0 16,-24-6 48-16,-12 1 0 15,-8 11 25-15,-16 10-57 0,-8 16-8 16,-4 29 128-16,4 28 208 31,9 22 256-31,6 17 256 0,1 6 0 16,4 6-296-16,0 0-560 15,4 25-32-15,0 38-200 16,21 32 232-16,11 10 56 0,11 9-40 16,-3-12 64-16,-9-13-8 31,1 0-8-31,-11-10-24 0,-5-9-40 16,-8-16-336-16,-4-13-712 15,-1 10-664-15,1-9-985 16,-4-7-4465-16</inkml:trace>
  <inkml:trace contextRef="#ctx0" brushRef="#br0" timeOffset="195995.49">16020 15602 11146 0,'0'0'5593'16,"0"0"-4481"-16,0 0-712 15,0 0-152-15,0 0 97 0,8 0 23 16,16 0-272-16,12-10-16 15,4-3 8 1,8-5-88-16,4-11-112 0,-13-3-208 16,-7-3 104-16,-12-3 71 15,-12 0 17-15,-8 6 120 16,-12 7 8-16,-19 9 201 0,-5 13 167 16,-12 6-240-1,-1 25 192-15,6 17 152 16,7 3-120-16,12 12-32 0,20-3-120 15,4 0-96-15,21-9-48 16,14-4-56-16,9-12-136 16,12-13-288-16,0-12-312 0,3-7-425 31,21-45-655-31,-12-3-2369 16,-17-5-2880-16</inkml:trace>
  <inkml:trace contextRef="#ctx0" brushRef="#br0" timeOffset="196340.3">16726 15192 7153 0,'0'0'5265'16,"0"0"-3552"-16,0 0-177 0,0 0-96 15,11-76-32-15,-11 73-271 16,0 3-313-16,-4 0-264 16,-11 3-336-16,-5 10-176 0,0 6-48 15,0-1-56-15,7 5-56 31,10 2-8-31,3 1-80 0,8-1-96 0,15 0 0 16,9-2 184-16,0-4 16 16,9 0-32-16,-10-3 32 15,-3 0-184-15,-8-1 24 0,-12-2 128 16,-8 9 40 0,0 0 88-16,-16 10 208 0,-16 3 152 15,-7 4 80-15,-2-2-224 16,2-2 128-16,7-6-56 15,8-13-288-15,12-7 0 16,12-18-1160 0,15-13-1345-16,10-14-5377 15</inkml:trace>
  <inkml:trace contextRef="#ctx0" brushRef="#br0" timeOffset="196745.55">17212 14913 11746 0,'0'0'2905'16,"0"0"-1649"-16,0 0-64 0,0 0-280 15,-103 66-15-15,62-15-1 0,2 6-248 16,3 7-24-16,8-1-56 15,8 1-168-15,12-7-176 0,8-3-168 32,15-6 0-32,22-10-56 15,18-13-360-15,5-9-464 16,31-23-720-16,-7-15-1105 0,-28-13-4512 16</inkml:trace>
  <inkml:trace contextRef="#ctx0" brushRef="#br0" timeOffset="197271.62">17356 15300 11978 0,'0'0'2209'15,"0"0"-1233"-15,0 0 408 0,0 0 120 16,0 0-519-16,0 0-641 31,0 0-256-31,63-70-88 0,-40 29-136 16,2-4-216-16,-5-2-113 0,-9 5 137 15,-3 7 240-15,-3 13 88 16,-5 13 96-16,0 3 152 0,0 6-96 16,0 0-152-1,0 9-56 1,0 10-16-16,0 3 64 16,0 4-56-16,0 5 64 0,4-2 8 0,-4 6 0 15,0-6 0-15,0-1 0 16,0-2-8-16,0-8 8 0,0-1-8 31,0-8 0-31,0-6 0 16,0-3-40-16,11 0-112 0,17 0-56 15,8-12 200-15,12-14-592 16,3 0-952-16,5-5-321 0,-7 3 169 16,-6 2 992-16,-11 10 712 31,-12 4 104-31,-8 5 1096 15,-8 7 937-15,-4 0-449 0,0 0-680 16,0 7-584-16,3 5-96 16,6 7 97-16,7 4-265 0,8 2-80 15,4-3-80-15,11-6-240 32,6-3-305-32,-2-10-623 0,21-10-944 0,-12-15-2201 15,-13-3-2313-15</inkml:trace>
  <inkml:trace contextRef="#ctx0" brushRef="#br0" timeOffset="197466.25">18020 14709 7937 0,'0'0'5433'0,"0"0"-3152"15,0 0 295-15,0 0-543 0,0 0-545 31,0 0-464-31,0 0-560 16,0 0-464-16,0-25-296 16,-3 25-1280-16,-5 0-1241 0,4 0-5600 0</inkml:trace>
  <inkml:trace contextRef="#ctx0" brushRef="#br0" timeOffset="197884.53">18200 14249 15243 0,'0'0'3753'0,"0"0"-2241"16,0 0-832-16,0 0-680 31,56 92 8-31,-17 13-8 16,10 22 96-16,-14 9-96 0,-11-8-712 15,-12-24-120-15,-4-21-641 16,-8-26-543-16,0-22-993 0,0-13-231 0,0-6 1055 15,0-9 1849 1,-8-7 336 0,4-10 1504-16,4-34-407 15,12-30 215-15,8-5-136 0,4 9-360 16,4 10-272-16,-1 28 185 16,1 4 103-16,9 8-480 15,2 14-328-15,5 6-24 16,-9 28-152-16,-3 14-376 15,-11 9-56-15,-14 9 168 16,-7 4 135-16,-23-4 281 0,-17-6 249 16,-8-7 287-16,-8-12-48 15,8-6-192-15,9-13-288 16,23-22-8 0,16-14-1833-16,0-12-8025 0</inkml:trace>
  <inkml:trace contextRef="#ctx0" brushRef="#br0" timeOffset="198051.12">18957 14707 11002 0,'0'0'6009'0,"0"0"-5417"16,-8 72-288-16,4-27 136 0,4 9 1 16,0 0-113-16,0 0-200 15,12-7-128-15,0-8-777 0,3-11-719 16,2-12-4769-16,-6-13 3008 0</inkml:trace>
  <inkml:trace contextRef="#ctx0" brushRef="#br0" timeOffset="198170.72">19005 14430 9994 0,'0'0'2320'15,"0"0"-2320"-15,0 0-2032 16,7 82 319-16,6-37-2920 15</inkml:trace>
  <inkml:trace contextRef="#ctx0" brushRef="#br0" timeOffset="198575.61">19089 14979 5169 0,'0'0'6993'0,"0"-82"-5561"15,7 9-447-15,10 0-169 16,-2 3 248-16,5 16-168 15,4 22-376-15,-4 7-248 0,0 6-144 32,-5 19-128-32,2 6-120 15,-2 35 64-15,2 29 48 0,-13 26 8 16,-1-5-8-16,-3-17-48 31,0-24 48-31,-7-21-336 16,-1-7 16-16,-1-3-160 0,5-6-424 0,4-13 912 15,0-29-152-15,28-38 48 16,25-40-720-16,10-14-265 0,-3 16-111 16,-13 32-736-16,-19 45 487 15,-7 15 961-15,-1 10 488 16,-1 3 344-16,1 6 345 16,-8 23 1327-16,4 6-384 15,0 9-735-15,8 1-425 16,12-1-216-16,8-6 176 0,11-6-432 15,21-20-808-15,24-18-689 16,-16-19-1455-16,-9-7-3130 16</inkml:trace>
  <inkml:trace contextRef="#ctx0" brushRef="#br0" timeOffset="198975.41">20180 14414 5777 0,'0'0'5689'0,"-83"-13"-2736"0,27 13-745 15,-4 4-1088-15,8 21-552 16,20 7-352-16,17 6-136 0,15 0-80 31,19 0-224-31,25-6-24 16,11-10-496-16,10-12-536 0,3-10-544 15,-5 0-537-15,-12-16 657 16,-6 3 1520-16,-17 7 184 16,-13 6 2008-16,-11 9-1464 0,-4 39 64 15,0 41 433 1,0 41-537-16,5 22-320 15,18 4-184-15,18-13-1097 0,-6-20 697 16,-3-5-288-16,-8-23 272 16,-12-25 64-16,-12-25 296 15,0-17 56-15,-8-6 1376 16,-20-5 641 0,-16-15-185-16,-20-11-592 0,-28-48 129 15,1-38 103-15,19-23-264 0,44-22-632 16,45-6-151-16,50-6-425 15,21 6-73-15,-5 35-1071 16,-14 34-216 0,6 52-865-16,-27 22-919 15,-5 3-2625-15</inkml:trace>
  <inkml:trace contextRef="#ctx0" brushRef="#br0" timeOffset="199402.5">17104 16310 13634 0,'0'0'5490'0,"0"0"-4154"16,0 0-520-16,0 0-560 0,0 0-240 16,0 0 64-16,91 70 0 15,-59-20-32-15,0 11-48 16,-8 2-192-16,0-2-1072 0,-7-4 176 16,-6 3-977-16,-7-19-1904 0,-4-12-2504 15</inkml:trace>
  <inkml:trace contextRef="#ctx0" brushRef="#br0" timeOffset="199550.53">17300 16052 15139 0,'0'0'4449'15,"0"0"-3649"-15,0 0-328 0,0 0-472 16,0 0-336-16,0 0-1256 15,0 0-2193-15,79 16-1968 0</inkml:trace>
  <inkml:trace contextRef="#ctx0" brushRef="#br0" timeOffset="199918.03">17630 16376 11826 0,'0'0'5193'0,"0"0"-4073"15,0 0 193-15,28-89-265 0,-4 58-480 16,4 5-304-16,4 11-264 16,-1 11-104-16,1 4-672 0,0 19-248 15,-4 16 79-15,-8 13-111 16,-8 2 32-16,-8-2 184 0,-4-7 288 31,0-9 248-31,-8-12 256 16,0-11 48-16,4-9 656 15,0-22 304-15,4-26-520 0,4-6-432 16,16-3-8-16,0 0 8 16,4 19 88-16,-1 12-88 0,5 17-8 31,-4 9-96-31,4 25 96 16,4 10 8-16,4 13-8 15,4-4-48-15,8 0-16 0,8-5-608 0,35-20-1345 16,-12-10-2736-16,-2-9-120 15</inkml:trace>
  <inkml:trace contextRef="#ctx0" brushRef="#br0" timeOffset="200167.15">19029 15487 11282 0,'0'0'4449'0,"-84"-37"-2961"15,28 24-72 1,-4 6-295-16,9 7 55 15,6 38-448-15,14 32-384 16,23 42-96-16,12 21-80 16,31 6-96-16,14-5-16 0,-2-20-56 15,5-3-72-15,-4-6-280 0,0-10-200 32,-4-3 264-32,-16-19-328 15,-13-19-536-15,-7-16-1369 16,-8-3 761-16,-8-6-2961 0,-7-7-1441 15</inkml:trace>
  <inkml:trace contextRef="#ctx0" brushRef="#br0" timeOffset="200323.83">18694 16354 6545 0,'0'0'2704'0,"0"0"-847"15,112-104-489-15,-21 59-624 16,37 1-696-16,3 5-48 0,-19 17-1184 15,-25 9-312 1,-43 10-809-16,-16 3-4712 16</inkml:trace>
  <inkml:trace contextRef="#ctx0" brushRef="#br0" timeOffset="200580.7">19351 16065 11386 0,'0'0'4097'15,"0"0"-2689"-15,0 0-536 16,0 0-424-16,0 0-152 0,-55 108-120 15,55-70-176-15,8 1-136 16,16-2-328-16,-1-5-440 0,9-10-424 31,0-9-456-31,-4-13-489 16,-4-3 273-16,-4-22 863 16,-16-7 1137-16,-4-10 1193 0,-20-5 1223 15,-20-4-439-15,-3 1-673 0,-6 8-312 16,1 10-328-16,9 13-352 15,14 13-312-15,25 6-1024 32,9 16-4577-32,18 0-5065 0</inkml:trace>
  <inkml:trace contextRef="#ctx0" brushRef="#br0" timeOffset="200796.24">19837 15976 12018 0,'0'0'4073'0,"0"0"-2649"16,0 0-288-16,0 0-711 16,0 0-89-16,-84 48-80 0,61-10-88 15,-1 9-168-15,4 5-416 16,4-2-200 0,12-2-297-16,4-7-327 15,0-6-680-15,16-13-1161 0,23-16-1160 16,-2-6-528-16,-5-6 2145 15</inkml:trace>
  <inkml:trace contextRef="#ctx0" brushRef="#br0" timeOffset="200879.48">19781 16186 5449 0,'0'0'3312'31,"-63"-73"-1279"-31,27 35-441 0,-4 3-888 16,5 19-704-16,14 13-800 16,14 3-5049-16</inkml:trace>
  <inkml:trace contextRef="#ctx0" brushRef="#br0" timeOffset="201666.68">19945 16072 13178 0,'0'0'3945'0,"0"0"-2809"16,0 0 169-16,0 0-545 16,0 0-360-16,87-48-280 15,-63 67-120 1,4 10-56-16,-4 12-136 15,-3 0-48-15,-6 7 120 0,-7 0-248 16,-4-7-120-16,-4-6-104 0,0-7-57 16,-4-12 57-1,-12-10-120 1,9-6 352-16,-6-9 120 16,13-23-432-16,0-22-224 0,24-25-33 0,12-4 129 15,0 7-384-15,-1 13 128 16,-7 27 520-16,4 14 392 0,-4 13 144 15,-8 9 312-15,1 31 480 32,-6 11 80-32,-2 9-320 15,-2-1-152-15,-3 1-48 0,0-13-264 16,0-9-88-16,0-13-112 0,0-13-184 16,4-3-472-16,8-19 456 31,4-16-976-31,8-26-881 15,-1 2 41-15,5-11 1288 0,-8 12 840 16,-8 20 288-16,0 10 1216 16,-8 22-72-16,-4 8-447 0,0 24 183 31,0 12 240-31,12 7-816 16,0 2-16-16,4-9-288 15,4-6-288-15,4-16-288 0,4-13-656 16,-5-3-536-16,1-22-721 0,-4-10-479 15,-9-9 1039-15,-6 0 1641 0,-13 6 2041 16,0 6 495-16,-4 13 1513 16,-8 10-2048-1,4 6-993 1,4 3-528-16,0 10-112 0,4-1-256 16,4 1-112-16,8-3-8 0,12-7-176 15,4-3-160-15,4 0-200 0,-1-16-384 16,-6 0 232-16,-6 3 696 31,-10 4 48-31,-9 9 1008 16,0 0-400-16,0 9-344 0,-4 13 88 15,4 4-56-15,0 3-168 0,11-4-64 16,17-3-112-16,12-6-288 16,8-7-1128-16,20-12-216 31,-12-16-1617-31,-5-6-3233 0</inkml:trace>
  <inkml:trace contextRef="#ctx0" brushRef="#br0" timeOffset="201862.02">21355 15166 11002 0,'0'0'4033'0,"0"0"-1777"0,0 0-551 15,0 0-817-15,0 0-664 16,0 0-88-16,80 77 136 15,-32 24-24-15,0 17-200 0,-9-1 8 0,-19-5-56 16,-3-20-240 0,-13 0-456-1,-4-4-424-15,0-14-497 0,-9-24-4304 16,-3-21 112-16</inkml:trace>
  <inkml:trace contextRef="#ctx0" brushRef="#br0" timeOffset="202071.05">21443 15602 5841 0,'0'0'4321'31,"0"0"-1625"-31,0 0-823 16,112-48-961-16,-65 48-368 0,13 9-120 16,3 17-304-16,-3 5-120 15,-4 5-160-15,-11 2-608 0,-13 0-632 16,-17 0-1025-16,-15-3 385 15,0-7 671-15,-4-5 353 16,-16-4 576-16,8-10-600 0,5-9-3057 16</inkml:trace>
  <inkml:trace contextRef="#ctx0" brushRef="#br0" timeOffset="202227">21977 15443 7217 0,'0'0'7170'16,"0"0"-5858"0,0 0-1312-16,0 0-1689 0,0 0 393 15,-12 83-744-15,12-55-2593 16</inkml:trace>
  <inkml:trace contextRef="#ctx0" brushRef="#br0" timeOffset="202841.91">22228 15586 6913 0,'0'0'6657'0,"0"0"-5056"16,0 0-569-16,-80 19-296 15,44 6 232-15,5 10-248 0,3 6-399 32,12 10-257-32,11 0-64 0,5-3-248 15,13-1-217-15,19-9-135 16,7-9 208-16,6-10-160 15,6-16-552-15,-3-3-304 0,-5-22-561 16,-7-13 705-16,-16-13 1264 31,-12-6 48-31,-8-3 1016 0,-11-6-456 16,-17 0-176-16,-4 5-264 16,4 10-104-16,4 13-8 15,8 13 40-15,9 16-96 0,7 6-1424 16,15 0-632-16,13 13 887 15,8 2-39 1,3 2 312-16,6 5 224 0,-2-3-24 16,-2 3 224-16,-6 4 280 15,-7 2 192-15,-9 7 40 16,-6 9 56-16,-9 4 144 0,-4 2 296 0,0 2-352 31,0-8 88-31,0-12 16 16,-4-10-216-16,4-19 56 0,0-3 1272 15,0-16 633-15,19-19-1505 16,9-9-440-16,12-19-16 16,4-1-64-16,8-3 40 0,-4 3 144 31,-4 17 544-31,-1 12-200 0,-11 16-24 16,-4 19-152-16,-7 10 432 15,-2 24 329-15,1 11-377 16,-1 6-120-16,-2 3 88 0,-1-4-384 15,-4-5-200-15,3-10-64 32,-6-6-64-32,14-14-664 0,-3-8-1472 15,1-7-3810-15</inkml:trace>
  <inkml:trace contextRef="#ctx0" brushRef="#br0" timeOffset="202995.2">23658 15361 15419 0,'0'0'4489'16,"0"0"-4001"-16,0 0-488 15,0 0-464-15,0 0-712 16,0 0-4074 0</inkml:trace>
  <inkml:trace contextRef="#ctx0" brushRef="#br0" timeOffset="210050.88">14690 15240 472 0,'0'0'5961'15,"0"0"-4145"-15,0 0-880 0,0 0-223 16,0 0 215-16,0 0 312 16,0 0-64-16,0 0-255 0,0 0-193 31,0 0-88-31,0 0 8 16,0 0-48-16,0 0-192 15,4 0-112-15,3-7-72 0,6-6-72 16,2-2-80-16,9-11-64 0,8 4-8 15,4-10 8-15,8 1 0 16,7-4 80 0,5 0-24-16,4 0-8 15,0 0 8-15,-4 3-56 16,4 4 64-16,-4 2-72 0,4 4 0 0,-2 0 8 16,7-1-8-16,-1 5 0 15,3-5 0 1,-3 1-104-16,0 3-8 15,-8 0 16-15,0 3 80 16,-9-3 16-16,1 0 0 16,-1 0 0-16,-2 0-8 0,6 3 0 31,1-3 8-31,4 0 0 0,8 0-8 16,-1 3 0-16,1-3-32 15,0 3 40-15,-1-3-16 16,-3 3 16-16,-8-3 0 0,-1 3 0 15,-6 0 0-15,-2 1 0 16,2-2 0-16,2 2 0 0,5-1-8 31,0 0 8-31,8 0 0 16,-5 3-40-16,5 0-32 16,-4 4 64-16,-4 0-48 0,-5 2 48 15,1-2 8-15,4 2 0 16,0 1 0-16,0-4 8 0,8 4 0 15,3 0 0 1,17-1-8-16,12 1 16 16,-5 0-16-16,-11 0 0 15,-8 2 8-15,-16-2-8 0,-1-1-8 16,5 1-8 0,-8 0 8-16,-8-1 0 15,-9 1 8-15,-3 0 0 16,0 0 72-16,0-4-8 0,0 3 32 15,4-2-96-15,4 0 0 16,3 2 0-16,2 1-8 0,-1 2 0 31,-1-2 0-31,-3 3 0 16,-4 0 8-16,-4 0-8 0,3 0 8 16,1-4 8-16,4 4-8 15,5-3 0-15,6-1 0 0,1 4 0 16,4-3-48-16,-5 2 0 31,2 4-16-31,2 0 64 16,-7 0 0-16,3 0 0 0,2 0-8 15,3 0 8-15,-1 0 0 16,-3 0 0-16,3 0-16 0,1 0 8 16,1 0 0-16,-6 0 0 15,5 0-8-15,-9 0-56 16,6 0 64-1,-10 0 0-15,6 0 0 0,-10 0 0 16,1 4 0-16,-4-1 0 16,3-3 8-16,-3 3 0 0,5 0-8 15,-1 1 8-15,3-1 0 16,1 0 0 0,-8 0 0-16,-1 0 0 15,-6 4-16-15,-1-1-48 0,0 0 48 16,-5 0 8-16,5 4 0 15,4-3 0-15,4 2 8 0,4 0 0 16,3 4 0-16,2-3 8 31,6 2-8-31,-6 1 0 16,2 0-8-16,0 3 8 0,-2-4-16 16,-1 5 16-16,-1-2-8 0,-2-2-8 15,-1-4 16-15,-1 4-8 31,1 0 8-31,3-4 0 16,2 4 8-16,-5-4-8 0,3 1 0 16,-3 0 0-16,-4-1 8 15,3 4-8-15,-3-3 0 0,0-1 0 16,-4 1 8-16,0 2-16 31,4 1 8-31,5-1 0 16,2 1 16-16,5 6-16 0,8-3 8 15,0 3 0-15,3 1-8 0,1 2 8 16,0 0-8-16,-4 0-8 0,-5-3 0 16,-2 0 0-1,-2 0 8 1,-7 0 0-16,4-6 0 16,0 0 0-16,3 2 0 0,9-2 16 0,-3 0-8 15,-2-4-8 1,1 4 8-16,-1 0-8 0,-7 2 8 0,-3 2-16 31,-2-2 16-31,-7 1-8 16,0 3 0-16,-1-3 0 15,1 7 8-15,0-5 120 0,4 1-56 16,0 4 72-16,0-4-136 16,0 3 80-16,-1-3-16 0,2 0 16 15,-1-3-32-15,-5 0-48 31,1-4-8-31,-4 5 0 0,4-5 8 16,-4 1-8-16,0-1 8 16,-1 1-8-16,-2 0 16 0,3 3-16 15,-5-4 0-15,-2 4 0 16,3-3-8-16,-5 3 8 31,2-4 0-31,6 5 0 0,-3-2 0 16,8 5 0-16,-4-2 8 0,4 1-8 15,-5 1 0-15,1-1-56 0,-7 0 48 16,-2-3 8-16,2-1-8 16,-6 1 0-1,2 3 0 1,-5-2 8-16,3 1-8 0,-3-2 8 0,1 0-8 16,-2 0 8-16,1 3-8 15,-4 0 8-15,0 0 0 0,-4 6 0 16,0 4 0-16,0-4-8 31,0 4 0-31,0-1 8 16,-8-2 0-16,0 2-8 0,1-5 0 15,-2-1 8-15,1 0 0 0,0-2 0 16,-3 2 0-16,-2-3 0 16,2 3-8-16,-6 0-144 46,-7 4 144-46,5-7-40 0,-9 6-32 16,4-3-16-16,-4 1-16 16,4-1 56-16,1-3 56 15,2-1-8-15,-3-1 8 0,5-2-8 16,-9 1 8-16,0 0-8 16,-8 3 8-16,-4 4-48 0,-8-1-248 15,4-3 200-15,-3 0 96 16,2-3 0-16,2-3 0 0,3-1 8 15,0 1-8-15,0-4 8 0,-3 7-8 16,2-3 0 0,-6-4 0-1,3 4 0-15,-4 0 0 0,-4 0 0 16,0 2 0-16,-3-5 0 16,-1 2 16-16,4 1-16 0,0 0 8 15,1 0 0-15,-1 0-8 0,-4 2 8 31,-4 4-8-31,-8 4 8 16,-16 2 0-16,-15 4 72 0,-12-1 8 16,-5 1-8-16,25-7-80 15,19-10 0-15,28-2 8 0,-3-4-8 16,-5 4 8-16,-8-1-8 31,-12 4 0-31,0-4 0 0,-3 1 8 16,-2-3 0-16,2-4 0 15,-1 0 48-15,1-3-56 16,3 0-8-16,4 0 0 0,4 0-40 16,4 3 40-16,1-3-8 31,-5 4-32-31,-4-2 48 0,-15 5 0 16,-13-1 0-16,9-3 0 15,7 4 8-15,12-4 0 16,16 3 64-16,-8 1 24 0,-3-1 32 0,3 0-48 15,-4 0-64 1,4 4-8 0,-3-3 0-16,-1 2 72 0,-3-3-32 15,-1 4 16-15,-1-4-8 16,2 4 16-16,3-7 0 0,4 0-24 16,1 0-40-1,-5-3 0-15,4 0 8 16,0 0 32-16,0 0 0 15,1 0-48-15,-5 0 0 0,0-3 16 16,1 0-16-16,-1-4 48 16,8 5 24-16,-4-2-56 15,9 1 32-15,-1 3-48 0,0 0 0 32,-3 0 0-32,3 0-16 0,0 0 16 15,-1 9 0-15,2-2 0 16,3 3 0-16,1-4 0 15,-5 0 8-15,8 0 0 0,0-2 0 32,0-1 40-32,0-3-40 15,1 0-8-15,-6 0 8 0,-2 0-8 16,-9 0 8-16,1 0-8 16,-5 0 0-16,4-3 72 15,0-4 145-15,8 4 7 0,0-3-72 0,5 0-48 16,2 2-56-1,2-2-40 1,0 3-8-16,-2-1 16 0,2 2-16 16,-5-2 8-16,0 1 0 15,0-3-8-15,-4-1 8 16,1 1 8-16,3-3-8 0,0 2 0 16,8-6 0-1,0 7-8-15,5-3 8 16,3 2-8-16,-4 1 0 0,4 0 0 15,-4 6-8-15,-4-4 8 16,4 4-8-16,1 0 8 16,-1 0 0-1,0-3 0-15,-1 3 0 16,2-6 8-16,3-1-8 0,-4 1 0 16,0-3-16-16,-3 2 16 15,-2 1 0-15,2 0 0 16,3-4 0-16,0 4-8 0,5-1 8 15,-1 1 8-15,8 0-8 32,-4-4 48-32,7 0-40 0,-3-2 88 15,5-1 8-15,-5-6-16 16,0 0-8-16,1-3 8 16,-5-1-32-16,0 1 0 0,0 0-8 15,4 3-32 1,-1 0 80-16,1 0-96 15,1 0 8-15,3 3 40 0,4 0-40 16,0 0 88-16,1-3-40 16,-6-3-56-16,1 0 0 15,-4 0-24-15,5-4 16 0,-5 1 0 16,-1 0 0 0,6 2 0-16,-1-2 8 15,3 2 0-15,2 1 8 0,3 3-8 16,0-3 0-16,4 3 0 15,0 3 8-15,5-3-8 16,-2 3 0-16,5 1 0 0,-4-5 0 31,4-2 0-31,0 3 8 16,-4-7-8-16,0 1 8 0,4 0 0 16,-4-7-8-16,4 1 0 15,-4-4 0-15,4-1 0 0,0 5 0 31,0-4 0-31,0 3 0 16,4 7-8-16,0-1 0 16,4 1 0-16,4-1 0 0,-8 1 0 15,4 0 0-15,4-7 8 16,-4-3-8-16,4-9-8 0,4-4-104 16,4-9 40-16,15-16-360 31,25-16-80-31,36-16-185 0,19 7-463 15,-19 25-864-15,-20 25-3105 0</inkml:trace>
  <inkml:trace contextRef="#ctx0" brushRef="#br0" timeOffset="213987.41">16973 12912 7569 0,'0'0'2009'0,"0"0"-609"0,0 0-184 15,-4-37-72-15,4 30 121 32,0 1 7-32,0 6-424 0,0 0-312 15,0 0-192-15,0 0-104 16,0 0-136-16,0 0-104 16,0 0-8-16,0 6-136 0,4 4 48 15,12 5 96-15,3 11 0 0,13-1 8 16,16 4 72-16,4 2 64 15,24 5 32 1,-9-5-96-16,9 1-8 16,-4-7-56-16,-20-9 0 15,-5 0 32-15,-11-7-48 0,-12-2 8 16,-11-4-8-16,-10 0 0 16,-3-3 56-1,0 0 32-15,0 0 0 16,0 0 281-16,0 0-33 0,0 0-96 15,0 0-64-15,0 0-72 16,0 0-104-16,0-3-72 0,-3-3-969 16,-14-13-847-16,6 3-2897 31,-2-3-4505-31</inkml:trace>
  <inkml:trace contextRef="#ctx0" brushRef="#br0" timeOffset="214377.15">18180 12468 4705 0,'0'0'2832'0,"0"0"-1680"16,0 0-479-1,0 0 647-15,0 0 264 0,0 0-552 16,0 0-576-16,0-22-232 16,0 22-47-16,0 3 15 0,-4 10 0 15,-4 12 96 1,-4 13 312 0,-12 23 96-16,-11 21-256 0,3-3 152 15,-5-5-144-15,9-15-128 0,1-17-96 16,-1 5-152-16,0 1-64 15,4-10 72-15,8-6-80 16,0-10 0 0,8-6-168-16,8-7-584 31,0-9-792-31,0 0-1625 0,4-6-3016 16</inkml:trace>
  <inkml:trace contextRef="#ctx0" brushRef="#br0" timeOffset="-188594.27">5458 9760 10202 0,'0'0'2056'0,"0"0"-1144"16,0 0-648-16,0 0-192 16,0 0 192-16,-4 0 537 0,4 0-113 15,0 0-280-15,0 0-216 0,4 0-16 32,12 0-24-32,12 0 80 15,12 0 144-15,27 0 64 16,33-10-128-16,28 0 48 0,11-2-56 15,-12 9-56-15,-7 3-8 16,-36 0-135-16,-24 0-57 0,-17 0-40 31,-7 3-8-31,-1 0 8 16,-3 0 0-16,-4 0 8 16,-4-3-8-16,-7 0 0 0,-6 0 40 0,1 0-40 15,1 0 80-15,2-3-8 16,5-3 8-1,4-4 16 1,1 1-96-16,-2-1-8 0,1 1 8 16,-4 2-8-16,-1 1-8 15,-6 6-40-15,-5-3-224 0,-5 3-297 16,-3 0-351-16,0 0-432 0,0 0-648 31,-3 3-1841-31,-5 1 1520 16</inkml:trace>
  <inkml:trace contextRef="#ctx0" brushRef="#br0" timeOffset="-188119.75">6502 9461 8649 0,'0'0'1577'15,"0"0"71"-15,0 0-624 16,0 0 185-16,0 0-49 0,0 0-360 16,-21-19-416-16,21 19-208 0,0 0-168 15,0 0 56 1,9 7-16-1,7 2 80-15,4 4 200 0,4 6-24 16,12 0-64-16,-1 0-48 16,18 0-40-16,1-3 16 0,11 3-16 15,-1 0-104-15,-4 0-40 16,-13-3 0 0,-15-1-8-16,-12-2 0 15,-8 0-16-15,-12 3-24 0,0 3 40 16,-25 3 72-16,-6 10 104 15,-13 0 49-15,-12 6 15 0,-4 0-16 16,1 6-104-16,3-2-104 31,5 2-16-31,15-6-8 0,12 1-664 16,24-8-1033-16,7-8-3376 16,21-18-5033-16</inkml:trace>
  <inkml:trace contextRef="#ctx0" brushRef="#br0" timeOffset="-182352.55">9574 11547 864 0,'0'0'4153'16,"0"0"-2705"-1,0 0 352-15,0 0-455 16,0 0-161-16,-13-16 64 0,13 16-224 16,0 0-288-16,0 0-175 0,0 0-57 15,0 0-8-15,0 0-112 16,-3 0-64-1,3 0-152-15,-4 10-32 16,-4 12-128-16,0 10 192 16,-4 9 272-16,4 10-80 0,-4-1 16 15,4-2-168-15,8-3-160 16,0-4-8-16,0-3 32 0,0-6-16 31,8-4-16-31,4-2-72 16,-4-7 80-16,0-3-16 15,-4-7-56-15,4 1 65 0,-8-7-73 16,4 0 8-16,-4-3 40 16,0 0-32-16,0 0 72 0,0 0-72 31,0 0-16-31,4 0-80 16,0-6-217-16,-1-7-391 15,21-19-1032-15,-3 4-2753 0,3-4-1872 0</inkml:trace>
  <inkml:trace contextRef="#ctx0" brushRef="#br0" timeOffset="-182043.27">10244 11579 8993 0,'0'0'2905'16,"0"0"-1281"-16,0 0-583 15,0 0-129-15,0 0-128 16,0 0-272-16,0 0-312 16,-37 29-160-16,10-1-40 0,-14 14 0 15,-6 5 104-15,-5-3 16 0,0 4 72 32,1-4 136-32,-1-2-104 15,12-4 0-15,8-10-152 16,8-8-48-16,12-5-24 0,12-2-120 15,12-10-1072-15,12-3-1016 32,-1 0-3250-32</inkml:trace>
  <inkml:trace contextRef="#ctx0" brushRef="#br0" timeOffset="-176318.52">20077 8451 8481 0,'0'0'2633'0,"0"0"-1529"16,0 0-632 0,-4 0 88-16,4 0 625 15,0 0 55-15,0 0-384 16,0 0-320-16,0 0-176 0,0 0-64 16,0 0-72-16,4 0-112 15,3 0-40-15,10 0-56 0,11 0 80 31,11 0 40-31,13 0-72 16,7 0-64-16,1 0 8 16,0 0 0-16,-8 0-8 0,-9 0 0 15,-15 0-136-15,-11 0-232 16,-10 0-184-16,-7 0 80 0,0 0-96 31,0 0-544-31,-3 0-377 16,-25-6-751-16,3 3-2729 0,2-7-1392 15</inkml:trace>
  <inkml:trace contextRef="#ctx0" brushRef="#br0" timeOffset="-176037.3">20431 8318 5633 0,'0'0'2920'0,"0"0"-495"16,0 0-681-16,0 0-55 15,0 0-33-15,-12-22-440 0,12 22-496 16,0 0-408-16,0 0-184 15,0 0-120 1,0 0-8-16,0 0 0 16,0 0-48-16,4 10 32 15,8-1 16-15,12 7 8 0,7 3 48 32,1 3 16-32,5-3-56 15,-10 0 40-15,-3-3-56 0,-7 0-8 16,-14 0 0-16,-3 3-48 15,-16 10 56-15,-27 3 16 16,-10 5-8-16,-10 5-8 0,-12 12-248 16,11-7-1224-16,16-15-4457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9T13:39:52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17543 8369 5513 0,'0'0'5385'16,"0"0"-4017"-16,0 0-760 0,-52-31-288 15,31 31 384-15,2 0 409 16,-9 2-185-16,0 21-360 0,-8 9-152 0,-8 9 80 16,-3 9 72-16,-9 20-24 31,-4 19-215-31,12 13-105 15,8 9 168-15,29-6-120 0,11-10-88 16,19-13-128-16,25-2-56 16,0-17 0-16,0-12-8 0,0-13 8 31,-1-16 0-31,9 4 0 16,12-10-584-16,3-16-673 0,-15-7-1199 15,-12-18-5386-15</inkml:trace>
  <inkml:trace contextRef="#ctx0" brushRef="#br0" timeOffset="286.06">17850 8623 12410 0,'0'0'3777'15,"0"0"-2849"1,0 0-680-16,0 0-120 0,0 0 16 16,-21 95 720-16,10-12-263 15,-2 22-305-15,6 6-96 0,7-16-128 16,0-28-64 0,0-26 0-16,0-3-8 15,3 3-112-15,5 0-176 16,1-6-529-16,2-12-391 0,-3-14-1184 15,0-9-3234-15</inkml:trace>
  <inkml:trace contextRef="#ctx0" brushRef="#br0" timeOffset="473.55">17519 8655 11042 0,'0'0'2608'16,"0"0"-679"-16,0 0-977 15,67-83-56-15,-11 61-200 32,32-3-240-32,35 6-215 0,5 6-137 15,-17 13-104-15,-35 0-449 16,-12 0-1439-16,-25 10-3929 0,-7-5-2673 0</inkml:trace>
  <inkml:trace contextRef="#ctx0" brushRef="#br0" timeOffset="794.05">18435 8601 9658 0,'0'0'2288'16,"0"0"-1720"-16,0 0-344 0,0 0 904 15,-32 107 497 1,1-30-593 0,-10 18-584-16,2-3-280 0,11-19-168 15,12-22-216-15,16-16-664 0,0-3 448 16,0-3-232-16,16-7-168 15,4-19 95-15,3-3 737 0,1-20 32 32,-7-14 1137-32,-6-14 191 15,-11-12-152-15,0-1-120 0,-24-2-7 16,-12 9-425-16,-3 6 232 16,-1 13-176-16,3 10-448 0,10 12-264 15,7 10-80-15,12 3-1200 31,8 41-1209-31,16-3-1496 16,8 1-3312-16</inkml:trace>
  <inkml:trace contextRef="#ctx0" brushRef="#br0" timeOffset="1789.05">18774 8836 4200 0,'0'0'5402'16,"0"0"-3250"-16,0 0-176 0,4-83 153 15,-4 64-201-15,-17 6-855 16,-2 4-297-16,-5 5-464 0,-4 4-216 16,-8 13-88-1,4 19-8-15,1 12-8 16,3 10 8-16,7 1-8 16,14-1-64-16,7-7 64 0,0-12-96 15,11-6-176-15,10-10-160 16,7-16 152-16,3-3 288 0,5-19 128 15,0-16 64-15,-1-16-112 32,-7-3 0-32,-3-3-16 15,-14 3-64-15,-2 10 8 0,-5 12 208 16,-4 16 80-16,0 16-296 16,0 3-144-16,0 23-112 0,4 8 208 31,3 8 48-31,1 2-8 15,5-3 8-15,-6-2-48 0,5-14-200 16,-3-9-241-16,-2-3-39 16,-3-13 192-16,4-4 336 15,0-18 0-15,4-10-184 0,3-12-232 16,6 0-32-16,3-4 272 16,-4 3 168-1,3 14 8-15,-6 15 176 0,-2 16-176 16,2 3-72-1,-6 26 72 1,-2 12 32-16,-5 7 136 16,-4 6 80-16,0-4-128 0,0-2-56 15,-17-4-16-15,6-12-48 16,-2-10-48-16,5-9-24 0,5-10-120 0,-1-3 192 16,4-22 0-16,4-13-304 15,27-22-432-15,5-4-216 16,8-2-121-16,4-4 449 0,-4 23 560 31,-4 6 64-31,-12 18 472 16,-9 18-232-16,-3 4-79 0,-8 24 199 15,0 3 288-15,-8 5-288 16,0-2-120-16,0 0-80 0,0-7-152 16,0-2-8-16,9-11-248 31,6-8-520-31,9-4-16 0,16-13 615 15,12-16-319-15,11-12-248 16,-3-10-784-16,0-6 872 16,-17 0 648-16,-11 9 1928 0,-15 14 1145 0,-13 11-817 15,-4 14-703 17,-8 9-865-32,-12 0-488 0,-8 16-184 15,3 9-16-15,6 3-56 0,11 4-40 16,8 7-64-16,0-4-32 15,16 2-56-15,12 5-216 16,0-4-97 0,4-3 33-16,-8 0 192 15,-13-4-120-15,-11 1-16 0,-7-6 176 16,-29-1 296-16,-8-3 0 0,-12-3 120 16,-3-6 88-16,7-3-8 15,7-7-152-15,17-3-48 0,28-29-496 31,17-6-1952-31,18-3-4162 16</inkml:trace>
  <inkml:trace contextRef="#ctx0" brushRef="#br0" timeOffset="2025.22">20279 8251 11402 0,'0'0'4153'0,"0"0"-2289"16,0 0-87-16,0 0 151 15,56-76-232 16,-56 76-767-31,-4 0-745 16,-15 26-184-16,-18 22-120 16,-2 34 8-16,3 38-40 0,12 24 40 15,20-1-33-15,8-10 17 16,20-16-40-16,4-2-24 0,0-11-128 16,-5-2-120-16,-6-7-256 0,-6-22-200 15,-11-16-288-15,0-22-449 16,-19-3-1119-16,-5-4-2473 0,-8-8-249 15</inkml:trace>
  <inkml:trace contextRef="#ctx0" brushRef="#br0" timeOffset="2706.79">20024 8934 9249 0,'0'0'1825'0,"92"-57"-1057"31,-16 29-544-31,24-4-176 15,16 12-16-15,3 11-32 0,-19 3-568 16,-29 6-872-16,-32 0-425 16,-7 0 417-16,-8-3 1448 0,-3-1 248 15,-6 4 2225-15,-11-3 1991 32,-4-3-1703-32,-4 6-1129 0,-15 0-1127 15,-9 0-337-15,-4 9-72 16,-9 20-16-16,6 6-80 15,7 12 0-15,9 5-136 0,15 2-112 16,4-4-241-16,19-9-143 31,13-6-288-31,3-15-120 0,14-18 80 16,-1-2 408-16,-5-22 95 16,-3-16 25-16,-16-9 432 0,-16-11 304 15,-8-5 601-15,-16 2-97 16,-15-2-280-1,-1 9 312-15,8 13-240 16,3 9-312-16,14 16-288 16,7 13-488-16,16 3-2256 0,20 0 671 15,11 9-287-15,17 1-289 0,8-4-40 16,3-2 1057 0,-3-4 1632-16,-8 0 56 15,-13 0 2441-15,-15-10 615 16,-12 7 153-16,-11 3-592 15,-13 0-1049 1,-5 6-856-16,-14 13-568 16,-9 10-8-16,-4 6-88 0,0 9-96 15,12 4-8-15,8-1-88 16,12 1-728-16,0-10-88 16,24-9-640-16,3-13 223 0,5-16 417 15,-4 0 904-15,-8-29 624 16,-3-9 953-16,-17-13 167 0,-5-3-296 15,-22-6-720-15,-14 0-88 32,-2 9-231-32,-5 13-249 15,1 19-160-15,6 12-1337 0,18 7-4728 0</inkml:trace>
  <inkml:trace contextRef="#ctx0" brushRef="#br0" timeOffset="3936.92">21590 8661 6649 0,'0'0'2632'31,"0"0"-527"-31,0 0-617 16,0 0 1-16,0 0-289 0,0 0-720 16,109-32-264-16,-78 35-120 15,1 14-40-15,0 8-56 0,-9 7-8 16,-6 9 8-16,-10 0 0 31,-7 3-88-31,0-2-64 16,-7-7-176-16,-10-10 56 0,-2-6 72 15,2-12 144-15,6-7 56 16,3-7 200-16,8-18-48 0,0-10-104 31,16-9 112-15,8-11 216-16,11-1-120 15,10-2-184-15,-6 7 200 16,1 13-224-16,-8 13 112 0,-8 15-96 16,-4 10-64-16,-8 16-128 15,-5 19 80-15,1 7 48 0,-3 8 56 0,-5-2-48 16,0-1-8-16,0-9 0 16,0-6-72-16,0-13 64 15,0-9-176-15,0-10 184 0,8-7 328 16,11-18-328-16,9-16-128 15,9-10-112-15,2-6-160 0,5-6-64 32,-9 9 304-32,-3 6 160 15,-12 16 472-15,-3 20 200 0,-6 12-672 16,-3 9-104-16,1 22 16 16,-1 11 88-16,-1 5 8 0,10 4-8 15,2-3 0-15,13-7-208 31,8-6-104-31,8-10-136 16,11-15-8-16,5-10 296 0,-4-6 16 16,0-23-88-16,-17-9 24 15,-11-6 208-15,-16-7 264 0,-16 3 456 16,-7 7-16-16,-17 12 304 16,-8 16-424-1,0 13-480-15,-4 4-104 16,4 21-88-16,8 7 80 0,13 3 0 15,6-3-80-15,5-4-88 16,16-9-192-16,12-6 136 16,8-13 232-1,7 0 88-15,2-16 24 0,-2-3-48 16,-7-6 32 0,-16 5 504-16,-8 5 96 0,-7 8 289 0,-5 4-321 31,0 3-664-31,0 3-224 15,0 17 8-15,0 2 104 0,0 6-144 16,0 4-176-16,19-3-89 16,13-1-175-16,8-9-80 0,11-9-184 15,1-10 360-15,12 0-376 16,-4-29-65-16,7-21-735 0,5-43-264 16,-12-21-2361-16,-4-10 1616 31,-8-22 410-31,-12 25 2375 15,-8 23 5704-15,-4 12-895 0,-17 42-840 16,1 18-1417-16,-4 1-839 16,0 9-361-16,-4 10-576 31,0 6-776-31,0 22-392 0,0 25 248 16,0 33 104-16,5 38 40 15,6 12 0-15,10 3 0 0,2-9-96 0,12-22-392 16,6-7-248-16,-5-16 63 15,-8-22-23-15,-17-6-2008 16,-11-25-2737-16,0-8-1537 0</inkml:trace>
  <inkml:trace contextRef="#ctx0" brushRef="#br0" timeOffset="4170.84">23531 8160 9097 0,'0'0'2889'0,"0"0"-2201"16,127-7-488-16,-63 14 368 0,-4 11 137 16,-1 11-161-16,1 3-328 15,-4 6-136-15,-4 3-80 16,-12 1-16-16,-8-1-136 0,-8 0-264 31,-13-3-393-31,-3-3-239 16,-4-3 280-16,-4 0 544 0,0-10-536 15,13-3-144-15,-2-10-1681 16,2-9-2336-16</inkml:trace>
  <inkml:trace contextRef="#ctx0" brushRef="#br0" timeOffset="4278.84">24360 8058 6305 0,'0'0'1120'16,"0"0"-1120"-16,0 0-3945 15,0 0 1585-15</inkml:trace>
  <inkml:trace contextRef="#ctx0" brushRef="#br0" timeOffset="4879.21">24599 8296 10698 0,'0'0'4081'0,"0"0"-2361"31,0 0-328-31,0 0-359 15,0 0-1033-15,0 0-72 16,0 0-24-16,-76 114-233 0,53-60-231 16,2 0-168-16,5 0 160 15,12-3-216-15,4-16-248 0,8-7 368 32,20-15-65-32,4-13 729 15,4 0 961-15,0-25-385 16,-8-10-168-16,-9-9 528 0,-10-11-312 15,-9-5-456-15,0-3-168 16,-5-1-24-16,5 4 16 0,0 16 0 31,0 12-8-31,9 19-328 16,10 13-168-16,9 10 304 0,4 18 80 16,0 13 64-16,0 7 16 0,-8 6-56 15,-8 3-104-15,-8-3-120 16,-8-3-144-16,-4-10 136 15,-16-6 184 1,-4-9 152-16,-4-8 96 16,8-14 120-16,13-4 256 0,7-4 632 15,0-21-688-15,23-10-344 16,12-9-64 0,14-11 160-16,3-4-64 15,-1 1-40-15,-3 1 40 0,-12 16 104 16,-8 12 40-16,-4 23-24 15,-9 9-224-15,-2 29-184 0,2 13 120 16,-7 8-24-16,5 5-136 16,-2-4-48-16,2-4-168 0,6-8 48 31,1-5 24-31,1-11-1617 31,-6-13-295-31,-7-13-7010 0</inkml:trace>
  <inkml:trace contextRef="#ctx0" brushRef="#br0" timeOffset="5131.06">25348 7652 11322 0,'0'0'3377'0,"0"0"-2929"15,0 0 184-15,71 101 672 0,-23-18-504 16,16 31-312-1,0 16-192-15,-12 0-119 16,-17-6-81-16,-14-19-96 0,-17-6-8 16,-4-8 0-16,-25-14 0 15,-3-17-120-15,-7-19-217 16,-5-6-223-16,0 0-624 16,0 3-656-16,8-6-2873 15,16-16-4889-15</inkml:trace>
  <inkml:trace contextRef="#ctx0" brushRef="#br0" timeOffset="5257.9">26300 8369 14283 0,'0'0'2944'0,"0"0"-2944"0,0 0-536 15,0 0-888-15,0 0-9891 0</inkml:trace>
  <inkml:trace contextRef="#ctx0" brushRef="#br0" timeOffset="6510">17908 9592 3776 0,'0'0'6762'0,"0"0"-5082"15,0 0-688-15,0 0 209 16,0 0 103-16,0 0-192 0,0 0-464 31,21 2-232-31,7-2-72 16,32 0 88-16,48 0 161 15,59-9-9-15,40-1-80 0,20-2-40 16,-8 2-136-16,-32-3-208 16,-32 1-24-16,-35-1-88 0,-49 1 40 31,-26 2-40-31,-21 0 48 16,-9 4-56-16,-2 0 0 15,-9-1-248-15,-17-2-672 0,-10 3-1049 0,-9-7-5624 16</inkml:trace>
  <inkml:trace contextRef="#ctx0" brushRef="#br0" timeOffset="7296.8">21690 9458 8161 0,'0'0'2625'16,"0"0"-1833"-16,0 0 336 31,0 0 249-31,80 0 23 0,-33 0-224 16,26 0-272-16,34 0-272 15,48 0-160-15,32 0-7 0,24-3-137 16,25-3-40-16,7-1-120 15,16-2 16-15,8-1-88 32,-5-3-88-32,-19 4 0 0,-23 0 40 15,-28-1-40-15,-37 3 40 32,-44 1-40-32,-31-3-8 0,-33 6 8 0,-15-4 8 15,-4 4 40-15,-8 0-48 16,1-1-8-16,-18 4-296 15,-3 0-1032-15,-48 0-1233 0,1 4-552 16,-5-4-7313-16</inkml:trace>
  <inkml:trace contextRef="#ctx0" brushRef="#br0" timeOffset="15997.71">8809 10566 10138 0,'0'-6'2728'0,"0"3"-1511"16,0-1-729-16,0 1 160 0,0 3 304 15,0 0-280-15,0 3-608 16,-4 13-64-1,-9 9 0-15,-6 17 8 16,-5 9 216-16,-4 6-32 16,0 6-72-16,-4 1-64 0,4 0-48 15,5-4-8-15,-1-6-136 0,7-7-752 16,2-6-904-16,2-15-2313 0,6-13-616 16</inkml:trace>
  <inkml:trace contextRef="#ctx0" brushRef="#br0" timeOffset="16209.08">8526 10677 3632 0,'0'0'8226'16,"0"0"-6226"-16,0 0-1295 16,0 0-449-16,0 0-96 0,0 0-64 15,32 16 248-15,-12 9 336 16,3 7-120-16,9 10-256 0,0 2-128 15,0 7-104-15,5 3-64 32,-10-3-8-32,4-4-656 15,6 4-656-15,-14-13-1441 0,-3-9-2104 0</inkml:trace>
  <inkml:trace contextRef="#ctx0" brushRef="#br0" timeOffset="16386.09">9040 10947 6873 0,'0'0'5849'16,"0"0"-5065"-16,0 0-712 15,0 0 64-15,0 0 857 0,0 86-209 0,-4-45-440 32,4 4-312-32,0-1-32 15,12 0-1168-15,0-9-2785 16,4-16-3873-16</inkml:trace>
  <inkml:trace contextRef="#ctx0" brushRef="#br0" timeOffset="16762.18">10115 10677 11058 0,'0'0'4137'0,"0"0"-3569"16,0 0-488-16,0 0 144 16,0 0 712-16,-47 89-264 0,23-38-400 15,-4 6-128 1,0 0-88-16,5 1-56 16,-1-8-8-16,-1-2-744 15,5-7-1080-15,1-15-2161 0,6-14-2456 16</inkml:trace>
  <inkml:trace contextRef="#ctx0" brushRef="#br0" timeOffset="16935.27">9785 10760 11930 0,'0'0'4417'16,"0"0"-4185"-16,0 0-160 0,0 0 312 31,0 0 248-31,83 108-136 15,-35-67-240-15,1 4-144 16,2 2-112-16,13 13-1352 0,-12-9-2593 16,-17-19-5921-16</inkml:trace>
  <inkml:trace contextRef="#ctx0" brushRef="#br0" timeOffset="17198.24">10390 10842 11778 0,'0'0'2809'0,"0"0"-1513"16,0 0-696-1,0 0-344-15,0 0-208 0,0 0-32 16,0 0 120-16,73 95-8 16,-73-50 16-16,0-3-24 0,-17-1-40 15,6-3 24-15,-2-10-88 16,9-9-16-16,4-6 0 0,13-13-184 31,15 0-336-31,19-6 240 16,33-32-1072-16,-9 2-2649 15,-7-1-5361-15</inkml:trace>
  <inkml:trace contextRef="#ctx0" brushRef="#br0" timeOffset="17463.75">11638 10718 10522 0,'0'0'4161'15,"0"0"-3233"-15,0 0-48 0,0 0-176 16,0 0-512-16,0 0-184 15,-36 86 104-15,12-35-104 16,0 6 0-16,0 7-8 16,-4-4-296-16,-8 16-1416 15,8-22-689-15,5-16-2800 16</inkml:trace>
  <inkml:trace contextRef="#ctx0" brushRef="#br0" timeOffset="17639.06">11359 10798 12082 0,'0'0'3993'16,"0"0"-3209"-16,0 0-592 0,0 0 400 15,95 51 104-15,-47-17-271 32,0 8-209-32,4 9-136 0,-1 3-80 15,5 16-929-15,-20-13-3304 16,-4-16-4568-16</inkml:trace>
  <inkml:trace contextRef="#ctx0" brushRef="#br0" timeOffset="18014.49">11988 10918 5801 0,'0'0'6385'0,"0"0"-4376"15,0 0-673-15,0 0-752 16,0 0-400-1,108-69-184 1,-80 69-40-16,0 0-16 0,-5 12-224 16,-10 10-528-16,-9 4 176 15,-4 0 496-15,-8-1 136 0,-16 0 200 0,7-6 320 16,-2-3-56-16,10-3-216 31,9-10-248-31,0 3-24 16,9-2 24-16,14-4 40 0,14 3 112 15,-1 0-152-15,-1 6-64 16,-3 1-8-16,-12 6-56 0,-12 6-192 16,-8 10 320-16,-11-1 200 15,-17 11 328-15,-9-1 272 0,-3-3 128 32,1-3-288-32,3-3-392 15,4-10-248-15,4-19-160 16,8-3-1800-16,8-3-7482 0</inkml:trace>
  <inkml:trace contextRef="#ctx0" brushRef="#br0" timeOffset="18255.39">13112 11096 7697 0,'0'0'9682'0,"0"0"-8626"15,0 0-727-15,0 0-161 16,0 0-88-16,0 0-80 0,0 0-1169 16,88-13-1103-1,-65 17-4250-15</inkml:trace>
  <inkml:trace contextRef="#ctx0" brushRef="#br0" timeOffset="18382.72">13638 11065 10122 0,'0'0'2008'0,"0"0"-2008"0,0 0-984 15,0 0-1369-15,84-19-3464 0</inkml:trace>
  <inkml:trace contextRef="#ctx0" brushRef="#br0" timeOffset="18531.86">14311 11026 13658 0,'0'0'2001'0,"0"0"-1481"15,0 0-344-15,0 0-176 16,0 0-1032-1,0 0-3393-15</inkml:trace>
  <inkml:trace contextRef="#ctx0" brushRef="#br0" timeOffset="18842.43">16060 10604 6001 0,'0'0'6241'16,"0"0"-4729"-16,0 0-431 0,0 0 231 15,0 0-160-15,0 0-776 16,-16 48-248-16,-27 12-80 0,-9 32 24 31,-16 26-72-31,5 2 48 16,11-18-48-16,16-29-8 15,12-29-1088-15,3-5-112 0,2-11-1713 16,7-6-2368-16</inkml:trace>
  <inkml:trace contextRef="#ctx0" brushRef="#br0" timeOffset="19035.62">15530 10747 12442 0,'0'0'2337'0,"0"0"-281"16,136 45-472-16,-76-11-375 16,7 8-185-1,-7 5-208-15,-4 4-320 0,-5 0-280 16,-10 3-216-16,-5 16-216 0,-13-13-1768 15,-7-13-3057-15</inkml:trace>
  <inkml:trace contextRef="#ctx0" brushRef="#br0" timeOffset="19641.72">16806 10982 6513 0,'0'0'1920'0,"0"0"-735"16,-80 0 471-16,44 7 56 16,0 8-391-16,4 7-625 15,4 7-200-15,8 6-144 16,5 3-224-16,11 0 16 16,4 0-104-16,4-3-40 15,19-9-232-15,9-8-72 0,4-8 136 16,12-10 168-16,-4-10 0 15,-1-15 72 1,-3-13 232-16,0-19 704 16,-8-23 80-16,-9-24-688 15,-2-10-208-15,-17 6-88 0,-4 22-7 16,0 29 423-16,0 19-152 16,0 12 256-16,0 7-128 0,-4 10 88 31,0 2-264-31,-4 7-320 15,-1 22-208-15,-2 13 144 16,-1 10 64-16,4 6 48 0,8 6 32 16,0 12 24-16,4 17-32 31,20 13-64-31,7-10 0 0,-6-16-8 16,-5-25-224-1,12-1-1056-15,-4-5-1065 16,-5-11-4096-16</inkml:trace>
  <inkml:trace contextRef="#ctx0" brushRef="#br0" timeOffset="22667.06">18535 11125 1856 0,'0'0'9202'16,"0"0"-7418"-16,0 0-1072 16,0 0-159-16,-28 0 215 0,28 0 304 31,0 0-152-31,0 0-304 16,0 0-168-16,0 0-48 0,7 0-184 15,14 0 33-15,7 0 263 16,15 0-72-16,25 0 0 15,32 0-120-15,27 0-120 0,5-6-40 32,-21-1-152-32,-31 1 88 15,-36 3-96-15,-8 3-192 0,-8-3-48 16,0 3-48-16,0-4 48 16,-17 1 40-16,1 3 24 0,-8-3-16 15,4 0-128-15,0 3-449 16,-4-7-191-1,7-5-832-15,-2-1-2233 16,-5 0-1352-16</inkml:trace>
  <inkml:trace contextRef="#ctx0" brushRef="#br0" timeOffset="23025.11">19192 10846 1016 0,'0'0'7585'0,"0"0"-4432"16,0 0-921-16,0 0-535 0,0 0-217 31,0 0-464-31,0 0-447 16,0 0-353-16,0 0-216 0,0-4-160 15,20 20 160-15,8 6 8 16,8 4 136-16,3 3-16 0,10-4-80 15,-10 4 8-15,-3-1-48 32,-4-3 0-32,-12 1-8 15,-9-4-8-15,-7 3 8 0,-4 4 0 16,-15-1 80-16,-21 1 16 0,-12 3-16 16,-4 3-80-16,-3 0-344 15,-18 3-937-15,22-10-2792 16,16-5-6945-1</inkml:trace>
  <inkml:trace contextRef="#ctx0" brushRef="#br0" timeOffset="24528.91">22311 10541 10082 0,'0'0'3848'0,"0"0"-3071"16,0 0-601-16,0 0-40 31,0 0 488-31,-87 76-16 0,56-35-224 16,-1 4-168-16,4 2-16 0,4-3-96 0,-1-2-88 16,5-1-8-16,1-6-8 15,2-3-528-15,2-10-736 16,-13-6-1025-16,8-9-2528 15,1-7-3463-15</inkml:trace>
  <inkml:trace contextRef="#ctx0" brushRef="#br0" timeOffset="24733.92">21806 10528 11266 0,'0'0'3041'16,"0"0"-1121"-16,0 0-824 15,0 0-472-15,0 0-408 16,0 0-112-16,0 0 393 0,63 105-129 16,-27-55-224-16,0 2-144 15,-4 2 0-15,12 9-985 16,-12-12-1343 0,-4-17-3457-16</inkml:trace>
  <inkml:trace contextRef="#ctx0" brushRef="#br0" timeOffset="24937.72">22412 10852 12858 0,'0'0'3201'0,"0"0"-2153"16,0 0-592-16,0 0-192 0,0 0-256 15,0 0 104-15,-9 73-24 16,5-35-88-16,0 16-512 15,0-6-1616 1,4-10-5914-16</inkml:trace>
  <inkml:trace contextRef="#ctx0" brushRef="#br0" timeOffset="25139.63">22874 10960 10594 0,'0'0'4297'0,"0"0"-4241"0,0 0 88 16,0 0 72-16,0 0 280 16,-13 101-168-16,-15-62-144 0,-8 2-184 15,-11 7-912-15,3-7-625 16,16-16-3816-16</inkml:trace>
  <inkml:trace contextRef="#ctx0" brushRef="#br0" timeOffset="25429.13">23785 10537 11522 0,'0'0'3241'0,"0"0"-1129"15,0 0-728-15,0 0-447 0,0 0-561 16,0 0-352 0,-27 80 56-16,3-29-16 15,-4 9-16-15,-3 4-40 16,-10 12-8-16,5-9-240 15,1-1-897-15,7-6 233 0,8-21-2168 16,0-8-833-16,9-18-2393 0</inkml:trace>
  <inkml:trace contextRef="#ctx0" brushRef="#br0" timeOffset="25620.76">23379 10582 12642 0,'0'0'3193'0,"0"0"-2161"47,0 0-784-47,0 0-168 15,0 0 240-15,45 83 96 16,-13-42-168-16,3 10-152 0,-3-4-96 0,15 20-488 16,-10-16-1864-16,-10-10-4730 15</inkml:trace>
  <inkml:trace contextRef="#ctx0" brushRef="#br0" timeOffset="25874.86">23897 10877 6025 0,'0'0'7993'16,"0"0"-5760"-16,0 0-705 16,0 0-495-16,0 0-465 15,0 0-424-15,0 0-144 16,81 6-40-16,-81 26 40 0,0 7 0 15,-9-4 48-15,-7 0-32 16,-4-4-8 0,5-3 8-16,6-8-16 15,9-4 0-15,4-10-208 16,20-3-136-16,28-3 144 0,28-9 55 16,16-23-679-16,-13 0-520 15,-20 1-3353-15</inkml:trace>
  <inkml:trace contextRef="#ctx0" brushRef="#br0" timeOffset="26093.15">24495 10944 120 0,'0'0'10426'0,"0"0"-8402"0,0 0-672 16,0 0 241-16,0 0-73 15,0 0-528-15,56 73-424 0,-52-48-359 16,-4 1-121-16,0 6-88 16,-20-1-201-16,-28 10-639 15,8-12-1584-15,1-7-10059 16</inkml:trace>
  <inkml:trace contextRef="#ctx0" brushRef="#br0" timeOffset="26573.34">25404 10477 8009 0,'0'0'7066'16,"0"0"-5354"-16,0 0-496 0,0 0-271 16,0 0-585-16,0 0-312 0,-45 86 328 15,22-32-56-15,-1 3-152 16,-4 4-24-1,4 2-64-15,0-3-72 16,4 0-8-16,4-9-976 16,1-3-681-16,2-16-1399 0,9-16-2169 15</inkml:trace>
  <inkml:trace contextRef="#ctx0" brushRef="#br0" timeOffset="26761.34">25013 10572 10922 0,'0'0'2784'0,"0"0"-247"31,0 0-1017-31,0 0-856 16,0 0-480-16,0 0 177 0,80 89-9 16,-41-44-184-16,1 6-112 0,-3 3-56 15,2 12-632-15,-7-8-2057 0,-8-17-7841 16</inkml:trace>
  <inkml:trace contextRef="#ctx0" brushRef="#br0" timeOffset="27156.34">25591 10766 11322 0,'0'0'2793'15,"0"0"-1049"-15,0 0-640 0,0 0-344 16,0 0-576-16,88-19-184 16,-64 25-8-16,-5 7-64 0,-3 3-112 31,-8 3-136-31,-8 0-8 16,0 0 136-16,-16 0 192 0,-4 3 48 15,-4-6 16-15,4 0-56 16,12-3-8-16,4-1 0 0,4 1-56 15,8 0 40-15,9 3 16 16,7 0-16-16,-5 0-136 31,-6-1-32-31,-6 5 8 0,-7-1-104 16,-7-1 264-16,-18 2 16 16,-10 2 256-16,-2-3-32 0,-3-3-72 0,1-4-152 15,7-2-64-15,8-7-1568 16,12-3-4634-16</inkml:trace>
  <inkml:trace contextRef="#ctx0" brushRef="#br0" timeOffset="27337.69">26113 10944 9818 0,'0'0'5937'0,"0"0"-4953"31,0 0-64-31,0 0-88 0,0 0-503 16,0 0-329-16,0 0-441 15,63 0-1703-15,-51 3-4754 0</inkml:trace>
  <inkml:trace contextRef="#ctx0" brushRef="#br0" timeOffset="27463.52">26519 10944 6737 0,'0'0'3057'15,"0"0"-3057"-15,0 0-1913 16,0 0-5872-16</inkml:trace>
  <inkml:trace contextRef="#ctx0" brushRef="#br0" timeOffset="27607.26">26837 10925 4456 0,'0'0'8506'16,"0"0"-6865"-16,0 0-193 0,0 0-704 15,0 0-744 1,0 0-384-16,0 0-4289 16</inkml:trace>
  <inkml:trace contextRef="#ctx0" brushRef="#br0" timeOffset="27991.32">27926 10357 10282 0,'0'0'4337'16,"0"0"-2337"-16,0 0-72 16,0 0-255-1,0 0-745-15,0 0-648 16,0 3-280-16,-9 22-240 0,-6 7 240 15,-2 16 88-15,-6 2-88 16,-1 11 8-16,0-1 0 0,0-3 0 16,1-3-8-16,2-7-352 0,1 1-224 31,5-7 40-31,2-2-1145 16,5-14-487-16,4-12-3265 0</inkml:trace>
  <inkml:trace contextRef="#ctx0" brushRef="#br0" timeOffset="28244.51">27543 10404 10458 0,'0'0'3136'31,"0"0"-815"-31,0 0-593 15,0 0-656-15,0 0-663 0,0 0-337 16,0 0 64-16,0 92 136 16,4-44-8-16,12 6-152 15,4 0-8-15,3 0-48 0,2-3-56 32,6-1-648-32,-3-5-1401 0,-4-17-4536 15</inkml:trace>
  <inkml:trace contextRef="#ctx0" brushRef="#br0" timeOffset="28595.97">27986 10725 3144 0,'0'0'7722'15,"0"0"-5290"-15,0 0 177 16,0 0-689-16,0 0-711 0,0 0-513 31,3-7-384-31,-3 17-280 31,0 6-16-31,0 3 56 0,0 10 48 16,0 3-16-16,0-1-32 16,0 1-64-16,0 3-8 15,-3-7-592-15,-1-2-609 0,4-4-887 16,0-9-2929-16,0-4-3985 0</inkml:trace>
  <inkml:trace contextRef="#ctx0" brushRef="#br0" timeOffset="28936.23">28252 10737 3272 0,'0'0'5857'0,"0"0"-3456"16,0 0-1105-16,0 0-352 16,0 0-39-16,0 0-41 15,0 0-160 1,0 0-176-16,-40 89-232 15,16-69-120-15,-4-5 24 16,0 1-56-16,5-6-40 0,7-4-32 16,4-3-72-16,8-3 64 15,4 4-64-15,0-4 48 0,0 0 144 16,0 0-64-16,8 6-120 31,0 0 0-31,4 4 0 0,4 3 0 16,0 2-8-16,3 1 8 15,5 3-8-15,-3-6-472 16,-2 6-696-16,9 0-1112 0,-8-6-2401 16,-4-4-3145-16</inkml:trace>
  <inkml:trace contextRef="#ctx0" brushRef="#br0" timeOffset="29642.9">27675 10858 176 0,'0'0'1120'0,"0"0"424"16,0 0-80-16,0 0 25 16,0 0 407-16,0-16-31 0,0 13-209 15,4 3-224-15,-4 0-216 0,0 0-271 16,4 0-145-16,-4 0-288 0,0 0-176 31,0 0 0-31,0 0-112 16,0 0-40-16,0 0 64 15,0 3-152-15,-8 10-96 0,3 3 0 16,-6 9 16-16,-1 1 64 0,3 9 16 31,-2 0 24-31,-1-1-72 16,3 1-40-16,-2 0 48 16,3-6-56-16,-1 0-56 0,6-11-48 15,-1-1-392-15,4-11-816 16,0-3-1105-16,0-3-3032 0</inkml:trace>
  <inkml:trace contextRef="#ctx0" brushRef="#br0" timeOffset="32653.89">21993 12315 8913 0,'0'0'2065'16,"0"0"-241"-1,0 0 393-15,0 0-185 16,0 0-712-16,0 0-415 0,0 0-265 16,-8-25-48-16,8 25-184 15,0 0-216-15,0 0-192 16,0 13-40-16,0 12 40 0,0 10 40 31,8 25 32-31,-1 17-64 16,6 21-8-16,-5-9 8 0,-1-16-8 15,2-22 0-15,-9-16 0 16,8 3-320-16,-4 3 120 0,0-3-408 16,-1-9-152-16,1-13-401 31,5-3-431-31,3-13-1113 0,-1-13-2112 15,2-6-1552-15</inkml:trace>
  <inkml:trace contextRef="#ctx0" brushRef="#br0" timeOffset="33141.9">22526 12280 9033 0,'0'0'2681'15,"0"0"-1313"-15,0 0-512 0,0 0 41 16,0 0-241 0,0 0-480-1,0 0 48-15,-51 83 256 0,16-45-80 0,-2 4-56 16,-3-1-160-16,-3 0-120 16,-2-3 32-16,6-6-88 15,7-10 8-15,4-3-8 0,13-12 8 31,10-4-8-31,1-3 152 0,4 0 88 16,0-10 136-16,4-3-272 16,5 1 168-16,-2 2 41 15,-3 4-25-15,-4 2 48 0,4 4-208 16,0 0-136-16,0 10-192 16,12 12-24-16,4 17 216 0,8 5-8 31,8 10-88-31,0 3-40 15,3-9 128-15,1-4-40 16,0-9 40-16,-4-10-48 0,-12-2 56 16,-8-14 0-16,-9-2 0 0,-2-7 48 0,-5 0 112 15,0 0 80 17,0 0 120-32,0-4-136 0,-5-5-224 15,-2-4-336-15,-1-12-336 16,0 9-1153-16,4-3-4048 0</inkml:trace>
  <inkml:trace contextRef="#ctx0" brushRef="#br0" timeOffset="33817.04">23574 12373 9578 0,'0'0'3264'0,"0"0"-2224"16,0 0 57-16,0 0 143 31,0 0-464-31,0 0-448 16,-8 9-208-16,-11 4 248 0,-9 3 96 0,-7 6-136 16,-14 0-7-16,-3 3-81 15,-4 1-16-15,-3-4-96 0,7-3-24 16,8-6-40-1,12 0-64 1,13-7 0-16,6 1 0 16,9-7 0-16,4 3-16 0,0-3-40 0,0 0-40 15,0 0 48 1,0 0-8-16,0 0 56 0,8 2 8 0,8 8 64 31,5 3 112-31,11 3-40 16,3 3-32-16,9 0-24 15,4 0-72-15,3 0 64 0,1 0-32 16,0 0-32-16,-8 0 80 16,-4-6-96-16,-8 0 8 0,-9-4 8 31,-6-6-8-31,-10 0 0 16,-3 1 72-16,-4-4 120 0,0 0 56 15,0 0-32-15,0 0-24 16,0 0-80-16,0 0-120 0,0 0-336 15,0 0-464-15,0 0-528 32,0 3-1097-32,0-3-3472 0</inkml:trace>
  <inkml:trace contextRef="#ctx0" brushRef="#br0" timeOffset="34708.9">24586 12519 7297 0,'0'0'3001'15,"0"0"-785"-15,0 0 49 16,0 0-377-16,0 0-448 0,0 0-447 16,0-35-505-16,0 25-40 15,0 4-96 1,-7-7-128-16,-5 1-152 0,-8-1-72 15,-4 0 0-15,-12 0-72 16,0 7 64-16,1 3-88 16,-1 3 0-16,-1 0 40 0,5 16-64 15,4 3 32 1,9 6-8-16,3 4-32 16,12 2-40-16,4 4-160 15,0 4-40-15,20-7-153 0,8-4 17 16,4-6-48-16,4-9 24 15,3-10 128-15,2-3 256 0,-6-9 144 32,-3-17 40-32,-8-9 96 15,-4-9 64-15,-4-7 224 0,-4-6-16 16,-5-7-144-16,-7-12 104 16,4 6-160-16,-4 0-8 0,0 4 73 15,0 18 63-15,0 3 200 31,5 17 0-31,-5 12-16 16,0 10-80-16,0 6-296 0,0 0-144 16,0 6-192-16,0 16 16 15,-5 10 176-15,-3 6 144 0,1 10-48 16,7 6 24-16,0 0-8 0,0 6 48 16,7 4-32-1,14 3-8 1,3-1-40-16,8 4-80 0,0-4 0 15,7-5 0-15,5-4-440 16,0-9 120-16,-1-16-720 0,13-14-144 16,-7-8-697-1,-14-10-4032 1</inkml:trace>
  <inkml:trace contextRef="#ctx0" brushRef="#br0" timeOffset="37182.22">21890 13414 2528 0,'0'0'5169'0,"0"0"-3456"0,0 0-1161 15,0 0 808-15,0 0 432 16,0 0-928-16,0 0-79 16,0 0-1-16,110 16-152 0,-61-13-72 15,7-3-112-15,23 0-72 32,16 0-88-32,29-3-184 0,8-4 24 0,-1-2-56 15,0 0-64-15,-7 2 0 16,3-2 40-16,-3-1-40 15,-1 0 0-15,-7 5 0 16,-4-5 0 0,-1 0 48-16,-7 4-8 15,-1-4-40-15,-3 4 80 0,-5 0-80 0,2-1 8 16,-5 1-8-16,-17 3 8 16,-12-4 40-16,-14 1-32 15,-2 3 24-15,5-3 0 0,12-1-40 31,3 1 8-31,-7-1-8 16,0 1-8-16,-8 3 8 0,-1 3-8 16,1-3 0-16,0 0 0 15,-4 3-8-15,0 0 0 0,-5-3-56 32,2-1 56-32,-10 4-96 15,1-3-112-15,-8 0 32 0,-4 0 96 16,-1-1 88-16,-2-2-8 15,3 3 8-15,-4-3 0 16,3-1-8-16,-3 4-136 0,1 0 136 31,-6-3-64-31,-2 3 24 16,-6-1 48-16,-3-2 48 0,-4 3 40 0,0-7 48 16,0 4-48-16,0-7-40 15,-11 1-48-15,2-1-8 16,-3-3 0-16,1 0 8 0,2 0 16 15,5 0 40 1,-3-6-56 0,3 3 8-16,-5-3 40 0,5-4-48 15,-4 1 56-15,1 0 16 16,-6-4-8-16,9 0 8 0,-3-6 8 16,3-2-72-1,0-5 0-15,0-2 8 16,0-7 56-16,-1 0-63 15,2 0-1-15,-1 4 40 0,-4 5-48 16,-5 5 144-16,6 2 24 16,-5-1-88-16,0 5 0 0,0-1-64 31,0-3-8-31,0 0 0 16,0 0 0-16,5 3-8 0,-2 1 0 15,1 2-16-15,8-3-112 16,-4 0 8-16,4-3-8 15,0 4-65-15,0-4 145 0,0 6 40 32,0 4 8-32,4 3 0 15,-4 6 8-15,0 3-8 16,0 4 0-16,0-1 0 0,0 4 8 0,0 0-8 16,0 6 0-16,0 0 0 15,0 0 0-15,-4-4-48 16,0 4-8-1,-3 0-32-15,-2-3-16 16,-3 3 96-16,-4-3 0 16,-3 0-40-16,-2 0 40 15,-3-1 0-15,1 2 8 16,-1-2-16-16,-4 1 16 16,0 3-8-16,-4 0 0 0,4 0 0 15,-7 0 8-15,-1 0-8 16,0 0 0-16,0-3 8 15,0 3-8-15,-4 0 8 0,1 0 0 16,-2 0 0-16,-2 0 0 16,-1 0 8-16,0 0-8 0,1 0-8 31,-2 0 8-31,2 0 0 16,3 0 16-16,0 0-16 0,0 0 8 15,-3 0-8-15,2 0 0 16,-2 0-8-16,-2 3 0 0,6 4 0 31,-5-5 0-31,0 5 8 16,4-4-8-16,-3 0 0 15,-1 0 8-15,-4 1 8 0,0-4-8 16,0 3-8-16,-3-3 0 16,2 3 0-16,-2 0-72 0,3 0 16 15,-4 0 56 1,-4 1-48-16,1-1 56 15,-5 3 0-15,0-3 0 16,1 3 8-16,-1-2-8 0,0 2 0 16,4-6 0-16,0 7-8 15,5-4 8-15,-1 0-48 16,4 0 40-16,-4 3 0 16,4 1 0-16,-3-4 8 15,-1 3 0-15,0-2 0 16,5-4 0-16,-2 2 0 0,6 2 0 15,-5-1 0-15,0 0 0 16,4-3 0-16,-8 6 0 0,5-2 0 31,-6 2-8-31,1 0-64 16,-3 1-88-16,3-1-16 0,-4-3 88 16,5 4 80-16,3-1 0 15,-4-3 0-15,8 7 0 0,5-4 0 16,-6 0-8-16,10 4-40 31,-1-1-264-31,0 1-128 31,1-1-40-31,-6 4-8 0,2-4 136 16,3-2 80-16,-5 3 184 16,6-1 80-16,-1 0 8 0,0 1 8 0,1-3-8 15,7-1 8-15,3 0 0 16,10 1 0-16,2-4 0 15,6 0 0-15,3 0 8 0,4-3 120 16,0 3-56-16,0 3 48 16,0 1 64-16,0 9 312 15,0 3-168-15,4 6 32 16,3 4-56-16,1 6 24 16,1 6-104-16,2 4-64 15,6 5-48-15,2 7 56 0,5 16-72 16,4 16-88-16,-4-3 0 15,-4-13 56 1,-8-6-64-16,-8-16 8 16,-4 9 0-16,4 10 72 15,-4-7 32-15,0 0-56 0,4 1 16 16,3-7 0-16,10-3 8 16,-2-3-32-16,6-13 40 0,3-3-88 15,0-13 16-15,4-2-16 31,-5-14-160-31,5 0-88 16,13-6-296-16,-6-12-848 0,-7-8-2985 0</inkml:trace>
  <inkml:trace contextRef="#ctx0" brushRef="#br0" timeOffset="38404.21">22120 10900 696 0,'0'0'1680'0,"0"0"657"15,0 0-537-15,0 0-368 16,0-7-192-16,0 7 129 0,0 0-57 16,0 0-264-16,0 0-152 31,0 0-287-31,-4 0-369 0,0 0-184 16,1 0-56-16,-10 10-96 15,-6 5 96-15,-5 8 0 0,-8 5 0 16,0 7 160-16,0 7 120 15,0-1-24-15,0 0-56 32,4 3-88-32,4-5-40 0,5-4-72 15,6-7-8-15,6-9 8 16,-1-6 0-16,8-7-8 0,0-3 8 16,0-3 0-16,0 0 96 15,0 0-96-15,8-19-176 16,7 1-1008-1,-6-8-2897-15</inkml:trace>
  <inkml:trace contextRef="#ctx0" brushRef="#br0" timeOffset="39477.12">23630 10989 2504 0,'0'0'2553'15,"0"0"-625"-15,0 0-496 16,0 0-319-16,0 0-193 0,0 0-40 15,4 0 24-15,-4 0 32 16,0 0-112 0,0 0-143-16,0 0-345 15,-8 3-264-15,1 9-64 16,-5 8 0-16,-4 5 64 0,-5 4 8 16,2 5 176-16,-5 1 8 0,0 3 72 15,0-3-128-15,4 0-128 31,4 0-72-31,1-10 0 16,6-3-8-16,1-9 0 16,4-3 0-16,0-4-72 0,4-6-408 15,0 0-504-15,8 0-625 16,9-12-1263-16,-6-5-4098 0</inkml:trace>
  <inkml:trace contextRef="#ctx0" brushRef="#br0" timeOffset="40559.53">25224 10966 160 0,'0'0'96'16,"0"0"2232"15,0 0 273-15,0 0-1249-16,0 0-280 15,0 0 560-15,0 0-167 0,0 0 87 0,20-19-176 16,-20 19-287-16,0 0-281 16,0 0-200-16,0 0-120 0,0 0-224 15,0 0-184-15,0 0-80 16,0 0-96-16,-3 7-104 15,-6 8 0-15,-3 5 192 0,-4 8 0 16,0 4 8-16,-4-1 0 16,1 8 0-16,-1-1 8 0,-1-3-8 31,6-1 0-31,2-8 0 16,6 0 0-16,3-11-8 0,0-5 0 15,4-4-96-15,0-6 56 16,0 0-224-16,4 0-280 0,7 0 224 15,10-19-344-15,-1 0-1417 32,-5-4-4480-32</inkml:trace>
  <inkml:trace contextRef="#ctx0" brushRef="#br0" timeOffset="59324.07">21671 11344 2968 0,'0'0'4073'16,"0"0"-3121"-16,0-3-320 0,0 3-64 15,0-4 209 1,0 4 487-16,0 0-160 16,0 0-520-16,0 0-256 15,0 0-144-15,0 0-16 16,0 0 0-16,0 0-40 0,0 0-64 15,0 0-64-15,3 0-48 16,5 0-56 0,4 0 104-16,8 4 216 15,4 2-47-15,8 4-57 16,7-1 0-16,6 1-96 0,-2-1-8 16,6 4 56-16,-6 0-64 15,0-1 0-15,-2 1 0 0,-2-3 8 31,-3 2-8-31,0 1 8 16,1 0 0-16,2-4-8 16,-3 4-8-16,3 0 8 0,6-1 16 15,-2-2-8-15,2-1 0 16,9 1 88-16,2-1-96 0,4 4 0 16,4 0 8-1,3-4 72-15,2 4-80 16,-1 0-128-16,-5 0 128 15,1-1 0-15,-4 1-56 0,0-1 48 16,-4-2-32-16,-1 0 40 16,0-1 8-16,5-3 80 15,-4 1-32 1,12-4-112-16,-1 0 88 0,2 1-88 16,6-1 56-16,-7-1 0 15,4 2-272-15,-8-1 272 0,-1-3 80 16,-8 3 16-16,1 0-80 15,4-3-16 1,-4 4-80-16,8-4 80 16,-1 0 8-16,5 3 0 15,4-3 72-15,-8 0-80 0,4 3 0 16,-12 0-120-16,-5 1 120 16,1-2 48-16,-8 2-48 0,0-1 0 31,4-3 40-31,-1 0 40 15,5 0 72-15,4 0-40 16,4 0-48-16,4 0 40 0,-4 0-24 16,-2 0-72-16,-2-3 8 15,4 3-8-15,0-4 72 0,0 2 64 32,0-2-24-32,-1 1 56 0,5 0 80 15,0 0 16-15,3-4-176 16,2 4-24-16,-2 0-16 0,-3-1-56 15,-4 4-8-15,-4-2 8 16,-1 2 136-16,-7-3-120 16,4 3 112-16,-4-4-120 15,7 1 136-15,1 0-144 16,4-4-96-16,4 4-152 16,0-3 8-16,-5 0 96 0,-3-1 24 15,-4 4 112-15,-4-3 0 31,-5 0-96-31,-7-1 104 16,4 1 64-16,4-1 32 0,0-2 24 16,7-1-72-16,1-3-48 0,8 1-40 15,4-1-88-15,0-3-96 16,-1 7 168-16,-3-4-112 31,-4 4 160-31,-4-1 8 0,-4 1 0 16,-9-1 8-16,2 4 64 15,-6-4 16-15,1 1-40 0,0 2-40 16,-1-2 0-16,1 3 0 16,1-4-8-16,6 0 0 31,5 0 0-31,0 1-8 0,4-4-232 16,4 1-48-16,-9-1 160 0,1 1 120 15,-4-1 8-15,-5 3 48 0,2-2-40 16,-2 2 40-16,6 1-32 15,-2 2-16 1,1-2 48 0,4-4-48-16,-5 0 0 0,2 0 56 15,-10-2-48-15,1-2 88 0,-4-1-24 16,0-1 48-16,-4-7-40 0,0 1 48 16,-8 0-32-16,-1-4-24 31,-2-3-8-31,-10 0 24 15,5-3-80-15,-3 4 80 0,-6-4-16 16,5 0-24-16,-4 0 32 0,0 0 16 16,0 3 0-16,1 0 56 15,-5 4-56-15,3-4-96 32,-3 3 48-32,0-2-48 0,0-1 8 15,0 0 0-15,-12 1-8 16,-4 2 56-16,0 4-56 0,-7-4 56 15,-1 4-56-15,-4 2-8 16,-4-2-16-16,-4 3-56 31,-4 0 88-31,0 2-8 0,1 1 0 16,-6 4-8-16,2-1 8 16,3 3-88-16,-4 0 88 0,0 4 0 0,4-1 0 15,-3 1 0-15,-1-1-32 16,0 1 32-1,-4-4 48 1,-8 4 0-16,8-4 24 0,-3 3-64 16,-1-2 0-16,4-5 8 0,-3 5 96 15,2-1-40-15,-3 1-64 0,1-1-8 16,-5 0-16-16,-4 4 8 31,-3-1-104-31,-5 1 104 16,4-1 8-16,-8 4-8 0,5-1 8 15,3 1 0-15,0 3 0 16,8-3 0-16,-4 2 8 0,4-2-8 16,1 3 8-16,-8-1 72 31,-1-2-80-31,-1 0 8 0,-2 3-8 16,3-1 8-16,-3 4 0 15,-1-3 16-15,4 3-16 0,1 0-8 16,-1 0 8-16,4 0 72 15,0 0-80-15,-8 0-72 32,4 0 72-32,-7 0 24 0,-13-6 32 15,12-3-56-15,-8-4 48 16,5 3-32-16,8 1 64 0,-10-1-80 0,2 1 0 16,4 2-56-16,-2 4-40 15,10 3 48-15,-5 0-48 16,1 0 40-16,-14 0 56 15,-10 0-8 1,-16 0-40-16,6 0 48 16,22 3 0-16,19 1-8 0,8-4 0 15,-4 3-88-15,-11 0 88 16,-5 3-72-16,1-3 72 0,6 4 8 16,10-4-8-1,3 3 0-15,4-6 8 16,-3 3-8-16,3 0 8 15,0-3 0-15,-4 0 0 0,0 0 0 16,-8 0 8-16,1 0-8 31,-5 0 0-31,0-3 8 0,0 0-16 16,5 0 0-16,-5 3 0 16,8-3-16-16,1 3-32 0,3 0 56 15,-4 0 0-15,0 0 0 16,-4 0 0-16,0 0-48 31,1 0 40-31,-5 0 0 0,4 0-72 16,1 3 80-16,-5 3-72 15,5 1 56-15,3-4 16 16,4 7-64-16,-1-1 64 0,6 4-8 0,-1 0-48 16,-3-1 56-1,-1 4-8 1,0 0 0-16,1 0 0 0,2 0 8 15,1-1-8-15,1 1 0 16,7 0-40-16,0 0 48 16,4 0-8-16,0 0 0 0,-3 3-40 0,2 0 40 31,-3 3 8-31,9 1-32 16,-5 2-40-16,4 4 72 0,4-1-72 15,0 7 72-15,8 3-8 16,1-3-64-16,2 9 64 15,2 1 8-15,-6-1 0 0,10 1 0 32,-6-7 0-32,2 0 8 0,2-10-8 15,2 4 8-15,3-3 0 16,-1-1 0-16,6 1-8 16,3 0 0-16,0 2 8 0,0 1-16 15,12 0 16-15,0 3-8 31,8 0 8-31,3 0-8 0,5 0 16 16,4-7-32-16,5 4-192 16,6-3-672-16,-11-4-2257 15,-8-9-4121-15</inkml:trace>
  <inkml:trace contextRef="#ctx0" brushRef="#br0" timeOffset="61258.84">18789 11452 392 0,'0'0'5873'0,"0"0"-4585"0,0 0-488 15,0 0 489-15,0 0-1 32,0 0-224-32,-28-54-120 15,25 51-152-15,3 3-103 0,0 0-233 16,0 0-176-16,0 0-192 0,0 0-88 16,0 0-96-16,3 0-112 0,14 0-16 15,6 6 224 1,10 7 280-1,6 6-72-15,5 3 64 16,0 3-168-16,-4 1-96 0,-5 3 0 16,-7 3 56-16,-7-4-64 15,-6 3-8-15,-7 1-72 0,-8 0 80 0,0 3 40 32,-4-3 40-32,-11 0 72 15,-2 2 144-15,-2 1 40 16,-5 3-96-16,-4 3 64 0,-4 4-88 15,-4 6-8-15,-4 6-40 0,0-3-72 16,1 6 56-16,-1 4-80 31,3-4 256-31,5 3 137 16,9 11-393-16,-1 11 0 0,8 17-64 16,4-10 64-16,8-19-64 15,0-22 0-15,4-19 40 0,0 2-40 16,0 5-8-16,4-1 0 31,0-6 8-31,0-7-8 16,0-6 0-16,0-3 0 0,0-7-160 15,0 1-177-15,0-7-111 16,-4-3 8-16,4 0-304 0,0 0-16 0,-4-3-72 16,4-7-1073-1,-4-2-3768 1</inkml:trace>
  <inkml:trace contextRef="#ctx0" brushRef="#br0" timeOffset="61522.02">18288 12932 8857 0,'0'0'4017'0,"0"0"-2208"16,0 0-577-16,0 0-88 15,0 0-328-15,0 0-640 0,0-7-176 32,7 16-112-32,10 4 112 15,6 6 64-15,1 1-56 0,0 2-8 16,0-3 0-16,-1-3-112 16,2-1-360-16,-1-2-472 0,-4-3-1024 15,-5-4-1281-15,-2-6-3016 0</inkml:trace>
  <inkml:trace contextRef="#ctx0" brushRef="#br0" timeOffset="61761.12">18857 12827 1328 0,'0'0'10906'0,"0"0"-9017"15,0 0-1305-15,0 0 88 16,0 0-120-16,0 0-416 16,-40 41 520-16,12-16-56 15,-3 7-208-15,-5 0-120 16,0-3-168-16,4-1-104 16,8-2-8-16,8-1-712 0,12-6-1032 15,4-10-3241-15,0-2-4033 16</inkml:trace>
  <inkml:trace contextRef="#ctx0" brushRef="#br0" timeOffset="65490.06">15797 14436 9394 0,'0'0'4192'16,"0"0"-3391"-1,0 0-449 1,0 0 528-16,4-85 328 0,-4 66-560 16,0-4-248-16,0 1-112 0,0 0-104 15,-11-3 152-15,-10-4-127 0,-3 7-89 16,-11-1-32-16,-9 8-88 31,-8 5-8-31,-4 10 0 16,-4 0-48-16,4 13 56 0,1 12-8 15,7 7-56-15,8 3 56 0,12 3-40 16,8 3-8-16,13 0 0 16,7 7-65-16,7-3 105 31,25-1-40-31,12 1-48 0,8-7 8 16,7-4 0-16,1-2-56 15,-4 0 8-15,-8-3-48 0,-16-4 16 16,-9 7-24-16,-10-4-128 15,-13 4 200-15,-4 0 128 32,-28-4 88-32,-4 4 80 0,-12-6 40 15,-4-8-8-15,-4-1 0 16,5-11 96-16,3-6-32 0,4-10 40 0,4-15 17 16,4-10-57-16,13-6-112 15,3-4 40 1,7 4-64-1,6 6 160-15,3 13-24 0,0 9 152 16,0 7-368-16,4 6-48 16,0 0-120-16,0 6-384 0,0 16-624 0,0 7 487 15,12 28-1175-15,8-9-3105 32,0-4-2153-32</inkml:trace>
  <inkml:trace contextRef="#ctx0" brushRef="#br0" timeOffset="66515.85">16343 14583 8529 0,'0'0'2465'0,"0"0"-1129"16,0-74-216-16,-12 49 433 31,-4 0-193-31,-8 6-616 0,0 6-264 31,-8 6-8-31,1 7-200 0,-9 0-128 16,4 20 8 0,-4 8 41-16,4 11-1 0,8 8-136 0,5 7 8 15,10 0-56-15,10 0 0 16,3-6-8-16,3-4 0 0,14-12-48 15,11-7-24-15,4-15-40 16,3-10 8-16,1-7 104 16,4-21-8-16,0-11 8 0,-8-8-121 0,-9-7 41 31,-7 3 72-31,-8 10 8 16,-4 6 0-16,-4 19 481 0,0 13 87 15,-4 3-568-15,-4 22-72 16,1 13 0-16,-6 13 72 15,9 2-56-15,4 1 40 0,0-6-56 16,8-4-48-16,8-6-40 0,5-9-64 31,-2-14-97-31,1-9 57 16,4-6 136-16,3-22 128 16,6-29 64-16,11-22-64 0,-9-1 40 15,-3 10-40-15,-12 17 0 31,-12 28 48-31,4 3 0 0,-7 6-48 16,6 13-16-16,1 3-216 16,0 22 160-16,4 10 8 15,0 10 64-15,-4 6 8 0,-8 6-8 16,-4 0 8-16,0 0-8 16,0-6 8-1,-16-7 56-15,0-9-48 0,-4-9 56 16,8-14-64-16,4-12 64 15,8-3 8-15,0-25-80 16,12-30-744-16,23-30 400 0,18-20 120 16,-1 9-456-16,-9 26 56 15,-15 35 440-15,-15 28 184 16,-2 8 0-16,1 2 80 16,0 5-8-16,0 24 200 15,0 9 320-15,-4 10-248 16,4 6-264-16,-5 3-80 0,-2-3-96 31,-5-3-160-31,0-7-248 0,-5-9 256 16,-6-13-160-16,-1-9 200 15,-4-13 64-15,4-13 144 16,8-28 0-16,4-38-176 0,28-32 88 16,16-7-168-16,-1 23 24 31,-6 31 152-31,-14 39 80 0,-6 22 24 15,2 3 232-15,5 10-104 16,0 15 296-16,0 19 320 16,-5 7-344-16,2 9-224 0,-10 7-88 15,2 0 8-15,-5 2-104 16,-5-5 48-16,6-10-48 0,-5-7-16 16,4-15-248-1,20-16-936-15,0-10-993 16,-4-6-2304-16</inkml:trace>
  <inkml:trace contextRef="#ctx0" brushRef="#br0" timeOffset="66890.91">17575 14729 904 0,'0'0'7009'15,"0"0"-5705"-15,0 0-863 0,0 0 455 31,0 0 344-31,0 0-112 16,35 12-192-16,-15-12-319 0,4 0-217 16,4-9-216-16,4-7-64 15,-1-6-120-15,1-10 0 0,-8-6-176 16,-3-3-80-16,-14-1 56 16,-7 1 200-16,-7 12 664 0,-21 10 168 31,-13 13-72-31,-6 6 64 15,2 13-160-15,-2 22-167 16,12 3-49-16,10 9-168 0,14 7-104 16,11-3-80-16,0 3-40 15,23-6 64-15,14-4-40 0,10-9 88 16,1-6-8 0,7-14-160-16,1-11-40 15,16-20-552-15,-20-13-1305 16,-8-9-4320-16</inkml:trace>
  <inkml:trace contextRef="#ctx0" brushRef="#br0" timeOffset="68793.92">18754 14255 9842 0,'0'0'4681'16,"0"0"-2745"-16,0 0-448 16,0 0 345-16,4-41-545 15,-4 41-584-15,0 0-512 0,0 10-192 16,0 25-232 0,3 31 232-16,1 29 24 15,0 7 40-15,5 6-56 0,2-13-8 16,1-9-72-16,4-3-712 15,1-20-1248-15,-6-18-1729 16,-3-27-7074-16</inkml:trace>
  <inkml:trace contextRef="#ctx0" brushRef="#br0" timeOffset="69238.34">19008 14668 8185 0,'0'0'7074'0,"0"0"-5930"16,0 0 80-16,-7-82-15 0,7 56-505 16,20 4-336-16,8-4-280 15,4 8-88-15,7 5-120 16,-3 7-72-16,0 6-112 0,-4 15-40 31,-8 20 48-31,-9 13 55 16,-6 6 145-16,-9 6 96 0,0 1 0 15,-17-4 8-15,2-7 0 16,2-8 0-16,2-14 40 16,7-12-48-16,0-9 8 0,4-7 120 15,0-23-128-15,16-24-96 16,15-36-104 0,10 1 120-16,-1 5 32 0,-9 17-96 15,-7 28 80-15,-8 7 64 16,0 13 64-16,-4 12-64 15,-1 25 0-15,2 19 192 0,2 10 128 16,2 6-200 0,-2 1-63-1,9-1-57-15,4-6-97 0,4-12-447 0,8-11-752 16,28-25-1304-16,-13-6-1585 16,1-9-1905-16</inkml:trace>
  <inkml:trace contextRef="#ctx0" brushRef="#br0" timeOffset="69482.77">20355 14316 256 0,'0'0'8265'0,"28"-80"-5904"16,-28 39 71-16,0-3-103 15,-3 5-201-15,-25 14-935 0,-8 6-265 16,-9 16-240-16,-6 3-376 31,-13 35-112-31,-4 38-88 0,4 41-56 16,13 19 56-16,27 11-112 15,24-5 96-15,0-5-96 16,19-10 0-16,2-7-16 0,-10-16-840 31,-11-31-136-31,0-12-369 16,0-24-943-16,-27-5-425 0,-1-7-3072 0,-4-6 1456 16</inkml:trace>
  <inkml:trace contextRef="#ctx0" brushRef="#br0" timeOffset="69648.85">19877 14789 8545 0,'0'0'2145'16,"0"0"-1681"-16,123-48-304 16,-43 29 72-16,20 0-80 0,12 0-152 31,-24 7-1200-31,-25 5-3481 15</inkml:trace>
  <inkml:trace contextRef="#ctx0" brushRef="#br0" timeOffset="69898.95">20499 14684 6993 0,'0'0'6201'0,"0"0"-4352"0,-80 54-233 31,44-19-216-31,8 3-447 16,8 6-505-16,12 4-352 15,8-3-96-15,12-7-248 0,16-6-545 16,9-10-295-16,6-16-584 15,4-6-505-15,2-16-935 0,-10-19 271 32,-11-12 2817-32,-15-11 24 15,-13-5 2153-15,-13 2 1103 16,-23 8-839-16,-3 5-553 0,-9 10-504 0,8 16-439 16,4 6-865-16,16 13-56 15,20 9-1497-15,4 10-3496 16,12 6-7681-1</inkml:trace>
  <inkml:trace contextRef="#ctx0" brushRef="#br0" timeOffset="70220.48">21044 14538 12618 0,'0'0'4649'0,"0"0"-3857"15,0 0-224-15,0 0-375 0,0 0-73 16,-95 98-112-16,59-21 64 0,4 18-72 31,8-6-224-31,13-16-145 16,7-29-279-16,4-15-416 16,0-7-144-16,11-9-425 15,10-4 81-15,-6-9 1024 0,5-19 528 16,-8-16 512-16,-8-19 1184 0,-4-25 177 31,-23 3-169-31,-5 9-680 16,-13 13-335-16,5 23-57 15,1 2 24-15,-1 10-656 0,8 19-192 16,16 0-2297-16,8 19-5904 0</inkml:trace>
  <inkml:trace contextRef="#ctx0" brushRef="#br0" timeOffset="71162.39">21121 14570 3992 0,'0'0'9226'16,"0"0"-7833"-16,28-73-633 0,-9 57-192 15,1 6-184-15,4 10-56 16,0 4-256-16,8 18-64 0,4 13 32 31,0 22-24-31,-5 3-16 16,-10 4-16-16,-14 2-192 0,-7-12-112 16,0 3 96-16,-20-9 176 15,-8-13 48-15,5-13 104 0,-1-15 56 16,7-7 112-16,10-10 80 31,7-25-264-31,0-28-88 16,35-26-72-16,5 0-48 0,4 9-88 15,-4 17 40-15,-8 25 112 0,0 10 56 16,-1 11 40-16,-3 17-40 16,-7 13 8-1,-6 35 216-15,-2 25 144 16,-9 22-144-16,-4-3-88 15,-4-19-120-15,-5-22-16 0,-6-20 0 16,3 1-264-16,-1-10-72 16,2-2 0-16,2-20 112 15,9-7 216-15,0-37-440 16,41-38-560-16,22-39 223 16,5 7-263-16,-12 25-912 15,-13 35 592-15,-19 37 1368 0,1 12 360 16,3 5 920-16,-4 5-112 15,-1 43 336 1,-3 19-135-16,8 28-633 16,8 3-304-16,3-11-288 15,6-28-72-15,-10-27-72 0,5-10-592 16,8-9-1240-16,-1-9-33 16,6-8 425-16,3-40-289 0,-17-38 105 31,-15-30 792-31,-16 4 832 15,-8 22 240-15,-20 33 1944 16,-3 27 2081-16,-2 7-1400 0,-6 6-825 16,-1 13-991-16,4 7-905 15,4 21-144-15,12 13-72 0,8 7 0 16,4 0 64 0,19-1-40-16,13-12-296 15,9-9-217-15,2-17-119 16,1-9 88-16,0-19 40 0,-1-16-208 15,-11-9 408-15,-11-1 352 16,-5 4 432 0,-12 12 1048-16,-4 17 305 15,0 12-537-15,0 6-1248 0,-4 26-200 16,-5 12 200-16,9 10 48 16,0 10-48-16,0 0-128 0,0-1-712 15,13-9-881-15,15-13-3248 31,-5-15 1072-31,1-20-2328 16</inkml:trace>
  <inkml:trace contextRef="#ctx0" brushRef="#br0" timeOffset="71348.05">23020 13954 7401 0,'0'0'8442'0,"0"0"-5417"16,0 0-1129-16,0 0-1232 15,0 0-664-15,0 0-120 0,28 149 120 16,-7-12 272-16,-1 9-160 16,-12-3-112-16,-8-23-216 31,0-15-808-31,-17-29-1609 0,2-25-3736 0</inkml:trace>
  <inkml:trace contextRef="#ctx0" brushRef="#br0" timeOffset="71625.75">22734 14287 14427 0,'0'0'2712'0,"0"0"-2056"16,131-10-440-16,-34 10 184 0,30 26 41 16,4 9-121-16,-24-3-176 31,-31-1-136-31,-36-12-8 15,-12 7-152-15,-8 3-881 0,-8 8-743 16,-8 5 120-16,-4 2 831 0,-8 1 601 16,-7-1 152-16,-2 1 72 15,6-7-8-15,6 0-424 32,5-6 72-32,16-4-1056 0,12-12-24 15,-4-10-5514-15</inkml:trace>
  <inkml:trace contextRef="#ctx0" brushRef="#br0" timeOffset="71759.8">23622 14275 8689 0,'0'0'4561'0,"0"0"-1920"16,0 0-897-16,0 0-1128 16,0 0-616-16,-15-23-760 0,15 58-304 15,15-3-1961-15,2 0-5905 16</inkml:trace>
  <inkml:trace contextRef="#ctx0" brushRef="#br0" timeOffset="72298.55">23810 14494 12722 0,'0'0'4385'0,"0"0"-3769"16,0 0 320-16,0 0-55 31,0 0-401-31,0 0-472 16,-28 79 88-16,12-38-40 0,0 10-56 15,12 3-296-15,-4-7-368 0,8-5-1001 16,0-13 593-16,0-11-440 16,12-18-65-16,0 0 1065 31,-4-25 512-31,4-16 72 0,-5-23 472 16,10-21-168-16,3 2-63 15,-5 10 7-15,10 19 288 0,-5 22 272 16,7 7 0-16,1 12-536 15,4 13-344-15,4 16-56 32,-4 19 56-32,-9 9 0 0,1 10-8 15,-7 3 8-15,-13 1-8 16,-4-5 0-16,0-5 8 0,-4-9-8 0,-9-14 8 16,2-6-8-16,-1-16 8 15,3-3 0 1,9-13-528-1,0-19-1056-15,9-9-249 0,23-25 785 16,8-4 688-16,12 0 256 16,3 0 104-16,-7 26 440 0,4 9 352 0,-12 22-72 15,-9 13-151-15,-10 22 231 32,-6 19 304-32,-7 10-424 15,-4 10-280-15,-4-1-176 0,0 3-112 16,0-5-112-16,0-5-200 15,0-8-1408-15,5-16 800 0,10-10-2313 16,5-19-2512-16</inkml:trace>
  <inkml:trace contextRef="#ctx0" brushRef="#br0" timeOffset="72457.03">25080 14240 13530 0,'0'0'5121'31,"0"0"-5121"-31,0 0-192 0,0 0 192 16,0 0 96-16,0 0-96 15,-31 67-416-15,3-65-4265 0</inkml:trace>
  <inkml:trace contextRef="#ctx0" brushRef="#br0" timeOffset="74046.05">15626 15567 8873 0,'0'0'3849'0,"0"0"-2809"0,0 0-479 16,0 0-137-16,0 0 344 16,0 0 16-16,0 0-384 15,31-4-256-15,6 2 24 16,7-2 8-16,11 1 24 16,13 3-64-16,3 0-72 0,13 0-16 15,24 3-40-15,16 3 0 31,11 1 40-31,-4-4-48 0,5 0 8 16,-1-3 48-16,9 0-56 16,11 0 56-16,1 3-56 15,-1 7 0-15,-12 3 0 0,-7 3 0 16,-16 3 0-16,-6-6-8 31,-2-1 16-31,0-2-8 0,-1-4 0 16,9-6 8-16,-4 0-8 15,7 0 0-15,5 0 0 16,3 0-8-16,1 0 8 0,-5 0 88 16,5 6 96-16,-5-3 112 0,0-3-72 0,2 0-160 15,-2 0-15 1,-3 0-49 0,-1-3 0-16,1-3 8 15,-1 0 8-15,8-1-8 16,0 4 0-16,2 3 0 0,-10 0 8 15,-12 0-16 1,-7 0 0 0,-13 0-8-16,-3 0-65 0,-4 0 65 0,0 0-40 15,0 0 0-15,-1 0 48 16,1 0-8-16,7 0 8 16,5-3 0-16,-1 0 0 0,5-1-16 31,0-2-48-31,7 0-72 15,-4-4 8-15,2-2-24 0,-10 5-40 16,-3-2 136-16,-17 5 8 16,-15-2 48-16,-12 6 0 0,-8-3 8 15,16 3-8-15,19 0 0 32,20-3 8-32,17-4 72 15,8 1 40-15,-8-4-16 0,-13 1-8 16,-7-1-88-16,-17 4 72 15,-11-3 32-15,-12 2 16 0,4 1 89 16,23-3 79-16,21-4-16 31,0 3-8-31,-25 4-160 16,-23 3-32-16,-16 0-80 0,0 3 8 0,-5 0-8 16,-3 0 0-16,-11 0 0 15,-10 0-16-15,-7 0-136 0,4 0-256 16,-4-7-569-1,0-6-1407 1,0 4-5026-16</inkml:trace>
  <inkml:trace contextRef="#ctx0" brushRef="#br0" timeOffset="94250.47">21722 10452 6289 0,'0'0'1808'15,"0"0"-992"-15,0 0-400 16,0 0 233 0,0 0 407-16,0 0-128 0,0 0-312 15,0 0-96-15,0 0 16 16,0 0 97-16,0 0-25 15,0 0-56-15,0 0-104 0,0 0-32 16,0 0-64 0,0 0-32-16,-4-6-152 15,0-4-168-15,-8 0 40 0,0-2-40 16,0-4-8-16,-4 0 0 16,4 0 0-16,-8 0 0 15,5-3-8-15,2 3-40 0,-2 1 48 31,3 2 0-31,-4 0 8 0,-1 0 0 16,-2-2-56-16,-9 2-8 16,0-3-16-16,-8-3-16 15,1 6 40-15,-10-3 48 0,6 0 0 16,-5 3 0-16,0-2-8 31,-3 2-72-31,2 0 0 0,-7 4 40 16,1 0 40-16,-5-1-144 15,0-3 24-15,0 4 48 16,1-1 64-16,3-3-64 0,0 4-16 16,8-4 16-16,4 3 72 15,-4 4-48 1,1 0 48-16,-5-1-56 0,-8 1 0 16,-4 6 48-16,-4-3 8 15,1 0 8-15,-1 3-8 16,0-3-8-16,1 3 16 0,-1 0-8 15,-4 0 0 1,1 0-64 0,-6 0 64-16,-11 0 8 0,-11 6-16 15,-20 3 16-15,-4 4 0 0,10-3-8 16,22-1-8-16,27-2 8 16,13-1 0-16,-2-3-56 0,-18 3 56 31,-21 7-64-31,-27 3 16 15,-5-3-48-15,5 3 40 0,11 0 56 32,13-1 0-32,15-5 8 15,16 2-8-15,12-5 0 0,4 3 8 16,-3-1-56-16,-9 1 40 16,-4 2 8-16,12-2 8 15,4 3-16-15,5-4 8 0,2 4-40 16,10-4 48-16,7 1-72 15,0-1 72-15,0 1-88 0,8-4-48 16,4 0-160-16,0 1-73 31,0-1 41-31,4-2 0 16,0-4-200-16,0 3-304 0,4-3-344 0,0 0-169 16,0 0-439-16,16 0-584 15,4-13 335-15,4 0 937 0</inkml:trace>
  <inkml:trace contextRef="#ctx0" brushRef="#br0" timeOffset="94787.29">18020 9937 4320 0,'0'0'2057'0,"0"0"-777"0,0 0-256 16,0 0-55-16,0 0-433 0,0 0-536 16,-7-15-256-16,-14 27 224 31,-3 7 32-31,-11 7 368 16,-9-1-80-16,0 4 120 0,0-1 88 15,-4 1-144-15,5-1-152 16,3-6-72-16,4 1 0 0,8-4 32 15,8-7-88-15,9-2-72 32,2-3 0-32,9-7-72 15,0 0-8-15,0 0 64 0,0 0 8 0,0 3 0 16,0-3 0-16,0 3-64 16,0 3 72-16,9 7 264 0,2 0 24 15,6 6-64 1,6 9-64-1,12 1 96 1,6 6 24 0,10 3-136-16,25 6 89 0,-4-6-129 0,4-3-24 15,-1-3-32-15,-19-10-32 16,4 1 72-16,-20-8-80 0,-16-5-8 16,-13-3-128-16,-11-5-104 15,0 1 79-15,0-3 1 16,-11 7 56-16,-13 3-424 0,-4-1-1344 15,8-3-2625-15</inkml:trace>
  <inkml:trace contextRef="#ctx0" brushRef="#br0" timeOffset="127040.18">16160 6270 1256 0,'0'-13'7097'31,"0"4"-5232"-31,0-4-641 0,0 4-392 16,0 3 176-16,0 2 57 16,0 4-153-16,0 0-464 15,0 0-448-15,0 0-96 0,0 6-176 0,0 17 8 16,0 6 264 0,0 8 0-1,0 5 88-15,4-1-8 0,0-3-72 16,4-6-8-16,-5-10 8 15,18-6-8-15,3-7 64 16,27-9 112-16,45-15 488 0,51-33-56 16,21-15-272-1,3-11-144-15,-27 2-136 16,-49 14-40-16,-31 17 88 0,-29 12-104 16,-14 10 8-16,-5 7-8 15,-4 6-48-15,-5 2-392 0,-7 26-1024 16,-11 14-3433-16,-9 5 2384 0</inkml:trace>
  <inkml:trace contextRef="#ctx0" brushRef="#br0" timeOffset="133192.57">24953 14166 7889 0,'0'0'3001'15,"0"0"-577"1,0 0-591-1,0-28-345-15,0 25-112 0,0 0-279 16,0 3-305-16,0 0-208 0,0 0-224 16,0 0-88-16,0 0-192 15,0 0-80-15,0 0-104 0,0 12-192 32,0 10 40-32,0 13 256 15,0 7 0-15,0 2 56 0,0 1-40 16,0-11-16-16,9-2 0 15,6-6-8-15,13-7 8 0,24-19 88 16,44-7 56-16,47-43 152 31,24-24-184-31,13-14-8 0,-17-1-40 16,-24 9-56-16,-31 23-8 16,-28 19 0-16,-37 19 0 15,-18 10 0-15,-6 2 0 0,-7 1-16 16,-4 3-64-16,-8 3-88 31,0 3-608-31,-11 13-712 0,-42 22 687 16,5 0-1127-16,-7-6-4681 0</inkml:trace>
  <inkml:trace contextRef="#ctx0" brushRef="#br0" timeOffset="134660.73">5940 9623 7905 0,'0'0'2177'16,"0"0"-529"-16,0 0-888 15,0 0-96-15,0-16-96 0,0 16-167 16,0 0-217-16,4 0-184 16,24 0-72-16,32 0 72 0,60 0 112 31,71 0 208-31,44 0 16 15,27 0 80-15,-15 7-136 16,-35 2-80-16,-33 7-16 0,-48-4-48 16,-47 1 40-16,-40-3-40 0,-20-3-88 15,-8-1-40-15,-8-3 0 32,0 0 8-32,-4-3 96 15,-4 0 0-15,0 0-40 0,3 0-64 16,6 3-8-16,18 4-520 15,70 2-112-15,-6 1-1681 0,9-4-4200 0</inkml:trace>
  <inkml:trace contextRef="#ctx0" brushRef="#br0" timeOffset="135245.1">11562 9687 8977 0,'0'0'2353'16,"0"0"-649"-16,0 0-1032 0,0 0-576 15,0 0-96-15,0 0-72 32,0 0 72-32,151 0 296 0,56 0 833 15,68 0-329-15,48-10-168 0,20-3-336 16,-32 4-168-16,-13 3-24 16,-31-1-96-16,-40 4 0 0,-39 3 40 15,-57-3 88 1,-43 3 160-1,-40 0-56-15,-20 0-168 16,-12 0 32-16,-1 0-104 0,-7 0 8 0,-3 0 0 16,-5 0-8-16,0 0-72 15,0 0-528-15,4 0-776 16,11 15-536 0,-2-2-1217-16,2-6-4265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6-19T13:42:22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6040 8067 7825 0,'0'0'1833'0,"0"0"-641"31,0 0-704-31,0 0-176 31,0 0 40-31,0 0-40 16,0 0 144-16,0 0-88 0,0 0-96 0,0 0-40 15,0 0-120-15,7 0 104 16,6 0 113-16,11 0 55 0,8 4 224 16,15-1 16-16,29 0-56 15,31-3 0-15,45 3-112 16,15 0-24-16,1 0-152 0,-17 7-16 15,-23 2-136-15,-29 1-72 16,-23-3 89-16,-29-4 7 16,-19-3-80-16,-7 0-64 15,-6 1 0-15,-2-1-8 16,-9-3 8-16,-4 0 0 16,0 0 0-16,0 0 0 0,3 0-8 15,1 0-481-15,24 0-1119 16,-4-10-3217-1,12-2-4345-15</inkml:trace>
  <inkml:trace contextRef="#ctx0" brushRef="#br0" timeOffset="571.71">9638 8010 16 0,'0'0'8657'0,"0"0"-7152"16,0 0-913-16,0 0 0 0,0 0 480 16,11 7 232-16,17-4-487 15,24 0 119-15,36 0-88 0,36 0-224 32,18-3-200-32,2 0-48 15,-13 0 16-15,-19 0-72 16,-24 0-136-16,-24 0-111 0,-25 0-57 15,-15 0-16-15,1 0 8 16,-10 0 0-16,-2 0-8 0,-6 0-8 16,1 0-281-1,0 0-599-15,20 0-624 16,-4 0-2729-16,4-9-4585 16</inkml:trace>
  <inkml:trace contextRef="#ctx0" brushRef="#br0" timeOffset="1732.15">17240 7889 520 0,'0'0'2288'0,"0"0"457"15,0 0-801-15,0 0-504 0,0 0-359 16,0 0 255-16,4 10 72 16,7-10-200-1,6 7-103 1,7-5-337-16,8 2-208 0,11-1-24 15,28 0-136-15,38-3-32 0,38 0-88 16,20 3-56-16,9 1-96 0,-9 2-32 16,-12 0-24-16,9 4 24 31,-5-7-24-31,4 3 1 16,-4-2-1-16,-3-4-64 0,-5 0 56 15,-3 0-16-15,-8 0 16 0,-9 0-16 16,-4-7-48-16,-3 1 48 15,-12-4-40-15,-5 7 0 32,-23 0 0-32,-20 0 0 0,-21 3-8 15,1 0 8-15,0 0 0 16,12 0-8-16,4 0 16 0,-4 0 32 16,3 0 40-16,1 3-16 15,4-3 0-15,-4 0-24 31,-2 0-48-31,-2 0 8 0,-3 0-8 16,-1 0 8-16,-13 0-8 0,-3 0 0 16,-8 3 0-16,0-3 0 0,-8 0 0 15,-4 0 0-15,0 0-8 16,-1 0-248 0,6 0-321-1,3 0-527-15,19 0-584 0,-7 0-1273 16,-4 0-2456-16</inkml:trace>
  <inkml:trace contextRef="#ctx0" brushRef="#br0" timeOffset="6436.75">7525 9303 8585 0,'0'0'2801'16,"0"0"-1289"-1,0 0-920-15,0 0-376 16,-7-7 169-16,-9 20 55 16,0 6-88-16,-8 10-56 15,1 8-24-15,-5 5 120 0,0 5-56 16,0 4-144-16,-4 0-40 0,-4-3 0 31,8 0-80-31,0-7-64 16,8-6-8-16,1-4-216 15,2-2-1096-15,1-4-945 0,0-9-2528 16,5-10-3104-16</inkml:trace>
  <inkml:trace contextRef="#ctx0" brushRef="#br0" timeOffset="6683.1">7048 9471 1008 0,'0'0'10386'0,"0"0"-7697"15,0 0-1193-15,0 0-584 16,0 0-72 0,88-35-112-16,-65 35-272 15,5 22-247-15,0 6-121 16,4 14 24-16,-4 2-64 0,-4 1 0 0,4 2-40 15,0-5 0-15,0-1-8 16,0-3-321 0,0-3-623-16,15 0-776 15,-11-13-3313-15,-4-6-2057 16</inkml:trace>
  <inkml:trace contextRef="#ctx0" brushRef="#br0" timeOffset="6866.16">7725 9671 7465 0,'0'0'5529'16,"0"0"-4152"-16,0 0-433 0,0 0-320 15,0 0-272-15,0 0-192 32,0 63 216-32,0-28-184 0,0 7-112 15,8-1-80-15,12 10-792 16,-1-10-1865-16,6-10-1319 0</inkml:trace>
  <inkml:trace contextRef="#ctx0" brushRef="#br0" timeOffset="7081.28">8350 9918 11226 0,'0'0'3809'0,"0"0"-3217"16,0 0-232-16,0 0-208 16,0 0-144-16,0 0-8 15,0 0 56-15,0 99 0 16,-24-61-56-16,-11 10-488 0,-1-7-1577 16,8-9-5872-16</inkml:trace>
  <inkml:trace contextRef="#ctx0" brushRef="#br0" timeOffset="7342.59">9366 9550 12338 0,'0'0'2521'0,"0"0"-833"15,0 0-544-15,0 0-568 16,0 0-408-16,0 0-120 0,-39 70 24 16,3-7-64-1,-4 20-8-15,0-7 0 16,4-6-192-16,8-13-712 16,8-19-424-16,-19-3-1161 0,11-3-2256 15,0-19-2240-15</inkml:trace>
  <inkml:trace contextRef="#ctx0" brushRef="#br0" timeOffset="7503.55">8944 9664 368 0,'0'0'12746'16,"0"0"-10713"-16,0 0-1753 16,0 0-264-16,0 0 464 15,68 80 208-15,-20-36-336 16,11 23-208-16,-3-4-144 0,16 23-96 15,-16-19-1944-15,-21-20-5922 0</inkml:trace>
  <inkml:trace contextRef="#ctx0" brushRef="#br0" timeOffset="7777.9">9542 9852 4809 0,'0'0'9378'16,"0"0"-7170"-16,0 0-728 15,0 0-567-15,0 0-385 16,0 0-320 0,107-23-208-16,-75 40 0 0,0 8-48 15,-12 10 32-15,-8 3-56 16,-12 10 64-16,-8-1 0 0,-16-3 8 16,-4-2 16-16,1-10-16 15,10-10 8 1,14-7-8-1,3-11-104-15,20-4-280 0,35-6 151 0,29-26-103 16,24-19-1208-16,-13 6-2353 16,-23 7-1848-16</inkml:trace>
  <inkml:trace contextRef="#ctx0" brushRef="#br0" timeOffset="7948.5">10259 9934 10138 0,'0'0'2112'0,"0"0"-1456"0,0 0-208 15,0 0 561-15,0 0-257 16,44 80-216-16,-40-45 96 31,-4 9-272-31,-16 7-72 0,-8-1-232 16,-31 20-56-16,6-16-816 16,10-12-3961-16</inkml:trace>
  <inkml:trace contextRef="#ctx0" brushRef="#br0" timeOffset="8195.19">11020 9604 14843 0,'0'0'2872'15,"0"0"-1783"1,0 0-329-16,0 0-240 0,0 0-520 15,0 0-200-15,-16 86 200 0,-20-7 64 16,-11 23-48-16,-5 9-16 0,12-22-264 16,4-29-801-16,9-9-1087 31,6-22-2905-31,1-4-1000 16</inkml:trace>
  <inkml:trace contextRef="#ctx0" brushRef="#br0" timeOffset="8362.95">10701 9801 13258 0,'0'0'3169'0,"0"0"-1753"15,0 0-968-15,0 0-336 16,0 0 64-16,84 76 17 0,-40-31-89 16,3 5-104-16,6 17-417 15,-14-16-1615-15,-7-10-3921 0</inkml:trace>
  <inkml:trace contextRef="#ctx0" brushRef="#br0" timeOffset="8722.03">11136 10007 5705 0,'0'0'7593'0,"0"0"-5624"15,0 0-345-15,0 0-640 16,0 0 9-16,83-76-401 15,-67 70-416-15,0 6-176 0,0 0-96 0,-8 6 0 16,0 7-192-16,-3 3-88 47,-5 3-33-47,0 0 161 16,0 0 112-16,-5-3 40 0,5 0-16 15,0-4 56-15,0 1 48 0,0 0-64 16,5-1 72-16,10-2-8 15,-3 3 8-15,0 2-8 16,-4 5 0-16,-4-1 0 0,-4 6-8 16,0 3-32-16,-16 4 40 15,-8 0 8-15,-8 3 0 16,-3-3 64-16,-1-7-24 0,-12-6-40 16,8-6-1120-16,12-10-5425 0</inkml:trace>
  <inkml:trace contextRef="#ctx0" brushRef="#br0" timeOffset="8933.04">11973 10106 5217 0,'0'0'12602'0,"0"0"-10945"0,0 0-945 0,0 0-352 32,0 0-360-32,0 0-88 15,0 0-1240-15,87-3-1329 0,-67 3-5225 16</inkml:trace>
  <inkml:trace contextRef="#ctx0" brushRef="#br0" timeOffset="9081.2">12586 10083 5089 0,'0'0'7769'0,"0"0"-6681"15,0 0-623-15,0 0-465 0,0 0-136 16,0 0-2177-16,0 0-3064 0</inkml:trace>
  <inkml:trace contextRef="#ctx0" brushRef="#br0" timeOffset="9210.01">13176 10147 5449 0,'0'0'7353'15,"0"0"-6161"1,0 0-431-16,0 0-377 0,0 0-384 16,84-19-1145-16,-65 19-3912 15</inkml:trace>
  <inkml:trace contextRef="#ctx0" brushRef="#br0" timeOffset="9291.79">13507 10166 1480 0,'0'0'9666'0,"0"0"-9666"0,0 0-344 15</inkml:trace>
  <inkml:trace contextRef="#ctx0" brushRef="#br0" timeOffset="9813.9">15745 9658 4793 0,'0'0'7449'31,"0"0"-6769"-31,0 0-664 0,0 0 240 16,-51 89 544-16,19-42-79 15,-8 20 135-15,4-6-352 16,-4 9-280-16,1-4-144 0,6-9-80 31,-3 4-456-31,-11-1-1136 16,11-15-2457-16,8-17-2529 0</inkml:trace>
  <inkml:trace contextRef="#ctx0" brushRef="#br0" timeOffset="10012.43">15363 9839 12002 0,'0'0'3913'0,"0"0"-2881"0,0 0-584 15,0 0-160-15,0 0 112 16,0 0 561-16,116 105-169 16,-65-55-360-16,5 2-112 0,4 5-168 0,4-7-152 31,-5-2-24-16,1-3-1000-15,20-4-577 0,-16-10-2560 16,-4-12-5737-16</inkml:trace>
  <inkml:trace contextRef="#ctx0" brushRef="#br0" timeOffset="10492.25">16458 10157 6305 0,'0'0'5873'0,"0"0"-4281"15,0 0-279-15,56-86 7 0,-39 57-376 16,-13 1-280-16,-4-4-264 31,0-3-104-31,-8 3 1 16,-16 4-201-16,-12 5-80 0,-5 14-16 16,-2 9 0-16,-9 9-48 15,5 17-8-15,2 6 48 0,13 6 0 16,8 3 8-16,13-3 0 31,11 0-8-31,0-3-88 16,20-7-89-16,12-5 9 0,4-10 8 0,3-7 48 15,5-6 80-15,-4-16 40 16,0-15 64-16,-9-14 16 0,-3-19 16 16,-3-25 64-1,-14-19 9 1,-7 4-121-16,-4 18 80 0,0 35 168 15,0 26 184-15,0 6 88 0,-4 6 160 16,0 7-240-16,0 6-488 16,4 6-120-16,-3 20-80 0,3 9 184 31,0 9 16-31,0 10 8 16,11 6 112-16,6 1-48 15,10 5 64-15,1 1-72 0,4-4-64 16,16 17-224-16,-13-17-1480 0,-3-12-2681 15</inkml:trace>
  <inkml:trace contextRef="#ctx0" brushRef="#br0" timeOffset="18711.93">21420 9693 3136 0,'0'0'4561'0,"4"-10"-3289"0,-4 4-311 16,3-3 311-16,1 2 104 15,0-3 32-15,-4 5-239 16,0-5-225-16,0 0-200 0,0 1-136 16,0-1-152-1,-4 1-184-15,-7-1-96 16,-10-3-56-16,-3 7-104 0,-8 0-16 16,-11 6 8-16,-5 0 0 15,-8 9 160-15,0 13 81 16,1 10 71-16,7 6-48 15,8 7 40-15,12-1-128 16,12 1-24-16,16-1-80 16,16 1 16-16,36-1-32 0,40-6 40 15,35-13-104-15,4-8-248 16,-7-17-1048-16,-44-4-1617 16,-37-15-5353-16</inkml:trace>
  <inkml:trace contextRef="#ctx0" brushRef="#br0" timeOffset="19278.47">21515 9899 8889 0,'0'0'3985'0,"0"0"-2120"16,0 0 127-16,0 0-928 0,0 0-560 15,0 0-288-15,75-95-96 16,-47 60-112-16,0 0 0 31,-3-6-8-31,-6-1-192 0,-3 8 80 0,-4 2 104 16,0 7 8-16,-8 12 8 15,-4 4 184-15,0 9 89 0,0 0-161 16,0 0-120-16,0 9-208 16,0 7 119-16,-4 9 89 15,-4 4-8-15,0 5 0 16,0-2 8-16,-4 7 0 15,0-4 8-15,-3-4 0 16,2 4 64-16,-2-6-7 0,2-4-57 16,9-6 0-16,0 0 0 15,4-9-8-15,8-4 0 16,20-3-145 0,17-3 49-16,9-9-168 15,27-20-816-15,18-18-800 16,-7-1-1369-16,-12 0-1232 0,-24 7-1152 15,-29 19 5633-15,-7 9 840 16,-7 0 3841-16,-10 13-1632 0,-3 0-889 31,-3 7-1496-31,-10 12 481 16,1 3-57-16,0 6-200 0,0 1-200 16,5 0-232-16,3-1-232 15,4 1-112-15,0-7-56 16,4-3-56-16,11-3-120 0,13-6-456 31,28-10-416-31,-4 0-1489 0,-1-16-2816 16</inkml:trace>
  <inkml:trace contextRef="#ctx0" brushRef="#br0" timeOffset="19440.89">22367 9407 7697 0,'0'0'4025'0,"0"0"-1696"0,0 0-201 0,0 0-624 16,0 0-776 0,0 0-592-16,0 0-136 0,-15-9-928 15,22 18-1960 1,-3-6-1569-16</inkml:trace>
  <inkml:trace contextRef="#ctx0" brushRef="#br0" timeOffset="19654.59">22659 9051 13810 0,'0'0'2233'15,"0"0"-233"-15,0 0-695 16,0 0-473-16,0 0-544 0,0 0-240 16,-32 137 168-16,8-13-24 15,3 13-88-15,6 2-96 0,6-21-8 31,9-23-312-31,0-19-480 16,5-22-360-16,10-6-481 16,-2-16-1215-16,2-17-3666 0</inkml:trace>
  <inkml:trace contextRef="#ctx0" brushRef="#br0" timeOffset="19846.5">22468 9436 10282 0,'0'0'2472'16,"0"0"-647"-16,0 0-481 0,114-73-344 16,-37 54-544-1,22 6-304-15,-7 7-152 32,11 6-1112-32,-36 13-3113 15,-30 6-5993-15</inkml:trace>
  <inkml:trace contextRef="#ctx0" brushRef="#br0" timeOffset="20151.93">22949 9699 1432 0,'0'0'5353'0,"0"0"-2520"16,0 0-569-16,0 0-856 16,0 0-15-16,80-28-809 0,-48 8-392 31,0 2-192-31,-4-11-168 15,-4 0-384-15,-9-6-385 16,-3 1-311-16,-12 2 936 0,-4 9 312 0,-15 11 256 16,-9 12 592-16,-8 10-344 15,-1 18 305-15,-2 13-201 16,7 7-104 0,12 0-24-16,4 2-160 15,16-5-136-15,4-4-56 16,24-3-64-16,12-6-64 0,32-3-192 15,15-14-720-15,17-15 288 0,-12-6-2433 16,-25-16-4585-16</inkml:trace>
  <inkml:trace contextRef="#ctx0" brushRef="#br0" timeOffset="20495.49">23694 9544 7073 0,'0'0'4249'0,"0"0"-1545"31,0 0-551-31,0 0-321 16,0 0-639-16,0 0-665 16,0 0-528-16,0 0-72 0,-36 16-80 15,12 12 152-15,-3 7 0 16,-6 10 8-16,6-1-8 0,3 1 0 31,4-4-8-31,8-3-416 16,8-10-41-16,4-5-103 15,0-11-168-15,8-5-40 0,8-7 512 16,4-3 264-16,4-17 8 0,-5-5 368 16,-2-10 264-16,-10-6 64 15,-7-7 8 1,0 4-71-16,-15-4-17 16,-9 7-48-16,-4 9-136 15,0 10-224-15,-4 6-216 0,4 13-200 16,-8 9-1072-16,12 17-1393 15,5-1-4920-15</inkml:trace>
  <inkml:trace contextRef="#ctx0" brushRef="#br0" timeOffset="21053.02">23929 9728 7073 0,'0'0'2617'0,"0"0"-1065"0,0 0-216 15,0 0 96-15,0 0-495 0,0 0-617 16,0 0-320-16,0-3-328 16,0 3-1089-16,0-3-2479 0</inkml:trace>
  <inkml:trace contextRef="#ctx0" brushRef="#br0" timeOffset="22342.78">23978 9610 3208 0,'0'0'4529'0,"0"0"-2504"15,0 0 791-15,0 0-359 16,0 0-337-16,0 0-928 0,3-18-599 15,-3 18-361-15,0 9-232 16,0 10-144-16,-8 12 144 0,-4 5 120 16,4 2-16-16,-4 3-56 0,8-6-32 15,0-7-16 1,4-2-240 0,0-10-849-16,4-10-1151 0,9-6-2841 15,-2 0-3777-15</inkml:trace>
  <inkml:trace contextRef="#ctx0" brushRef="#br0" timeOffset="22491.97">24101 9420 9434 0,'0'0'2992'16,"0"0"-919"-16,0 0-793 16,0 0-752-16,0 0-528 15,0 0-1712 1,0 0-785-16,0 0-2856 0</inkml:trace>
  <inkml:trace contextRef="#ctx0" brushRef="#br0" timeOffset="23061.85">24332 9623 7209 0,'0'0'1544'16,"0"0"257"-16,0 0-209 31,-88 95-656-31,72-56-184 0,4-2-463 16,12 2-273-16,0-8-16 15,20-8-729-15,12-7 121 16,0-13 272-16,7-3-200 0,-7-10 192 16,0-15 344-16,-12-10 416 15,-16-7 408 1,-4-2 160-16,-4-7-223 0,-20 7-105 16,5 6-176-16,-5 9-152 15,11 4-248-15,5 15-80 16,8 7-208-16,0 3-2441 15,21 3 921-15,7 7 776 16,11 2 576-16,1-2 288 16,8-7 88-16,-4 3 8 0,-9-6 408 15,-11 0 736-15,-3 4 816 16,-10 2-751-16,-7 7-705 16,5 12-240-1,-9 10 56-15,0 6 56 16,0 10-112-16,-9-3-168 0,-3-1-104 15,-3-5-24-15,2-11-24 16,10-8-440-16,-1-17 16 16,4-6 472-16,7-19-56 15,21-19 56 1,16-25-80-16,28-26 72 16,20-19-64-16,-9 6-248 0,-18 32 120 15,-26 32 200-15,-23 28 816 16,8 10-280-16,-4 7-536 15,4 21-8-15,-9 17 8 0,-3 6 152 16,-7 12-32 0,-1 1-56-16,-4-4-64 15,-4 0-64-15,-28 7-296 0,-5-16-2121 16,2-19-7377-16</inkml:trace>
  <inkml:trace contextRef="#ctx0" brushRef="#br0" timeOffset="23879.92">20678 10477 5369 0,'0'0'5721'16,"0"0"-4289"-16,0 0-520 0,0 0-528 16,84-9 641-16,-32 9-41 15,11 0-400-15,16 0-296 0,30 0-136 32,34 3 0-32,20 0-24 15,13 0-16-15,7-3 0 0,1 0 8 16,11 3 24-16,12-3 16 15,-1 0-64-15,6 0 0 0,-9-6-80 16,-8-7 40-16,-11 1-48 31,-5-4 80-31,-3 0-88 16,-6 0 48-16,2 0 104 0,-5 3 40 16,1 1-112-16,-9 2-72 15,0 7 48-15,1 3-56 0,-9 0-8 16,1 3 0-16,-13 7 0 31,-11 2 0-31,-17-2-72 0,-27-4 32 16,-24-6 48-16,-25 0-8 0,-11 0 0 15,-4 0 8-15,-4 0 80 16,1 0-64-16,-10 0-16 0,-3 0 0 16,-4-3-384-1,-11 3-728 1,-14 0-1712-16,1 0-5474 0</inkml:trace>
  <inkml:trace contextRef="#ctx0" brushRef="#br0" timeOffset="24586.05">21252 10801 2736 0,'0'0'6273'0,"0"0"-5064"0,0 0-249 15,0 0 280-15,0 0-16 16,0 0 41-16,4 3-393 0,16-3-424 31,12 0-152-31,28 0 200 16,35 0-32-16,44-3-80 16,29 3-64-16,19 0 16 0,12 0-15 15,-7 6-121-15,14 1-80 0,2-1-32 31,7-2-72-31,0-4 32 16,0 0 0-16,-11-10-40 16,-5-3-8-16,-12-3-8 0,-12-3 8 15,-15 0 0-15,-13 0 48 16,-16 3 0-16,-11 0 8 0,-8 7 168 16,-13-1 136-16,-7 4-88 31,-13 0-72-31,-15 2-104 15,8 1-32-15,-12 3-64 0,0-3 16 16,7 3-8-16,-14 0 8 0,-6 0-16 16,5 0 0-16,-16 0-160 15,-16 0-208 1,-16 0-216-16,-17 0-312 16,-15 0-1001-16,-4-6-3400 15</inkml:trace>
  <inkml:trace contextRef="#ctx0" brushRef="#br0" timeOffset="39917.94">7909 11131 3832 0,'-4'0'7274'0,"-5"0"-5770"16,5 0-936-16,0 0-336 0,4 0 433 15,0-3 535-15,0 3-104 16,0-3-352-16,-4 0-240 16,4-4-144-16,0-5-256 0,-3-4-104 31,3-10 0-31,0-11-8 16,3-5-120-16,18-12-96 0,11-6 48 15,24-14-24-15,34-2 32 16,39 4 88-16,17 14 16 15,2 30 48-15,-1 28-40 0,-8 34-56 32,1 24 112-32,0 18-72 0,7 20 24 15,0 8 48-15,9 14 0 0,7-4-8 16,-3-3 0-16,3-16 8 16,4-15-88-16,1-30-504 15,3-31 344-15,4-19 200 16,5-37-24-1,-1-21-32-15,-8-18 56 0,-19-16-208 16,-21-13-432-16,-31-12-457 0,-32 2-927 16,-25 24 456-16,-23 20 1376 31,-16 27 240-31,-4 15 1224 16,-4 1 1080-16,-12 0-623 0,4 5-857 15,1 7-224-15,7 13-88 0,4 3-512 16,0 12-376-16,4 18-24 15,19 7 296-15,14 11 104 16,2 6-8-16,17-3-168 0,4 0-144 31,0-4-264-31,0-9-153 16,-5-3-199-16,-7-16-136 0,-9-6-304 16,-7-13 15-16,-4-10 449 15,-11-15 632-15,-10-20 232 16,-3-5 48-16,-4-4 288 0,0 3 752 15,0 10 41 1,0 15 887-16,0 17-472 16,0 9-1496-16,20 12-248 0,24 33 96 15,23 28 152-15,13 22 0 16,8 7 0-16,-28-20 0 16,-24-21-696-16,-21-30-424 15,-15-8 296 1,0-7-344-16,-4-7 631 15,-15-9 537-15,-1-13 297 0,0-40-297 16,12-40-113-16,12-37 113 0,28-3 185 16,12 25 415-16,-1 35 88 15,-7 45 400 1,0 11-40-16,27 11-544 16,29 6-72-16,44 32 105 15,16 18 215-15,11 17-168 0,8 7-280 16,-4-5 72-16,9 4-144 15,11-6-104-15,12-13-128 0,8-6-64 32,9-17 64-32,-5-8 0 15,-4-14 0-15,0-9 8 16,-8-9 0-16,-4-26 0 0,-11-19 88 16,-13-16-40-16,-24-10-48 15,-27-9 72-15,-29 4 48 0,-35 2-16 31,-20 16 16-31,-20 13-8 16,-12 17-120 0,-28-8-648-16,-8 10-864 15,-11 4-4458-15</inkml:trace>
  <inkml:trace contextRef="#ctx0" brushRef="#br0" timeOffset="51719.48">21196 10468 104 0,'0'0'7057'0,"0"0"-5425"16,0 0-887-16,0 0-89 0,0 0 456 16,-8 0 88-16,-8 0-592 31,-4 0-344-31,-4 0-88 0,-4-3-24 16,-7 3-96-16,-5 0 32 15,-8-4-32-15,-8-2-56 16,-4 3 120-16,0-3-31 0,5-4 159 15,11 3 80-15,12 2-72 16,13-5 168 0,6 0 8-16,9-2 272 15,4-4-320-15,0-10-72 0,0 4 296 16,0-6-64-16,0-1-55 16,-4 4-121-16,4-4-224 0,-7-3-96 15,2-3 0 1,1-6 8-1,0 0-8-15,4-13-48 0,0-13 0 16,0-16 8-16,0-15 16 0,0-7 24 16,-8 4-40-1,5 5 0-15,-5 26 40 0,3 14-48 0,-3 17 0 32,4 14 64-32,1 0-64 15,-5 2 16-15,8 4-8 0,-4 6 0 16,4 4-8-16,0 6 0 15,0 0-48-15,0 3 48 0,0 0-8 16,0 0-40-16,0 0 32 31,0 0-40-31,0 0 48 16,0 0-56-16,0 0-32 0,0 0-64 16,0 0-88-16,4-4 48 15,7 1 144-15,6 0 56 0,6-3 160 16,1 0-72-16,4-1-80 31,4 1 40-31,-4 0-40 0,0-4-8 16,8 3 0-16,7 1 0 0,1 0-8 15,9 3-24-15,18-4 24 16,21 4 16-16,15 3-8 0,8 0 0 16,-3-3 0-1,-5 3-48 1,-11-3 48-16,8-1 0 0,-8 1 0 15,3-3 8-15,-3 3 0 0,-9-7 0 16,1 7-8 0,-20-3 48-16,-8 2-64 0,-12 2 16 0,-1-2 0 31,9 1 0-31,4 0-72 16,15 0 72-16,-2 0 0 15,2-1-48-15,1 4-32 0,-1 0 72 16,-3-3-137-16,4 0 145 0,3-3-8 15,-3 3 0-15,-4-1-40 32,4-2 48-32,3 3 0 15,1-1 73-15,-5 4-170 0,5 0 49 32,-8 0-32-32,4 0 72 15,-8 0-8-15,-1 0-56 0,-7 0 64 16,0 0 8-16,-4 0 0 15,-5 0 8-15,-3-3 0 0,8 1-16 16,0-2-104-16,-1 4 112 31,5 0 64-31,0 0-64 0,-4 0-16 16,-4 0-48-16,-1 0-120 0,-3 0 144 16,0 0 40-16,-4 0 0 15,8 6-8-15,-5 1 8 16,5-4-80-16,4 3 72 0,0 1 8 0,3 2-8 15,-3-2-136-15,0-1 104 16,-4-3 32-16,-1 6 16 0,1-5-8 31,0 2 80-31,-4-3-80 16,-4 4-88-16,-4-4 40 16,-5 0 48-16,-7 3 8 0,-4-3-8 15,-8 1 48-15,-4-1-48 0,-4 0 0 16,0 0-16-16,1 1-40 31,-6-1 8-31,-3 0-48 16,4 3-40-16,-4 4-64 0,4 3 144 15,0 2 56-15,-4 7 88 16,4-3-32-16,-4 7-8 0,0 3-48 16,0 5 0-16,0 4 8 31,0 7 0-31,0 3 8 15,-12 2-8-15,5 1 8 0,-10 0 88 16,6 3-96-16,-6 0 56 0,9 3-56 16,-3 0 80-16,2 4-80 0,5-4 0 15,0-3 48 1,1 0-40 0,-1-7-8-16,4 1 56 15,-4-10-56-15,4 3 40 0,-5-3 8 16,1-3-48-16,0-6-8 0,4-4 56 15,-4-3-56-15,4-9 8 0,0-3-8 32,0-4 0-32,0 0 8 31,0-2-8-31,0-4 0 16,0 0-152-16,0 0-408 0,0-4-896 15,0-8-2905-15</inkml:trace>
  <inkml:trace contextRef="#ctx0" brushRef="#br0" timeOffset="52939.17">20380 9366 1432 0,'0'0'6521'0,"0"0"-5016"15,0 0-841-15,0 0-272 16,-9-83 208-16,1 61 504 16,-3-3-64-16,-2-1-199 0,-2 4-401 31,-2-3-144-31,2 0-24 16,-2-1-64-16,-2 0-128 0,-1 1 24 15,-8 0-40-15,0-1-64 16,-8-2 56-16,-3 2 400 15,-10-2-344-15,-2-1-56 0,-5 7-48 16,0-4-8 0,-7 7 40-16,3-3-40 15,-20 3 0-15,-16 0 8 0,-20 0-8 16,-7 10 8-16,-1 3 0 16,6 6-8-16,2 0 8 15,0 9-8-15,-4 4 0 16,5 6 0-16,0-1 0 15,3 8 0-15,5 0 0 0,3 2 8 16,8 1 0-16,21-4-8 16,11-6 0-16,16-3-8 31,4 0 0-31,-4 3 8 16,-8 0-8-16,0 3 8 0,9-3-8 15,7-3-80-15,9-3 16 0,10-4-96 16,5-2-64-16,8-4-32 15,4 0 32-15,4-3 96 32,0 0-64-32,0 0-296 0,0 0-449 15,0 0-519-15,-3 0-456 16,3-9-2521-16,-4-4 16 0</inkml:trace>
  <inkml:trace contextRef="#ctx0" brushRef="#br0" timeOffset="53370.28">17985 8645 6489 0,'0'0'1376'16,"0"0"-384"-16,0 0-471 16,0 0 407-16,0 0 280 15,0 0-600-15,0 0-608 16,0-13-128-1,-21 36 128-15,-14 5 56 0,-5 10 0 16,-12 4 168-16,-8 2 88 0,4 0 152 16,1 1-112-16,3-3 88 15,9-11-143 1,6 1-41-16,9-10-32 16,13-3-96-16,7-3-48 15,4-6-64-15,4-1 88 0,0 4 32 16,4 0 160-16,11 2 176 15,6-2-80-15,11 6 32 0,7 0 120 32,25 4-104-32,31 2 40 15,37 0-136-15,7-3-176 16,-3 0-71-16,-40-5-97 0,-36-8 0 16,-28 0-465-16,-13-2-87 15,-7-1-760-15,-8 4-656 0,-4-1-2113 31,0-2-424-31</inkml:trace>
  <inkml:trace contextRef="#ctx0" brushRef="#br0" timeOffset="58996.78">19064 10861 4184 0,'0'0'4569'16,"0"0"-3520"-16,0 0-241 15,0 0 656-15,0 0 96 0,4-3-687 16,9-3-369-16,2-4-208 16,9 4 128-16,12-6 0 15,7-5-32 1,21-1-88-16,33-5 160 15,21-6-296-15,18 1-8 0,-8-1-40 16,-16 4-112-16,-37 6-8 16,-15 3 48-16,-21 7-48 15,-7-1 0-15,-4 3 0 0,-4 5-8 32,-7-5-72-32,-10 4-56 15,-3 3-464-15,-4 0-256 0,0 0-528 16,-7-3-33-16,-6 0 521 15,-2-1-5281-15</inkml:trace>
  <inkml:trace contextRef="#ctx0" brushRef="#br0" timeOffset="59358.43">19749 10360 4544 0,'0'0'2681'0,"0"0"-1329"16,0 0-551-16,0 0-17 16,0 0-40-16,0 0-368 0,0 0-288 15,0 0-80-15,25 12 712 16,10 4 512-16,17 3-375 16,32 3-393-1,-5-2-112-15,-6-4-160 16,-18-4-32-16,-19-6-32 0,-9 4 72 15,-6-3-200-15,-14 2-56 16,-7 4-16-16,-3 6 72 16,-22 9 128-16,-10 7 504 0,-5 3 64 31,-8 3-280-31,-3 4-280 16,6-4-48-16,6 4-80 0,7-1 0 15,8-6-8-15,12 7-704 16,9-10-1408-16,3-10-4234 0</inkml:trace>
  <inkml:trace contextRef="#ctx0" brushRef="#br0" timeOffset="62105.52">8240 12515 9073 0,'0'0'4265'0,"0"0"-3272"16,0 0-569-16,11-69-184 0,-7 50 728 31,-4 0 144-31,0 6-160 16,-12-3-264-16,-8 3-399 15,-16 4-209-15,-3 2-80 0,-30 7-72 16,2 7 24-16,-5 12-16 0,-4 9 64 15,16 1-56-15,5 6 40 16,11 0-32-16,16 3-73 31,20 3-39-31,8 4 40 0,24 6-120 16,32-1 56-16,31 4-152 16,33-6 64-16,-12-7 160 0,-20-15 24 15,-28-7 40-15,-32-3 40 16,-5 6-112-16,-7 6-8 31,-16 4-144-31,-16 0 272 0,-28 3 104 16,-27 0 368-16,-30 0 272 0,6-10-272 15,11-3-111-15,13-16-81 0,23-6-16 16,8 0-120-16,8-6-144 16,24-19-136-1,52-45-1593 1,20 7-2592-16,8-4-2480 0</inkml:trace>
  <inkml:trace contextRef="#ctx0" brushRef="#br0" timeOffset="62421.33">8427 12678 7273 0,'0'0'7266'0,"0"0"-5162"0,0 0-1288 15,0 0-816-15,0 0-48 0,0 85-104 16,4-21 152-16,7-1 16 31,2 4-16-31,6-20-328 16,9 4-968-16,8-3 56 0,8-17 888 15,-1-18 143-15,6-13 209 16,-6-35 577-16,-7-34 343 0,-20-27 40 16,-16-12 88-16,-16 1-8 15,-16 21-111-15,4 31-185 31,13 24-96-31,2 15 56 0,9 4-288 16,0 5-416-16,4 7-72 0,0 7-1560 16,24 21-601-16,24 29 425 0,-8-9-3409 15,0-7-5297-15</inkml:trace>
  <inkml:trace contextRef="#ctx0" brushRef="#br0" timeOffset="62826.26">9080 12236 5449 0,'0'0'6409'0,"0"0"-2352"16,0 0-2161-16,0-73-311 0,8 83-1489 31,8 50-96-31,3 51-72 16,2 25 64-16,-1 20 8 0,-5-19-272 16,-3-35-569-16,-3-33-103 15,-6-27 520-15,1-17-360 0,0-3 8 16,0-12-32-16,0-10 808 31,0-7 264-31,12-40-176 0,4-33-88 16,16-25-72-16,4 10 72 15,-9 22 0-15,-3 32 0 16,-3 35-8-16,3 6-72 0,7 6-144 16,1 22 224-16,0 17 224 31,-5 9 120-31,-10 6-80 0,-14-3-136 15,-7-6-16-15,-7-3 24 16,-29-7 112-16,-28 1 504 0,-23-11-8 16,3-5-336-16,5-11-168 0,19-11-240 15,23-4-16 1,33-39-1112 0,4 2-1760-16,13-5-8051 0</inkml:trace>
  <inkml:trace contextRef="#ctx0" brushRef="#br0" timeOffset="63142.71">10199 12611 7681 0,'0'0'4417'16,"0"0"-2649"-16,0 0-447 16,-88-38-105-16,37 38-136 15,-5 3-384-15,-7 19-240 0,7 3-87 16,7 4-153-16,14 6-168 15,23-3-48-15,12 3-344 0,28-3 55 16,23-4-31-16,9-6 88 16,9 0 16-16,-2-9 64 15,-11 0 72-15,-16-4 64 0,-12 1 8 16,-13-1-64-16,-15 4 72 31,-4 3 176-31,-24 6 384 0,-15 4 73 16,-9 2-129-16,-8-2-248 15,0-7-184-15,9-10-72 16,6-9-1065-16,21-6-3079 0,17-16-8019 0</inkml:trace>
  <inkml:trace contextRef="#ctx0" brushRef="#br0" timeOffset="63485.86">10382 12839 7737 0,'0'0'5385'0,"0"0"-4729"0,0 0-375 15,0 0 247 1,120-22-24-16,-68 6-272 16,8 1-232-16,0-8-272 0,-9-8-873 15,-15-4-623-15,-16-10-152 16,-20-3 591-16,-8 1 1329 16,-27 2 545-16,-14 13 1935 0,-3 14-263 31,9 11-977-31,11 7 8 0,8 13-328 15,16 19-648-15,8 9-32 16,0 9-72-16,24 5 16 16,8-1-24-16,15-7-56 0,21 4 97 31,24-10-57-31,27-12 0 16,5-17-64-16,-12-12-80 0,-21-22-232 15,-31-6-313-15,-4-36-2079 16,-24 7-3385-16,-4-3-1905 0</inkml:trace>
  <inkml:trace contextRef="#ctx0" brushRef="#br0" timeOffset="63661.04">11255 12157 10938 0,'0'0'3833'0,"0"0"-1841"16,0 0-1072-16,0 0-464 16,0 0-288-16,0 0 257 15,20 111-17-15,12-47-176 0,7 27-112 16,10 27-72-1,3 6-40-15,-13-23-8 16,-11-28-224-16,-7-25-1297 0,-6-19-2488 16,1-13-3560-16</inkml:trace>
  <inkml:trace contextRef="#ctx0" brushRef="#br0" timeOffset="63840.4">11028 12391 6249 0,'0'0'8346'0,"0"0"-6786"16,140 0-544-16,-17-5 16 31,24-5-279-31,8 3-217 16,-15-2-248-16,-28-4-288 0,-40 7-368 15,-25-3-3537-15</inkml:trace>
  <inkml:trace contextRef="#ctx0" brushRef="#br0" timeOffset="64484.77">7637 13538 5337 0,'0'0'7417'16,"0"0"-5600"-16,0 0-1313 31,0 0-336-31,0 0 440 0,100 0 184 16,-33 3-128-16,34 0-144 0,54-3-48 15,40 0-23-15,44-19 15 16,36-3 8-16,28-4 160 0,31 1-312 16,33-4-80-1,12 7-88 1,-9-3-56-16,-23 6-48 15,-44 0-32-15,-52 3-16 0,-64-3-64 0,-64 6-232 16,-55 4 96-16,-36 3-16 16,-25-1 216-1,-2 4 48-15,-1 0 416 16,0-4 120-16,-4 1-432 16,4 3-152-16,0-3-160 15,8 2-896-15,15-2-937 0,1-1-2528 16,-4-2-7673-16</inkml:trace>
  <inkml:trace contextRef="#ctx0" brushRef="#br0" timeOffset="64927.31">12470 13093 13386 0,'0'0'2865'16,"0"0"-1953"-16,0 0-528 0,0 0 136 15,0 0 16-15,0 0-391 0,8 19-73 16,5 1-24-16,-6 5-48 31,-7 4 0-31,0 6 0 16,-16 6-56-16,-16 0-265 0,-31 10-295 15,3-13-2552-15,4-9-9563 0</inkml:trace>
  <inkml:trace contextRef="#ctx0" brushRef="#br0" timeOffset="67528.94">14347 12941 6633 0,'0'0'6793'0,"0"0"-5408"0,0 0-585 16,0 0 216-16,0 0-248 15,0 0-176-15,0 0-320 0,-20-73-144 31,4 44-64-31,-12-9-56 16,-3 3-8-16,-5 3 8 16,-1 10-8-16,-2 10 0 0,-1 12-8 0,4 9-112 15,5 29 24-15,-1 10 64 16,15 9 32-16,10-3 40 16,7-3-40-1,15-10-8-15,17-12 0 16,5-16 8-16,6-13 0 0,0-7 88 15,6-25 0-15,-6-12-88 0,-2-10-88 16,-10-10-112-16,-7 4 56 16,-8 3 144-1,-8 15 8-15,-4 20 200 16,-1 16-8-16,-3 9-200 16,5 39-248-16,-1 5 248 0,4 10 0 15,8 7 16-15,0-10-8 16,12 0 0-16,7-6-8 0,14-11 48 31,18-11 0-31,25-26-32 16,24-22 32-16,2-42-32 0,-14-28-16 15,-16-22-112-15,-33-13-24 16,-18-13-120-16,-18-6 80 16,-19 0 16-16,-11 16 160 0,-17 31 160 31,-8 36 168-31,8 28 368 15,0 22 257-15,-4 10-297 0,-7 19-288 16,-6 47-360-16,13 55-8 0,25 25-16 16,11 16-24-16,44-4 32 15,19-21-32-15,17-14-216 16,8-28-152 0,3-28-224-16,5-39-257 15,-9-25-151-15,-7-16 168 16,-20-22 376-16,-4-35 32 0,-13-45-552 0,1-27-377 15,-16-33 441-15,-28 3 736 16,-12 26 216 0,-28 28 1040-16,0 42-16 15,0 35 793-15,5 21-57 16,3 11-215-16,0 12-929 0,-4 31-512 16,24 62-96-16,12 53 72 15,35 31-32-15,21 14-24 0,4-16 32 31,-4-30-56-31,-8-18-264 16,-13-28-616-16,-11-39-833 16,-15-22-2768-16</inkml:trace>
  <inkml:trace contextRef="#ctx0" brushRef="#br0" timeOffset="68001.07">17356 12386 5857 0,'0'0'1760'0,"0"0"609"16,0 0 791-16,-97-32-1263 15,50 32-257-15,-13 0-416 16,-4 19-391-16,-3 3-361 0,7 13-248 16,16 3-160-16,16 3-64 31,28 7-72-31,24 12 24 0,47 7-64 15,29 3-112-15,0-10 40 16,-16-16-81-16,-37-24 41 0,-27-8-384 16,1 1 400-16,-14 3 136 15,-7-3 72-15,-12 6 320 32,-39-1 328-32,-33 5 41 0,0-7 119 15,9-3-152-15,11-11-336 16,32-2-320-16,8-12-240 0,39-33-1240 15,26 4-2249-15,19-9-8738 0</inkml:trace>
  <inkml:trace contextRef="#ctx0" brushRef="#br0" timeOffset="68278.57">17654 12515 15683 0,'0'0'3137'0,"0"0"-2617"15,0 0-520-15,0 0-200 16,-28 137 200-1,16-64 8-15,4-6-8 16,8-4 8-16,12-21-8 0,16 2-400 16,8-9 103-16,3-16-311 15,10-16 552-15,-1-6 56 0,-1-26 400 16,-7-28 48-16,-9-29 313 31,-22-22 95-31,-9 10-224 0,-4 22-168 16,-12 32 72-16,4 27-8 15,4 5-304-15,4 2-224 0,0 4-272 16,4 6-1720-16,16 10-2281 16,0-4-1632-16</inkml:trace>
  <inkml:trace contextRef="#ctx0" brushRef="#br0" timeOffset="68672.39">18248 11979 13810 0,'0'0'3129'0,"0"0"-904"15,0 0-1377-15,0 0-800 16,0 95 16 0,4 22 152-16,4 24-56 0,3 5-40 15,2-13-120-15,-5-38-88 16,-1-28-656-16,-3-26-232 0,5-19-65 16,-9-9-103-16,4-7 192 15,3-6 592 1,1-38 240-1,9-35-816-15,18-35-89 0,5 4-255 0,4 18 592 16,-8 31 240-16,0 30 448 16,-1 6 864-16,10 13-432 0,6 6-248 15,-7 16 112-15,0 22 32 32,-13 25 88-32,-14 17 216 15,-17-1 137-15,-5-9-49 0,-31-13-40 16,-27-6 8-16,3-7-192 0,-15-3-64 15,-2-9-168-15,26-16-264 16,11-16-200-16,20 0-1416 31,20-12-2609-31</inkml:trace>
  <inkml:trace contextRef="#ctx0" brushRef="#br0" timeOffset="68954.84">19144 12369 7801 0,'0'0'10274'0,"0"0"-8705"0,0 0-793 0,0 0-224 16,0 0-224-16,0 0-328 15,-76 22-24-15,61 1-360 0,11 6-376 16,4 6 0-16,27-1 168 16,14 4 55-1,10 1 233-15,-3-7-80 16,-5-4 0-16,-11 1 192 15,-15-4 136-15,-17 0 56 0,-4 7 464 16,-24 0-8-16,-21-7 232 0,-6 1 25 16,-4-7-321-16,-1-6-224 31,4-10-168-31,24-6-248 16,12-17-1297-16,20-8-3128 0</inkml:trace>
  <inkml:trace contextRef="#ctx0" brushRef="#br0" timeOffset="69291.69">19403 12566 8409 0,'0'0'5441'0,"0"0"-4704"16,0 0 215-16,96 7 192 0,-52-7-360 16,7 0-472-16,5-10-192 15,0-6-120-15,0-9-184 31,-13-10-256-31,-11-6-40 0,-15-10 56 0,-17 3 104 16,-9 4 320-16,-27 12 296 16,-3 16 216-16,-1 16 80 0,3 7-144 0,2 24-112 15,16 8-160 1,2 11-56 0,13 1-16-16,4 0 17 15,17 0 55-15,6-7-48 16,12-6-32-16,14-6-96 0,18-10-352 15,21-15-489-15,-8-7-295 16,23-32-1665-16,-27-10-1647 0,-24-5-3122 16</inkml:trace>
  <inkml:trace contextRef="#ctx0" brushRef="#br0" timeOffset="69435.07">20307 11976 7497 0,'0'0'6233'15,"0"0"-3456"-15,-39-76-1273 0,31 66-311 31,0 10-897-31,-1 19-296 16,6 35-88-16,-1 35 80 0,4 35 0 16,4 19-384-16,12 0-113 15,3-10-383-15,-2-48-1912 16,-10-21-2962-16</inkml:trace>
  <inkml:trace contextRef="#ctx0" brushRef="#br0" timeOffset="69614.28">20041 12182 6209 0,'83'0'3297'0,"21"7"-3297"16,16 5-24-16,-1 1-48 0,-4-4 64 15,1-2-209-15,-8-7-1479 16,-25 0-2425-16,-27-4 1473 0</inkml:trace>
  <inkml:trace contextRef="#ctx0" brushRef="#br0" timeOffset="69831.12">20981 12093 5113 0,'0'0'2520'15,"0"0"-671"-15,-111-15-489 0,66 15-152 16,10 0-128-16,10 19-632 16,14 6-256-16,7 7 8 0,4-1-71 15,8 7 15-15,24 4 8 31,11 2-96-31,9 7-56 0,4-7 0 16,-8 4-665-16,-16-7 249 16,-16-6-136-16,-16-3 296 15,-40 3 192-15,-48 0 64 0,-43 0 0 32,11-10-600-32,8-6-6105 0</inkml:trace>
  <inkml:trace contextRef="#ctx0" brushRef="#br0" timeOffset="70423.61">16789 13351 11002 0,'0'0'2560'15,"0"0"-2015"-15,88 9-145 16,19-9 760-16,61 0 168 15,43-6-248-15,29-7-223 0,22-6-217 0,5-3-120 16,28-3-208 0,24-10-136-1,11-1-112-15,1 5-64 0,-13 2 0 16,-34 4-144-16,-46 6-120 16,-34-3 192-16,-41 2 72 15,-36 5 0-15,-35 5 48 0,-32 0-48 16,-23 8 0-1,-14 2 0-15,5-4-8 16,-4 4-40-16,0 0-592 0,-5 0-505 16,1 0-775-16,5 4-2441 15,-14-4-4721-15</inkml:trace>
  <inkml:trace contextRef="#ctx0" brushRef="#br0" timeOffset="79250.21">10721 15176 6481 0,'0'0'4737'16,"0"0"-3377"-16,4 0-512 0,-4 0-79 31,0 0 7-31,0 0 32 16,0 0-168-16,0 0-272 15,0 0-152-15,4 0-64 0,-4 0-24 16,0 0-80-16,0 0-40 0,0 0 64 16,0 0 24-16,0 0-88 0,0 13 88 15,-4 6-8 1,-4 10 120 0,-8 9 32-16,-7 3-112 15,-9 6 0-15,-5 1-40 0,-10 0-16 0,-1-4-16 16,-7-3-56-16,3-6-8 31,-1-6 8-31,2-10-8 16,7-9-72-16,1-10 16 0,7 0-8 15,8-26 16-15,11-24-232 16,14-33-232-16,6-22-8 0,22 4 224 16,6 18 160-16,-3 29 96 15,8 19 48-15,8 0 80 0,8-3 192 31,7 3 80-31,9 6-8 16,-4 10-40-16,-5 13-152 0,9 6-104 16,-8 6-40-16,0 23 0 15,-4 9-8-15,-8 6 0 32,-5 8 8-32,-3 14 0 0,-3 16 56 15,-6 24 8-15,-7 5 40 16,-4-4 32-16,-12 5-24 0,-8-14-16 15,0 7-39-15,-12 3-57 16,-12-6 0-16,-12-4 48 16,-12-9-48-1,-3-4 64-15,-1-15-64 0,3-12 88 16,6-14-40-16,0-3 32 16,-10 0 0-16,-6 10 8 0,-13 0-88 0,5-7 40 15,2-9-32 1,10-9 56-16,3-14-72 0,9-9-56 15,6-3-80 1,9-28-120-16,5-23-385 16,14-31-423-16,9-1 24 15,0 7 656-15,20 9 384 0,12 20 64 16,13-4 232-16,6 0 152 16,8 13 400-16,5 10-32 0,-4 11-295 31,-4 14-353-31,4 3-120 15,-4 16-32-15,-5 13-16 0,1 9 8 16,-4 12 56-16,-1 2 40 16,-7 7-48-16,1 2 64 15,-6-1 32-15,-3-3 32 0,-8-3 88 32,-1-2-152-32,-2-11-48 15,-9-6-64-15,-4-13-8 0,0-6-88 16,-1-4-768-16,-7-12-745 15,-4 0-3344-15,-7-19-7289 0</inkml:trace>
  <inkml:trace contextRef="#ctx0" brushRef="#br0" timeOffset="80567.03">11291 14507 8529 0,'0'0'2217'0,"0"0"-593"16,0 0 385-16,0 0-225 16,0 0-752-16,0 0-432 0,0 0-184 0,0 0-40 15,0-4-151 1,0-2-161-16,0-4 0 0,-8-2-48 31,-4-1 64-31,-8 0-24 0,-3-3-56 16,-5 3-8-16,-4 1 0 15,0 2-56-15,0 7 56 0,8 3-64 16,0 0 8-16,4 10 16 16,4 5-24-16,4 8 23 15,4 5 1 1,4 4 32-16,4 0 8 0,0 6-72 15,0-6 32-15,12-1 40 16,8-5-112-16,0-4-56 0,3-9-16 31,2-3-32-31,2-10 16 16,1 0 104-16,0-10 88 0,-3-10-40 16,-1-5-16-16,-1-3-48 15,-3-7 112-15,-8-6-64 0,4-7-144 31,-8-3-56-31,-4-3 120 16,-4-3 24-16,0-4 128 0,0 4 232 16,-8 1-176-16,4 1-8 15,-4 11 128-15,5 6 96 16,-2 12-96-16,5 11 216 0,0 2 16 16,0 10-120-16,-4-1-32 15,4 4-95-15,0 0-57 0,0 0-96 31,0 0-8-31,0 0 0 0,-4 0-72 16,4 7 24-16,0 2-32 16,-4 10 15-16,0 13 65 0,-3 6 121 15,2 3 87 1,1 11-16 0,4-2 152-16,0 4-24 0,0 3-144 15,4-3 40-15,12 0-48 16,4 0 8-16,8-3-88 0,8-3 88 15,4-7-56-15,8-3-16 0,-1-6-16 16,9-10-88-16,-4-9-64 16,-5-10-888-1,-2-16-1089-15,-18-12-1783 16,-11-4-7803-16</inkml:trace>
  <inkml:trace contextRef="#ctx0" brushRef="#br0" timeOffset="83774.6">11928 13906 3288 0,'0'0'4617'15,"0"0"-3425"-15,0 0-855 16,0 0-1-16,0 0 976 0,0 0-56 16,4-19-744-16,-4 19-336 31,0 0 64-31,0 0 272 0,0 0 89 15,0 0 7-15,0 0 48 16,0 0 0-16,0 0-72 0,0 0-240 16,-8 0-120-16,1 0-32 31,-10 0-136-31,-2 0-48 16,-1 0 64-16,-8 0-72 0,0 0 0 15,0 0 0-15,-4 0 0 16,0 0 0-16,0 0 0 0,-4 7 0 15,5-4 0-15,-5 3-8 0,4 0 8 16,-4 1-8 0,1 2 8-1,-6-5 8-15,5 2 0 0,-3 0-8 16,3 0 8-16,-4 1-8 16,0-1 8-16,4 0 0 0,1 1-8 15,-1-4 8-15,-4 3 0 16,4 1-8-1,-4-1 8-15,1 0 0 16,-2 1-8-16,-2-1 0 0,3 1 8 16,0-1-8-16,0 3 0 15,4-2 0-15,5 2-8 0,-1-2 0 32,0 2-64-32,0 0-80 15,0 1 0-15,-4 0 32 0,0 2 0 16,0 1 72-16,-3 0 40 15,-6-1-40-15,2 5 48 0,3-2-48 0,-4-2-48 16,4 0-8 0,1 2-16-16,2-5 72 31,5 3 40-31,0-4-40 0,1 4-72 16,4-3 16-16,-1-4 32 15,3 3 64-15,5 1-48 0,-4-3 48 16,9-5 8-16,2 5 0 15,-2-4 0-15,7 3 0 16,-1-2-8 0,-2-1 0-16,3 6-56 0,0-2 48 15,-1 2-64-15,2 4 72 16,-5 0 8-16,4-1 8 0,0 1 64 16,0 3 32-1,4 0-56 1,-4 3 40-16,4 6-24 15,0 0 8-15,0 4-64 0,0 6 120 0,0 0-16 16,0 0-24-16,1 3-24 16,-2 0 16-16,1 0 0 0,0-3-16 15,-4 3 8-15,1-3 8 32,3 0 0-32,-1 0 48 0,1-4-56 15,-4 8-8-15,4-1-56 16,4-3 80-16,-3 3-16 0,3 3-64 15,-4-3 0-15,4 4 0 16,-5-1 0-16,1 0 64 31,0 3 0-31,-4 1-64 0,5-3 160 16,-5 5-40-16,3-6-32 16,-3 4-48-16,1-1-40 0,-1-6 0 15,4 3 40-15,-5-6 32 31,2 3-80-31,7-2 8 16,-4-5 0-16,4 7 0 0,-4-3 0 0,0 9-8 16,4 1 64-16,-4 6-64 15,-1-4 8-15,1 1 49 0,1 0-9 16,3 2 56-16,-4-2-16 16,4 3-40-1,0 0-40-15,0 6 0 16,-4-3 8-16,4 3 40 0,-4 0-40 15,-5 0-8-15,6-3 0 16,-1-3 40-16,-4 3 32 0,4-6-72 16,0-1-8-16,4-2 8 31,0 2 0-31,0 1 0 16,0 6 0-16,-4 0-8 0,4 0 0 15,-4 0 8-15,0 0 0 0,0-3-8 16,4-7 8-16,0-6-8 31,0 0-120-31,0-9 64 16,0 0 56-16,0-4 0 0,0-6-8 15,0 3 8-15,0 0 0 16,8 1 0-16,0-5-48 0,0 2 40 16,0-5-168-16,4-2-137 15,4-3 113-15,0-1 120 31,-1 4 64-31,6-4 8 0,3-2 0 0,-1-4 0 16,9 0 8-16,5-3 0 16,2 0 64-16,8 0 16 15,9-9-16-15,4-4-16 0,8 0-32 16,4 4-8 0,-1-4 8-1,-3 3-16-15,4 1 0 0,-4-4 0 16,-1 4-8-16,-3-4-56 0,4 4 56 15,-1-4 16-15,2 0-8 16,2 0 0-16,17 1 8 0,11-7-8 31,25 0 56-31,3-3-8 16,-7-4 41-16,-17 7-9 0,-11 0-16 16,-1 0-64-16,-14 6-8 15,-18 1 8-15,-7 2 0 0,-8 4 0 31,12-4 0-31,4 1 0 16,7-4 8-16,-7 0-8 0,-13 7 16 16,-6-1-8-16,-13 1-8 15,-9 3 8-15,-11 3 0 16,1-3 184-16,-6 3 72 0,5-3-8 16,0-4-112-1,8 1-80 1,-4 0-64-16,0-1 0 0,0 1 0 31,-8 3 0-31,0 3 88 0,-4-4 40 16,0-2 64-16,0-3 64 15,-4-7-192-15,-4-3-16 0,4-3 0 16,-3-10-48-16,2-6-48 16,5-7-16-16,-4-3 56 0,0 1 0 15,0-4 0-15,-4 4 8 0,-4-1 48 16,4 0 104-16,-3 4 40 15,2-4-40-15,1-3-56 0,0-2-24 32,5-5-64-32,-1 1-8 15,4-6 0-15,0 2-8 0,0 1 8 16,0 3-8 0,-4 6 8-16,-1 0 0 0,1 1 0 0,0-5 0 31,0 1 0-31,1-3 0 15,-1 0 0-15,0 0 8 0,-1 3-8 16,1 0 0-16,0 3 8 16,4 1 0-16,-4-2-8 15,1 5 8-15,-1 0 8 0,4-1-16 32,-4 7 0-32,0-4 0 15,4 4-8-15,0 3 8 0,0-7 0 16,0 1-8-16,0-1 0 15,4 1 8-15,0 3-8 0,0 2 8 16,-1 2-8-16,1-2 8 0,0 4 0 16,-4 4 0-1,0-1 0 1,0 0 8-16,4 3 0 0,-4-2-8 16,5-4-8-16,-1-3 8 15,0 3 8-15,-1-3-8 0,1 3 0 16,0 0 0-16,-4 3 0 15,0 3 8 1,0 1-8-16,0-1 0 16,0-2 0-16,0 2-8 0,0 4 0 15,0-4-8-15,4 4-40 16,1-7 40-16,-5 0-112 16,0-2 24-16,0 2 16 0,0 0 80 31,0 7 0-31,0 5 8 0,0 5-8 15,-5 2 16-15,1 7-8 16,4-1 0-16,-4 1 0 16,4-1 0-16,-4 1-8 0,-3-7-152 31,-2 0 56-31,1-2-96 16,-3-7 32-16,-2-4 24 0,2 1-48 15,-5-7 88-15,4 0-232 16,0 1 32-16,0 2-64 15,0 7-345-15,-8 12-695 0,4 7-1377 16,-4 3-5832 0</inkml:trace>
  <inkml:trace contextRef="#ctx0" brushRef="#br0" timeOffset="95435.57">14550 13490 7377 0,'0'0'2361'0,"0"0"-497"31,0-3-384-31,0 3-199 16,0 0 47-16,0 0-272 0,0 0-424 16,0 0-336-16,0 0-168 15,0 0 40-15,0 0 120 0,5 0-112 16,6 0-56-16,13-3-32 31,16-4-16-31,12 1 17 0,23 0-41 16,29-7-40-16,28 4 144 15,7 2-64-15,0 1 8 0,-7 6-32 16,-17 0 0-16,9 0-56 31,0 0 40-31,-5 3 0 16,1-3 16-16,-1 0-56 0,-8 0 48 16,-3 0-40-16,-4 0 64 15,-9-3-24-15,-19-4-40 0,-24 1 40 16,-12 3-8-16,-13 0-48 15,-3 0 8 1,0 0 0-16,-7-1 0 16,-6 1 32-16,-3 3-40 0,-4-6-184 15,0 3-336-15,-4-13-585 16,-4-3-1607-16,-8 3-6442 0</inkml:trace>
  <inkml:trace contextRef="#ctx0" brushRef="#br0" timeOffset="100550.86">24416 8677 8121 0,'0'0'2753'0,"0"0"-497"0,0 0-607 15,0-6-209-15,0 6-136 31,0 0-344-31,0 0-199 0,0 0-249 0,0 0-168 16,0 0-152-16,0 0-112 16,0 0-80-16,0 0-72 15,0 0-56-15,0 9-88 0,0 10 48 16,3 13 160-16,9 6 0 16,4 3 8-16,4 10 0 15,8-6 8-15,-4-1 0 16,4-9-8-1,-4-3-88-15,-5-13 8 0,1-6-72 16,-7-11-80-16,-1-2 232 0,3-6 112 31,9-16 168-31,4-13-16 16,12-25-88-16,28-26-16 0,32-25-8 16,23-6-64-16,16 2-88 15,1 20 0-15,-20 29-8 0,-29 21 8 16,-31 16 0-16,-28 20-64 15,-13 5-104-15,-2 2-464 0,-6 2-265 32,-7 0-439-32,-8 25-1520 15,-15 7-1073-15,-5-4-368 0</inkml:trace>
  <inkml:trace contextRef="#ctx0" brushRef="#br0" timeOffset="104609.06">23774 6289 10354 0,'0'0'2168'0,"0"0"-1152"16,0 0-383-16,0 0 479 15,-92-9-88-15,57 25-376 16,-14 12-160-16,-18 23-32 15,-13 32-144-15,-7 31 32 16,7 13 9-16,16 3 111 0,28-6-184 16,29-13-88-16,7 0-72 15,27-9-112 1,29-10 0-16,11-9-8 16,13-20-8-16,8-9 8 15,-13-19-616-15,2-26-689 0,-18-9-2463 16,-19-3-1642-16</inkml:trace>
  <inkml:trace contextRef="#ctx0" brushRef="#br0" timeOffset="105149.09">24232 6689 2832 0,'0'0'9506'0,"0"0"-7233"16,0 0-449-16,0 0-632 15,0 0-600 1,0 0-592-16,0 0 48 16,-76 115-48-16,25-13 104 0,3 5-96 15,8-14 0-15,16-27 0 16,4-25-8-16,8-9 8 0,4-3-8 16,-4-7 0-1,8-10 0-15,4-12 48 16,0-22 200-16,9-51 17 0,26-47-265 15,5-23-96-15,3 3 88 16,-11 35 8-16,-12 48 72 16,-12 29-64-16,-4 18 472 0,-4 4 208 31,9 6-440-31,-5 3-248 16,7 25-400-16,17 23 328 0,8 26 72 15,12 24 48-15,-1-6-32 16,-6-22-16-16,-9-19-16 0,0-19-248 15,-4-6-136-15,3-4 184 32,5-9 40-32,-4-16 176 15,-4-16 72-15,-4-38 152 0,4-41 72 16,-1-38 248-16,-3-10-216 16,-11 15-128-16,-2 46-96 0,-11 41 160 15,0 25 400-15,0 3-160 31,0 10-456-31,0 3-48 0,0 26-1440 16,8 46-152-16,-4-2 23 0,0 4-4144 16</inkml:trace>
  <inkml:trace contextRef="#ctx0" brushRef="#br0" timeOffset="105544.15">25220 6480 13498 0,'0'0'4017'0,"0"0"-2632"16,0 0-673-16,0 0-496 0,0 0-216 31,-20 89 8-31,5 6 208 16,-6 19-48-16,1 10-152 0,8-9 32 15,-3-17-48-15,2-16-72 0,2-21-128 16,3-20-680-16,-1-12-209 16,-2-7-575-16,3-3-2297 15,3-10-2064-15</inkml:trace>
  <inkml:trace contextRef="#ctx0" brushRef="#br0" timeOffset="105794.9">25209 6442 9914 0,'0'0'2936'16,"0"0"-495"-16,7-86-1033 0,9 58-336 15,12 5-456-15,24 7-352 16,32 16-264-16,-9 4-8 0,-3 18-96 16,-13 26 32-16,-35 24-40 15,-24 24-160-15,-35 15-160 0,-49-3 168 31,-23-10 232-31,-9-18 32 16,4-8 8-16,25-14 0 0,27-20-8 16,16-3-792-16,29-19-2345 15,11-4-5168-15</inkml:trace>
  <inkml:trace contextRef="#ctx0" brushRef="#br0" timeOffset="106003.99">25806 6963 7961 0,'0'0'9786'0,"0"0"-7993"15,0 0-177 1,0 0-256-16,0 0-103 16,80-26-977-16,7 13-280 0,40 0-408 15,5-2-345-15,-12 2-679 0,-41 7-912 31,-43-4-3418-31</inkml:trace>
  <inkml:trace contextRef="#ctx0" brushRef="#br0" timeOffset="106410.41">26970 6220 13674 0,'0'0'3025'0,"0"0"-1977"16,0 0-728-16,0 0-320 0,0 0 96 16,-17 130-72-16,-11-10 553 15,-4 20-145 1,1 3-280-16,3-13-104 15,12-22-48-15,4-25-384 0,4-17-33 16,8-24-823-16,0-14-672 16,0-6-3449-16,16-15-2129 0</inkml:trace>
  <inkml:trace contextRef="#ctx0" brushRef="#br0" timeOffset="106634.35">27447 6200 13850 0,'0'0'3929'16,"0"0"-2648"-16,0 0-881 16,0 0-400-16,0 0 8 0,4 134 272 31,0-10 136-31,-4 18-104 16,0 8-216-16,-12-7-88 0,-3-23-8 15,-5-5-376-15,3-30-896 16,-6-18-625-16,3-26-2480 15,3-25-2912 1</inkml:trace>
  <inkml:trace contextRef="#ctx0" brushRef="#br0" timeOffset="106806.71">26989 6645 12466 0,'0'0'2889'16,"0"0"-1001"-16,0 0-1112 0,136-16-584 15,-9 19-144-15,29 17-40 16,14 2-8-16,-2-3-472 0,-24-10-976 16,-41-6-2937-16,-27-3-5633 15</inkml:trace>
  <inkml:trace contextRef="#ctx0" brushRef="#br0" timeOffset="107135.47">28212 6635 6601 0,'0'0'7385'0,"0"0"-6320"15,-87-3-617-15,39 19 80 32,0 16 224-32,5 9-176 0,2 10-320 15,9 6-160-15,9-3-96 16,11 0 0-16,12-6-312 16,0-10-464-16,16-16 48 0,12-19 120 15,11-6 608-15,9-25 48 31,4-33-48-31,4-18 8 0,-13-1-8 0,-11 11 248 16,-19 21 304-16,-10 22 584 16,-3 14 521-16,0 5-777 15,0 11-880-15,-11 24 0 0,-2 14 0 16,2 8 8 0,3 8-8-1,8-1-88-15,8-3-488 0,11-7-225 0,13-12-591 16,8-13-592-16,8-19-689 15,40-31-408-15,-17-20-1359 16,-3-5 1647-16</inkml:trace>
  <inkml:trace contextRef="#ctx0" brushRef="#br0" timeOffset="107399.16">28846 6445 8121 0,'0'0'6242'0,"0"0"-3594"16,0 0-1808-16,0 0-632 15,-108 124 32-15,56-19-144 0,5 12-40 16,11-2-56-16,20-30-120 15,12-28-512-15,4-22-280 0,0-12-104 32,4-8-32-32,8-12 536 15,4-3 512-15,0-41 968 16,-4-32-64-16,-12-31 440 0,-21-11-224 16,-14 13-351-16,-5 26-313 31,4 35 16-31,1 12-32 0,-2 7-248 15,5 10-192-15,0 8-984 0,32 30-1553 16,0 12-2376-16,13 3-5097 16</inkml:trace>
  <inkml:trace contextRef="#ctx0" brushRef="#br0" timeOffset="107817.79">29360 6524 9418 0,'0'0'5177'0,"0"0"-3505"16,-48-72-416-16,8 55-504 16,-8 14-376-1,-7 6-255-15,-9 39-81 16,0 27-40-16,16 24-48 16,12-4-97-16,29-17-111 0,7-20-120 15,7-24-104-15,21-2-280 16,4-8 80-16,16-11 608 0,20-17 72 31,16-47 704-31,11-44-56 16,-7-27 24-16,-20-21-96 15,-25-6-135-15,-23 5-57 0,-12 4-184 16,-8 29 40-16,0 38 328 16,-4 34 216-16,0 26-32 0,-3 16-72 31,-6 6-680-31,-15 61-272 0,0 53-96 15,5 32 304-15,14 16 8 16,9-6-184-16,28-25-440 0,0-11-424 16,8-24-289-16,-4-32-343 15,8-26-2641-15,-12-23 144 16,-5-11-3832 0</inkml:trace>
  <inkml:trace contextRef="#ctx0" brushRef="#br0" timeOffset="108078.26">29854 5620 10066 0,'0'0'5265'16,"0"0"-3913"-16,0 0-432 16,0 0-144-16,0 0-167 0,100-4-289 31,-40 62 144-31,11 40-24 0,8 48-168 15,-6 22-168-15,-22 7-96 16,-35-10-8-16,-20-22 0 16,-48-3-8-16,-32-4 0 0,-27 4-40 15,-20 6-352-15,27-32-704 32,12-22-1897-32</inkml:trace>
  <inkml:trace contextRef="#ctx0" brushRef="#br0" timeOffset="115228.38">13307 8051 512 0,'0'0'1096'0,"-15"-6"712"16,6-3-880-16,-3-1-319 0,5 4 799 15,-6-4-552-15,5 4-48 16,4-1 0-16,-3 5 97 16,3-5-217-16,4 7-176 0,-5-3 168 31,5 3-216-31,0 0-256 15,0 0-152-15,0 0-56 0,0 0-8 16,0 0-56-16,0 0-32 16,0 0-80-16,0 0 0 0,0 0 24 15,5 6 144-15,6 0 8 32,14 1 96-32,6 2 224 15,24 1 440-15,29-7-96 0,32 0-376 16,8 0 193-16,-9-3-281 0,-11 4 24 15,-28-4-120-15,-12 0-104 0,-21 3 96 16,0-3-80 0,2 6-16-1,2-2 80-15,1-2 0 16,1 5-72-16,-10-4 64 16,8 0-64-1,6 0 40-15,2 1 96 16,9-4 32-16,8 3-48 0,15-3-128 0,9 0 8 15,24 3 40-15,-1-3-48 16,-7 3 8-16,-16 0-16 16,-9-3 8-16,-4 3 0 0,-3-3-8 15,-8 4 16-15,-16-4-8 16,-8 3 8-16,-8-3 80 0,-1 3-32 16,9-3-56-16,-8 3 0 31,-8-3 88-31,-8 0-80 0,-5 0 0 15,-10 0 0-15,-1 0 8 16,-1 0 72-16,-7 0-40 0,4 0-32 16,1 0-8-16,-1 0-8 31,8 0-56-31,-1 0 0 16,9-3-424-16,8-3-248 0,4-1-761 15,16-9-807-15,-4 3-1585 16,-12-2-2680-16</inkml:trace>
  <inkml:trace contextRef="#ctx0" brushRef="#br0" timeOffset="121243">12220 15383 5937 0,'0'0'1136'0,"0"0"-744"0,0 0-24 32,-4 0 480-32,4 0 89 15,0 0-137-15,0 0 24 0,0 0 312 16,0 0-136-16,4-7-287 16,3-8-305-16,14-8-296 0,2-6-48 15,17-15 208-15,24-16 88 16,35-26 16-16,45-38-160 0,19-6 32 31,9-3 24-31,-5 21-136 16,-16 24-56-16,-12 11 16 15,-15 17-24-15,-20 9-72 0,-33 19 0 16,-26 14-8-16,-18 5 0 16,-3 7-192-16,-8 2-392 0,-8 4-656 31,-23 13-1321-31,-18 12-400 15,-7 1-263-15</inkml:trace>
  <inkml:trace contextRef="#ctx0" brushRef="#br0" timeOffset="121977.67">12199 15420 3440 0,'0'0'4561'16,"0"0"-2872"-16,0 0-353 0,0 0-16 15,0 0-72-15,0 0-335 16,24-18-505-16,-16 18-280 0,9 6-64 16,6 6 472-16,13 11 200 31,12 2-120-31,23 16-80 0,41 23 56 15,39 25-80-15,16 12-23 16,5 8-209-16,-16-1 176 0,-29-16-256 16,-15-3-120-16,-13-10 0 31,-19-19-80-31,-20-6-64 16,-17-15-160-16,-11-5-392 0,-4-2-337 0,0 0-823 15,-4-4-1017 1,-12-12-2672-16</inkml:trace>
  <inkml:trace contextRef="#ctx0" brushRef="#br0" timeOffset="125540.6">15734 14455 8585 0,'0'0'4017'16,"0"0"-1904"-16,0 0-449 0,43-91-376 15,-34 68-39-15,-2 11-97 32,-3 2-280-32,-4 0-216 15,0 8-168-15,-4-8-24 0,-16 3-320 16,-8 1-136-16,-11 3-8 16,-13 3-72-16,-8 3-8 0,-8 20-8 31,1 8 88-31,7 7-8 15,8 10-40-15,16 18-24 0,12 20 24 16,24 28-16-16,9 16-8 0,26-6 64 16,9-3 8-16,0-20 8 15,-4-12 40-15,-8-9-40 16,-12-23 8-16,-9-19-8 16,-7-3 8-1,0-6 32-15,0-1-40 0,1-6-8 16,-5-5-56-16,0-11-288 0,0-6-32 15,0 0-48-15,0-4-160 32,-5-27-456-32,-7 2-2961 15,1-2-6233-15</inkml:trace>
  <inkml:trace contextRef="#ctx0" brushRef="#br0" timeOffset="126168.25">15104 15062 4240 0,'0'0'5962'0,"0"0"-2954"16,0 0-1367-16,0 0-249 15,0 0-176-15,0 0-224 0,0 0 153 0,56-7-177 16,20-15-312 15,35-9-24-31,16-5-192 16,1 5-192-16,-24 5-80 0,-41 11-104 0,-14 8-64 15,-14 1-600-15,-3 3-768 16,0 3-432 0,-8 3-1025-1,-12 3-4265-15</inkml:trace>
  <inkml:trace contextRef="#ctx0" brushRef="#br0" timeOffset="126568.93">16482 14770 10546 0,'0'0'2608'0,"0"0"-1535"16,0 0-89-16,0 0 312 16,-87-41-280-16,59 41-472 0,1 9-272 31,-5 17-144-31,-5 24-8 15,9 4 0-15,5 10-63 0,7-1-9 16,16-12-40-16,0 3 8 16,20-10 40-16,12-9-56 15,7-12 16-15,9-11-8 0,7-12 64 32,1-6 16-32,-3-26-8 15,-10-6 16-15,-6-6 0 0,-18-7 32 16,-19 0 120-16,0 0 256 0,-28 7 256 15,-15 12-368-15,-10 13-256 16,2 13-128-16,-1 6-8 16,16 6-8-1,20 13-664-15,16 3-1168 0,52-2-817 0,16-5-2512 16,3-12-2785 0</inkml:trace>
  <inkml:trace contextRef="#ctx0" brushRef="#br0" timeOffset="126853.67">17184 14548 13154 0,'0'0'3201'16,"0"0"-1841"-16,0 0-880 0,0 0-168 15,0 0-63-15,-120 114-73 32,85-32-120-32,7 23-56 0,7-10-72 15,17-19-297-15,4-28-399 16,4-22-176-16,9-4 16 0,-2-6 248 15,6-7 88-15,-6-9 592 16,-3-6 592-16,-4-22 496 31,-4-7 128-31,-15-13-32 0,-21-6 169 16,-16-3-505-16,-12 9-208 16,0 7-104-16,8 9-272 15,9 16-264-15,23 16-632 0,11 16-1488 16,13 6-4186-16</inkml:trace>
  <inkml:trace contextRef="#ctx0" brushRef="#br0" timeOffset="127430.33">17324 14583 7177 0,'0'0'5425'0,"0"0"-2640"16,0 0-913 0,0 0-944-16,0 0-408 15,0 0-359-15,0 0-161 16,0 76 0-16,4-22 24 0,3 6-16 15,9 0-8-15,4-3-56 32,0-12-353-32,3-14-119 0,2-18-136 15,-1-13 272-15,4-6 288 16,0-38 104-16,-4-30-8 16,-5-2-168-16,-6 6 120 0,-9 13 56 15,-4 25 192-15,0 7 640 16,0 16 120-16,0 9-952 0,0 19-168 15,7 38 72 1,10 0 96-16,6 10-8 0,9-1-64 16,4-15-168-1,8-3 88-15,-1-20-200 0,2-24 280 16,-6-8 72-16,1-40 400 16,-12-32 16-16,-16-29-40 15,-12-9 145-15,0 18 87 16,-16 23-48-16,0 35-88 15,4 13 128-15,0 6-160 16,8 9-408-16,0 10-32 0,4 19-1952 16,20 54-217-16,0-6-1792 15,8 0-4696-15</inkml:trace>
  <inkml:trace contextRef="#ctx0" brushRef="#br0" timeOffset="127842.62">18522 14392 10474 0,'0'0'2696'0,"0"0"-1191"16,0 0-121-16,-15-85 72 0,-9 81-680 16,-12 4-560-16,-8 19-208 15,-8 19-8-15,-7 22 176 0,10 4-103 31,14 3-65-31,7 0-8 0,20-17-8 16,8 1-65-16,0-13-87 16,20-16-176-16,8-15 216 0,16-10 120 15,8-29 144-15,11-29-48 16,5-21-88-16,-4-23 88 16,-21 13-24-1,-15 25-8-15,-19 32-8 0,-9 29 609 16,0 6 431-16,0 4-984 15,-4 33-112-15,-5 33-56 0,5 0 56 32,4 0 0-32,0-10-8 15,17-15 8-15,11-4 0 0,7 0-48 16,9-18-144-16,8-14 24 16,8-9 16-16,11-57-408 0,-7 3-937 15,-20-10-3408-15</inkml:trace>
  <inkml:trace contextRef="#ctx0" brushRef="#br0" timeOffset="128803.34">19168 14164 7985 0,'0'0'3137'16,"0"0"-233"-16,0 0-783 0,0 0-713 31,0 0-416-31,0 0-503 16,0 0-417-16,4 37-72 0,-28 39 184 15,-7 26-24-15,6-4-104 16,9-21-48-16,12-23 8 0,4-19-16 16,4-3-64-16,9-4-192 31,11-6-208-31,4-22 119 16,-1 0 257-16,4-31 88 0,-10-14 72 15,-14-9 24-15,-7-6 177 16,-28-4 279-16,-30 4-120 0,-11 13-192 0,-6 15-64 15,2 19-8 1,19 13-168 0,5 6 0-16,29 17-752 15,40 24-1025-15,29-9-999 0,14-6-2946 16</inkml:trace>
  <inkml:trace contextRef="#ctx0" brushRef="#br0" timeOffset="129193.7">19933 14151 10610 0,'0'0'4009'0,"0"0"-2945"16,0 0-304-16,-96-32 280 15,49 35-280-15,-9 26-400 0,-4 25-175 32,4 31-177-32,24 30-8 15,25-1-48-15,7-15-153 0,24-33-415 16,-1-31-352-16,9-13-192 15,3-9-48-15,10-13 351 0,11-19 833 16,0-54 24-16,-5-41 689 31,-15-33 615-31,-24-11 224 16,-12-8-624-16,-12 5-287 0,-12 2-153 16,-3 16 216-16,6 38-104 15,6 45 224-15,10 28-8 0,-3 23 56 0,8 9-432 16,0 13-416-1,0 56-680 1,24 68 376-16,12 37 248 16,7 26 40-16,2-6-160 0,-6-32-160 15,-7-19-688-15,0-23-1169 16,4-31-351-16,-8-34-3921 0,0-27-273 16</inkml:trace>
  <inkml:trace contextRef="#ctx0" brushRef="#br0" timeOffset="129501.04">21048 13849 15331 0,'0'0'2840'31,"0"0"-2015"-31,-111 9-513 16,48 14 136-16,-1 5 112 0,0 7-248 15,16 3-240-15,8 3-72 16,28 1-88-16,12 5-136 0,20 1-168 15,36 3-48-15,4-7-200 32,7-2-73-32,-3-7-487 15,-24-13-904-15,-12-3 1448 0,-25 0 215 16,-18-3 441-16,-56 3 281 16,-34 0 631-16,2-3-208 15,19-7-408-15,32-9-160 0,29-12-136 16,7-11-1032-1,16-5-5626-15</inkml:trace>
  <inkml:trace contextRef="#ctx0" brushRef="#br0" timeOffset="129966.26">21203 14287 16091 0,'0'0'2320'0,"0"0"-1823"16,0 0-233-16,125-44-64 0,-66 25-104 15,6-7-96-15,2-2-384 16,-11-7-489-16,-16-6-167 16,-16-7 240-1,-24 3 352-15,-9 4 448 16,-31 13 176-16,-8 15 408 0,-3 13-8 16,-1 13 64-16,9 19-224 15,15 15-264-15,15 7-64 16,13 3-88-16,13 0-8 0,18-6-48 31,13-10-168-31,8-15 8 0,8-14-48 16,7-12 8-16,5-19 80 15,12-35 104-15,11-35 72 16,-3-50 48-16,-16-36-48 16,-33-22-40-16,-31-6-352 0,-12 22 216 31,-36 29 176-31,4 34 824 15,-3 48-16-15,11 36 273 0,12 24 495 0,1 10-344 16,-14 19-888-16,-3 54-344 16,0 70 0-16,17 38 48 15,11 25 16-15,23 4-64 16,21-33-88 0,12-24-824-16,-1-36-1072 15,-10-44-657-15,-13-31-3584 0</inkml:trace>
  <inkml:trace contextRef="#ctx0" brushRef="#br0" timeOffset="130303.39">22399 13877 6769 0,'0'0'5817'16,"0"0"-5745"-16,0 0-72 15,0 0 16-15,104 87-16 0,-68-78 480 31,0-9 88-31,3 0-231 16,6-16-337-16,-6-16-65 0,1-25-287 16,-9-25-200-16,-6 2-328 15,-18 10-16-15,-7 20 896 16,-28 28 1952-16,-19 9-431 0,-9 13-417 31,-11 9-136-31,-10 42 16 16,19 28-392-16,9 4-320 0,21-7-191 15,28-9-65-15,8-23-16 0,28 1-345 16,28-1-367-16,28-25-448 0,32-19-1336 16,-21-13-2962-1,-15-19-2543 1</inkml:trace>
  <inkml:trace contextRef="#ctx0" brushRef="#br0" timeOffset="130618.52">23291 13573 3448 0,'0'0'11467'0,"0"0"-9451"0,-87 38-976 15,55 3-480 1,9 10-263-16,10 6-137 16,13 0-72-16,9-3-88 0,23-9-240 15,15-14-249-15,24-18-327 16,17-13-632-16,0-25-352 16,11-33 119-16,-7-43 713 0,-20-23 216 31,-4-25-1001-31,-32-7-3888 15,-20 23 4745-15,-16 16 896 0,0 31 4969 16,-5 32 24-16,5 25-928 16,0 20-2553-16,0 9 473 15,0 0-1377-15,0 15-608 0,0 40-256 32,17 40 248-32,7 48 8 15,-1 31-8-15,-7 7 8 0,-12-12-1008 16,-4-39-1073-16,0-38-4016 0,-8-38 472 15</inkml:trace>
  <inkml:trace contextRef="#ctx0" brushRef="#br0" timeOffset="130791.59">23726 13338 13138 0,'0'0'2257'16,"91"0"-1737"-1,-27 16-440-15,20 19 0 16,15 28-32-16,2 19-48 16,-10 14-176-16,-31-23-1889 0,-28-22-2472 15</inkml:trace>
  <inkml:trace contextRef="#ctx0" brushRef="#br0" timeOffset="130980.17">24408 13014 1112 0,'0'0'13075'15,"0"0"-10795"-15,0 0-1688 32,0 0-592-32,0 0-576 15,-28 73 432-15,19-9-1352 0,5-7-4298 0</inkml:trace>
  <inkml:trace contextRef="#ctx0" brushRef="#br0" timeOffset="131518.07">24742 13534 13914 0,'0'0'2321'0,"0"0"-681"15,0 0-519-15,0 0-409 16,0 0-456-16,0 0-256 15,0 0-8-15,-96 80-208 16,85-29-256-16,11 0-249 16,0-1-303-16,15-8-320 0,13-14-1217 15,4-15 1945-15,5-13 224 0,-2-19 328 32,-3-25 56-32,-4-20 8 15,-5-18 480-15,-6 2 192 16,-6 10 65-16,2 16 47 0,6 19 376 15,5 7-344-15,4 9-512 16,4 19-304-16,0 10-272 0,0 27 128 31,-4 11 8-31,-8 9 24 16,-5 1 0-16,-11-1-64 16,0-7 64-16,-4-12 56 0,0-6 48 15,0-13-272-15,-8-13 160 16,4-6 120-16,4-6 368 0,0-22-368 0,12-10-1008 15,16-13-64 1,13-6 207 0,6-4 305-16,1 1 536 15,-5 12 24-15,-11 13 888 0,-8 22 689 16,-7 13-993-16,-6 20-520 16,1 31 224-16,-8 6 216 15,1 6-136-15,-1 7-224 16,-1-10-64-16,1 4-80 15,4-4-392-15,0-9 72 16,0-16-1680-16,-8-16-6146 0</inkml:trace>
  <inkml:trace contextRef="#ctx0" brushRef="#br0" timeOffset="132449.45">16192 16256 10850 0,'0'0'4577'16,"0"0"-2689"-16,0 0-439 0,0 0-297 15,0 0-288-15,0 0-360 16,0 0-448-16,12 48-40 0,12 24 80 31,15 26 32-31,2 11-56 16,-2 2-64-16,-11-29-8 0,-12-21-56 15,-4-23-336-15,4-9-952 16,-4-4-849-16,4-6-2608 16,-5-6-4001-16</inkml:trace>
  <inkml:trace contextRef="#ctx0" brushRef="#br0" timeOffset="132879.6">16267 16243 5817 0,'0'0'4745'15,"0"0"-2185"1,-35-102-527-16,35 58-745 0,3 3-432 0,33 3-248 16,28-4-288-16,32 14-192 15,28 15-80-15,-9 13-48 0,-28 16-56 16,-35 16-264-16,-32 6-328 31,-12 9 112-31,-8 7 256 16,-24 10 280-16,-32 6 120 0,-11-10 360 15,-5-3-88-15,9-9-40 16,18-13-80-16,14 0-184 0,23-13-88 16,12-6-296-16,52-13-344 15,39-3 304-15,33 0-360 0,-9-3 112 31,-19-7-192-31,-44 10-8 16,-28 0 255-16,-4 0 345 0,-13 10 88 16,-11 9 96-16,-11 9 1217 15,-30 7-137-15,-23 13-48 32,1-1 64-32,-13 1-552 0,9-3-248 15,23-10-103-15,4-7-193 16,32-9-193-16,52-25-1919 0,16-20-2721 15,15-15-4993-15</inkml:trace>
  <inkml:trace contextRef="#ctx0" brushRef="#br0" timeOffset="133340.35">17841 16215 11178 0,'0'0'4401'0,"0"0"-2593"0,0 0-191 0,0 0-977 15,-120 12-376-15,65 13 96 16,3 10-160-16,9 4-144 15,10-2-56 1,14-5-424-16,15-6-456 16,4-10-105-16,11-13-135 15,21-3 520-15,4-19 328 0,4-13 16 16,-4 0 152-16,-8 1 104 31,-12 9 632-31,-9 9 840 0,-7 13-191 16,0 0-881-16,0 15-400 15,0 14-8-15,9 3 8 0,6 6-48 16,6-3 32-16,7-6-280 16,7-11-80-16,5-14-17 15,8-4 193-15,-1-26 192 0,9-24 0 32,8-43 0-32,0-49-64 15,-8-30-72-15,-21-6-16 0,-14 7-136 16,-21 60 144-16,0 38 152 0,-12 35 904 15,7 31-79-15,-2 7 383 16,-5 22-912-16,-1 42-296 16,10 44 0-1,3 22 0-15,24 3 0 16,24-12-56-16,3-38-208 0,21-13-488 16,8-26-681-16,-21-19-1567 15,-3-12-5170-15</inkml:trace>
  <inkml:trace contextRef="#ctx0" brushRef="#br0" timeOffset="133593.12">19005 15691 6121 0,'0'0'6081'0,"0"0"-4224"15,0 0 135-15,0 0-336 16,0 0-151-16,0 0-545 15,-76-10-688-15,36 38-160 0,-7 7 80 16,6 13 56-16,14 3-120 16,11 6-64-16,16 0-64 0,20-6-72 31,31-9-288-31,9-17-248 16,8-13-504-16,36-12-1009 15,-33-22-2448-15,-4-3-2768 0</inkml:trace>
  <inkml:trace contextRef="#ctx0" brushRef="#br0" timeOffset="135433.76">19263 15611 8545 0,'0'0'5722'0,"0"0"-3154"15,0 0-776-15,0 0-1087 0,0 0-625 32,0 0-80-32,-8 127 344 15,21-54-152-15,6-6-72 0,9-13-120 16,-4-13-104-16,8-6-328 16,4-6-160-16,0-20 31 0,-1-9 329 15,6-41 88-15,-5-29 48 31,-1-32 48-31,-11 7 48 0,-16 16 16 16,-4 31 88-16,-4 29 136 16,0 13 465-16,0 6-97 15,4 3-608-15,8 32-232 0,0 13 184 16,12 9 40-16,4 0 8 31,4 0-8-31,4-16-104 0,3-16-48 16,2-15 160-16,-2-10 48 0,1-35 336 15,-5-34-16-15,-7-30 8 16,-15-19-56-16,-13 4 56 0,0 22-128 16,-4 32-120-1,-5 25-40 1,9 13-88-16,-3 12 0 0,3 10-288 16,0 7-1320-16,12 24-145 15,15 17 305-15,6 3-1065 0,10-3-607 16,5-11 631-16,4-11 1289 0,0-17 1200 31,-5-9 368-31,-10-19 1456 16,-10-12 441-16,-7-11-241 15,-16 1 9-15,-4 6-345 0,-15 10-256 16,-13 12-255-16,-4 13-617 16,0 19-416-16,0 32-144 0,12 3 0 31,12 6-96-31,8 3-48 15,4-18-152-15,16-3 8 0,7-14-24 16,10-22 128-16,-1-6 184 16,3-25 56-16,5-19 16 0,-4-14-16 15,-4-2-40-15,-8 0 40 32,-8 12-48-32,-8 13 88 15,-9 19 384-15,-3 16-480 0,0 19-168 16,-3 19 104-16,-5 13 56 15,8 6-56-15,0 1-360 0,19-11-265 0,9-12-431 16,13-13-664 0,2-22-769-1,9-6-591-15,8-38 319 16,8-30 881-16,-1-24 1840 0,-7 3 104 16,-21 19 680-16,-18 24 88 0,-17 27 1336 15,-4 16 2273-15,0 9-1296 0,-12 19-2489 31,-20 48-592-31,4 31 8 16,0 10 64-16,12-13-64 16,12-31-8-16,4-26 0 0,0-16-280 15,16 0-216-15,-4-12 104 16,4-10 392-16,-4-10 376 0,-4-41 376 31,-8-28-128-31,-25-23 120 16,-22-2-80-16,-5 18-63 0,0 26 7 15,20 31-384-15,9 13-160 16,-1 7-64-16,11 9-504 0,9 3-1033 16,29 44-2279-16,14-2-913 31,9-4-2617-31</inkml:trace>
  <inkml:trace contextRef="#ctx0" brushRef="#br0" timeOffset="135807.76">21869 15211 8489 0,'0'0'3889'16,"0"0"-1584"0,-32-86 151-16,-24 68-599 15,-7 11-777-15,-5 7-304 0,-7 25-448 16,10 29-232-16,14 29-96 16,19-4-8-16,20-2-248 0,17-17-312 15,22-19-112 1,13-3-40-16,7-12 183 15,17-23-55-15,5-26 512 16,10-46 80-16,-8-46 256 0,-23-24 112 16,-20-17-31-16,-28-3-41 0,-7 17 48 15,-14 8 24-15,5 39 96 16,4 31 368-16,5 36-200 31,7 18 152-31,-4 10-88 0,4 13-696 16,0 47-344-16,11 51 296 15,17 36 32-15,4 11 8 0,12 8-72 16,4-18-424-16,8-1-120 16,0-23-936-16,-17-35-617 31,-7-39-9217-31</inkml:trace>
  <inkml:trace contextRef="#ctx0" brushRef="#br0" timeOffset="136504.7">22659 15208 6977 0,'0'0'6561'15,"0"0"-5592"-15,0 0-145 16,0 0-16-16,0 0 24 0,0 0-216 16,39-6-224-1,-7-4-160-15,4-6-112 16,-1-3-120-16,2-6-112 15,-10-4-104-15,-7-6-64 0,-16-3 88 16,-4 0 88-16,-19 3 104 16,-13 13 320-16,0 16-320 0,-5 6 0 31,6 25 0-31,11 13 48 16,8 3-32-16,12 4-16 0,16-7-40 15,20-6 32-15,16-10-8 16,8-13-88-16,7-9-264 0,5 0-240 15,-1-22-40-15,-11-6 384 32,-8-11 200-32,-16 4 64 15,-12 4 288-15,-12 2 104 0,-8 13 360 16,0 13-192-16,0 3-560 16,0 10-248-16,7 9 176 15,14 9 72-15,10 1 8 0,21 3 40 31,36-7 120-15,31-6-168-16,17-16-16 16,-1-6-160-16,-4-26-96 0,-15-15-232 15,0-19-112-15,-16-23 240 16,-17-10-16-16,-19-11-120 16,-21-1 8-16,-19-3 504 0,-20 0 248 15,-8-1 1040-15,-8 5-728 0,-23 2-8 16,-5 6-200-16,0 20-8 0,-4 21 32 15,13 21-8-15,3 21 24 16,-4 6 161-16,-8 16-321 16,-5 51-232-16,-2 55 64 0,15 40 40 31,16 26-32-31,12 6 0 0,24 3 0 16,20-3-72-16,16-9-144 15,15-22-280-15,17-33-233 16,3-37-855-16,-22-36-1697 0,-14-27-3040 15</inkml:trace>
  <inkml:trace contextRef="#ctx0" brushRef="#br0" timeOffset="136639.04">25272 14998 1176 0,'0'0'1864'0,"0"0"-560"15,0 0-359-15,124 77-273 0,-69-68-672 16,-7-6-1096-16</inkml:trace>
  <inkml:trace contextRef="#ctx0" brushRef="#br0" timeOffset="136715.32">25630 14865 7705 0,'0'0'2225'0,"0"0"-2225"15,0 0-4801-15</inkml:trace>
  <inkml:trace contextRef="#ctx0" brushRef="#br0" timeOffset="147902.25">5976 8172 3744 0,'0'0'4497'0,"0"0"-3449"16,0 0-687-16,0 0 231 15,0 0 776-15,0 0-32 32,0 0-400-32,0 0-455 0,0 0-305 15,0 3-80-15,0-3 16 16,0 0 8-16,0 0-40 0,8 0-24 16,0 3 40-16,15 1 384 15,9-1 112-15,9-3-56 16,10 3-152-1,13-3-48-15,16 0-88 0,-5 0-168 16,1-3 112-16,8 0-40 16,-16 3-8-16,3 0-64 0,-3 0-80 15,-5 0 8-15,2 0 72 16,-6 0-32-16,1 0 48 16,3-4 0-16,2 1 57 15,-1-3-9-15,-1-3-64 16,1 5-16-16,-4-2 40 15,0-4 16-15,-5 7 24 0,1-3-16 16,0 0-32-16,-4 2-16 31,-5 1-8-31,1 0-56 0,-4 0-8 16,-4-1 48-16,0 2 8 16,-5-2-64-16,9 1 8 15,0 0 88-15,0 0-48 0,0-4-40 16,-1 7 56-16,2-3-64 31,-9 0 8-31,-5 3 8 0,-6 0-16 16,-6 0 0-16,-7 0 8 15,-4 0 0-15,-4 0-8 16,0 0 8-16,0 0-8 0,3 0 0 16,10-3 8-16,3 3 0 31,8 0 0-31,-1 0-8 0,1-3-96 0,4 3-40 15,-4-3-72-15,0 3-344 16,-4-7-609-16,-4 1-1471 16,-16-3-6850-16</inkml:trace>
  <inkml:trace contextRef="#ctx0" brushRef="#br0" timeOffset="148527.5">9454 8160 368 0,'0'0'9010'0,"0"0"-7234"16,0 0-1064-16,0 0 8 0,0 0 400 31,0 0 137-31,0 0-417 16,80 0-144-16,-36 0-152 0,4 0-48 15,23 0 48-15,21 0 0 16,15 0-31-16,1 0-185 16,-5 0-80-16,-11 0-104 0,-24 0 8 31,-12 0-80-31,-8 0-56 0,-12 0-8 15,-1 0-8-15,1 0-496 16,-8 0-801-16,-8 0-1631 16,-20 0-5826-16</inkml:trace>
  <inkml:trace contextRef="#ctx0" brushRef="#br0" timeOffset="151331.99">24472 7534 5209 0,'0'0'1200'15,"0"0"-712"-15,0 0-8 16,0 0 344-16,0 0 80 16,0 0-47-16,-13 3 135 15,13-3 176 1,0 0-136-16,0 0-111 16,0 0-113-16,0 0-112 0,0 0-112 0,0 0-96 15,4 0-72-15,5 0-248 16,6 0-112-16,13 0 312 15,8 0 88 1,8 0-168-16,7 0-64 16,5 0-144-16,8 0-7 0,-1 0-9 15,1 0 16-15,0 3-32 16,0-3 32-16,4 7-72 16,0-1 40-16,-1-3-40 0,8 4-8 31,-2-1 80-31,2-3-64 15,13 3-8-15,15 1 8 0,13-4-8 16,3 0 8-16,-23 1-8 16,-24-2-8-16,-28-2 0 15,4 0 0-15,3 4 0 0,9-1 8 32,11-3 48-32,-6 3-56 15,3-3 0-15,-5 3 0 0,5-3 0 0,-1 0 0 16,1 0 0-1,0 0 0-15,0 0-48 0,-8 0 48 16,-4 0-16-16,-5 0 16 16,-3 0 8-1,-4 0-8-15,0 0 40 16,-1 0-32-16,9 0-16 0,0-3 0 16,0 3 8-16,4-3-16 0,0 3 16 15,-5 0-8-15,-3-3-32 16,0 3 40-1,-4-4 8-15,-1 2-8 16,-2-2 0-16,-6 1 16 16,1 3-16-16,4-3 8 0,-9 0 0 15,1-1-8-15,0 1 64 16,5-3-64-16,-5 2-8 16,3 2-40-16,5-5-32 0,-1 4-80 31,6 0 56-31,-2 0 8 0,2-1-32 15,-6 1 79-15,1 3 49 16,-5-6 57-16,6 3 7 16,-2 0-8-16,1-7-48 0,1 4 8 31,-2 0 0-31,-3-1-16 16,0 1 0-16,-5-1 8 0,5-2 0 15,-4 6 64-15,0-4-56 16,-4 1-16-16,0 3 0 0,-4-1-16 15,0 2 8-15,-5 2 0 16,-2-4 8 0,-10 4 0-16,1 0 0 15,-3 0-8-15,-1 0-257 0,-4 0-191 16,0 0-448-16,-9 0-808 16,-6 0-2289-16,-6 0-2504 0</inkml:trace>
  <inkml:trace contextRef="#ctx0" brushRef="#br0" timeOffset="171304.68">9733 4054 40 0,'0'0'560'0,"0"0"-200"32,0 0 136-32,0 0 424 0,0 0-272 15,0 0-336-15,-11-12 1385 0,11 12-137 16,0 0-544-16,0 0-296 0,0-4-24 15,0 4-95-15,0 0-345 16,0 0 32-16,0 0-32 16,0 0-64-16,0 0 56 0,0 0-136 15,0 0 8-15,0 0 32 16,0 0-72-16,0 0-24 16,0 0-56-16,3 0-40 15,5 0 40-15,0 0 8 16,8 0 200-16,0 4 408 15,4-1-144-15,4-3-32 0,0 0-176 16,-5 0-112-16,6 0 128 0,-1 0-88 31,0 0-31-31,-1 3-57 16,5-3-56-16,4 3 72 16,0 0-112-16,3 0-8 0,2 0 96 15,-1 4-88-15,-1-4 72 16,5 0-8-16,1 4-64 0,2-7 232 31,4 3-80-31,9 0 72 16,4-3-56-16,0 3-40 15,0 0-8-15,-4 0-72 0,0 4-56 16,-5-4 64-16,-3 4-64 16,0-5 0-16,-1 2 56 0,-2-1-48 15,2 0 32-15,1 0-40 16,0-3 0-1,4 3 88-15,0-3-80 16,3 4-8-16,1-4 56 0,0 0-56 16,0 3 48-16,0-3-48 15,-1 3 24-15,8-3 88 16,-3 0-104 0,4 3 72-16,1 0-24 0,-2-3-48 15,1 3 112-15,0 1-112 16,-5-1 8-16,1-3 40 0,-5 3-56 15,-3 0 48-15,0 1-48 16,-8-2 0 0,-8-2 48-16,-5 0-48 15,-6 3 0-15,-13-3 0 16,-4 0 8-16,-1 4-8 0,-3-4 8 16,0 0 48-16,0 0 72 15,1 0-80-15,6 0 104 0,10 0 120 31,11 0 96-31,11 0-72 16,5 0-216-16,12 0-80 16,0 0 64-16,4 0-64 0,-5 0 0 15,-4 3 8-15,1 0-8 16,-7 0 40-16,-10 1-40 0,-3-1 0 16,0 3-16-16,-8-3 16 31,3 0 0-31,1 4 0 0,0-4 0 15,5 7 0-15,2-8 16 0,1 8-16 16,4-3 0-16,-4-4 16 16,7 6-16-1,1-6 0 1,4 4 0-16,3-1 32 0,10-3-24 0,-6 4-8 16,6-1 0-16,-2-6 0 15,1 6 32-15,-4-6-32 0,0 3 0 16,-2-3 8-16,2 0 0 31,-8 0-8-31,0 0 0 16,-8 0 8-16,-5 0-8 0,-2 0 0 15,-5 0 0-15,-4 0 0 16,-5 0 8-16,1 0-8 0,0 0 0 16,0 0 0-16,4 0 24 31,4 0-24-31,4 0 0 0,7 0 0 15,2 0 0-15,2 0-8 16,5 0 8-16,0 0 0 0,-1 0-72 16,1 0 80-16,1 0-8 15,-6 0 48-15,1 4-40 32,-8-4-16-32,-5 3 8 0,1-3 0 15,-4 3 0-15,5-3 8 0,-6 3-8 16,5-3 8-16,-4 0-8 0,4 3 40 15,-4-3-40-15,-5 3 0 16,1 1 32 0,-3-1-24-1,-6-3-16-15,1 3 8 0,-1 0 0 16,6-3 56-16,-1 4-48 16,0-1-8-16,0-3 40 0,-5 0-24 0,2 2-24 15,-14-2 8-15,1 0 0 31,1 0-24-31,-6 0 32 16,-3 0-8-16,4 0 0 0,-4 0-48 16,0 0-24-16,0 0-688 15,0 0-592-15,0 4-1041 0,0-4-4112 0</inkml:trace>
  <inkml:trace contextRef="#ctx0" brushRef="#br0" timeOffset="172917.51">16929 4191 568 0,'0'0'3216'0,"0"0"-1735"0,0 0-849 15,0 0-112-15,0 0 248 16,-4 0 248-16,4 0-48 0,0 0-71 16,0 0-217-16,0 0-152 31,0 0-80-31,0 0-224 0,0 0-96 16,0 0-80-16,4 0-40 15,4 0-8-15,7 0 88 0,6 0 272 16,7 3 216-16,7-3-40 15,5 0-103-15,4 3-41 16,8-3-144-16,3 0 48 0,1 0-120 31,8 0 8-31,3 0 40 16,-2 0-120-16,-1 0 64 16,-4 0-16-16,-2 0-80 0,-2 0 96 15,4 0-104-15,4 0-56 16,0 0 80-1,-1 0-88-15,2 0 48 0,-1 3-40 16,-1 0-8-16,1-3 104 16,-4 0-56-16,4 0 32 15,-5 0 48-15,5 0-64 0,0 0 48 16,3 0-104 0,1 0-8-16,8-3 72 15,-8 0-72-15,3 0 0 0,-7-3 8 16,3 2-8-16,-2 1 96 15,-2 0-80-15,5 0-16 16,11 3 80-16,18-4-72 0,14 4-8 31,-7 0 0-31,-25 0 8 0,-19 0-8 16,-12 0 0-16,-1 0-8 16,17-3 8-16,3 3 0 15,2 0 8-15,-5 0-8 0,-4 0 8 16,3 0 8-16,1 0-8 31,0 0-8-31,3 0 8 0,-3 0-8 16,12 0 48-16,7 0-48 15,-7 0 0-15,-1 0 8 16,6 3-8-16,-18-3 0 0,5 0 40 16,3 4-40-16,-2-4 168 15,-2 0-64 1,8 0-24-16,21 3 64 0,16-3-144 15,0 0 56-15,-5 3-16 16,-27-3-32-16,-20 3 24 16,-13 1-32-16,-2-1-40 0,6 0 32 15,5 3 0 1,7 1 8-16,-7-4 0 16,-4 3 0-16,-1 1 8 0,2-5-8 15,3 2 8-15,0-1-8 16,-2-3 8-16,6 3 32 15,0-3-40-15,-8 0 0 0,0 3 8 32,-8-3 0-32,0 0-8 15,-4 0 0-15,-1 0 8 0,1 0 40 16,4 0-48-16,0-3 8 16,12-3 8-16,3 0-16 0,5-1-8 15,4 1 0-15,-12 3-184 31,-8-4 112-31,-20 7-16 0,-17-3 16 16,-11 3-48-16,-3 0-712 16,-70 0-1176-16,2 0-665 15,-4 0-4504-15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431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573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4924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022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1987622"/>
            <a:ext cx="12191760" cy="1324538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55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Feature 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Engineering, </a:t>
            </a: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Dimensionality Reduction</a:t>
            </a:r>
            <a:r>
              <a:rPr lang="en-US" sz="4860" b="1" spc="-1" dirty="0">
                <a:solidFill>
                  <a:srgbClr val="125DA2"/>
                </a:solidFill>
                <a:latin typeface="Open Sans"/>
                <a:ea typeface="Open Sans"/>
              </a:rPr>
              <a:t>:</a:t>
            </a: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Feature Selection and Feature Extraction</a:t>
            </a:r>
          </a:p>
          <a:p>
            <a:pPr algn="ctr">
              <a:lnSpc>
                <a:spcPct val="90000"/>
              </a:lnSpc>
            </a:pPr>
            <a:endParaRPr lang="en-US" sz="4860" b="1" spc="-1" dirty="0">
              <a:solidFill>
                <a:srgbClr val="125DA2"/>
              </a:solidFill>
              <a:latin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Video-I/Part-I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24074C-04A4-4984-8CCD-BFB946571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24" y="3429000"/>
            <a:ext cx="2735975" cy="31978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787599-8DEC-4CF4-888D-E6667197101D}"/>
                  </a:ext>
                </a:extLst>
              </p14:cNvPr>
              <p14:cNvContentPartPr/>
              <p14:nvPr/>
            </p14:nvContentPartPr>
            <p14:xfrm>
              <a:off x="5129280" y="3256200"/>
              <a:ext cx="2025360" cy="2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787599-8DEC-4CF4-888D-E66671971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9920" y="3246840"/>
                <a:ext cx="2044080" cy="4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884936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What is dimensionality?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Dimensionality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D0BE3A-CC7B-41DC-B7B7-BDFEFD2B187B}"/>
                  </a:ext>
                </a:extLst>
              </p14:cNvPr>
              <p14:cNvContentPartPr/>
              <p14:nvPr/>
            </p14:nvContentPartPr>
            <p14:xfrm>
              <a:off x="225000" y="119880"/>
              <a:ext cx="11958480" cy="673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D0BE3A-CC7B-41DC-B7B7-BDFEFD2B18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640" y="110520"/>
                <a:ext cx="11977200" cy="675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35888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Why Dimensionality Reduction?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Dimensionality Reduction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F00CEA-4B0D-4B0F-91E7-31BCFCB2BDDA}"/>
                  </a:ext>
                </a:extLst>
              </p14:cNvPr>
              <p14:cNvContentPartPr/>
              <p14:nvPr/>
            </p14:nvContentPartPr>
            <p14:xfrm>
              <a:off x="1028160" y="2644920"/>
              <a:ext cx="9663480" cy="2575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F00CEA-4B0D-4B0F-91E7-31BCFCB2BD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800" y="2635560"/>
                <a:ext cx="9682200" cy="25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6451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35888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Feature Selection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Types of Dimensionality Reduction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DFC1EB-9C4F-4C62-8315-2CD2D0501F45}"/>
                  </a:ext>
                </a:extLst>
              </p14:cNvPr>
              <p14:cNvContentPartPr/>
              <p14:nvPr/>
            </p14:nvContentPartPr>
            <p14:xfrm>
              <a:off x="1963440" y="2129400"/>
              <a:ext cx="9626040" cy="397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DFC1EB-9C4F-4C62-8315-2CD2D0501F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4080" y="2120040"/>
                <a:ext cx="9644760" cy="39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560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43840" y="1964613"/>
            <a:ext cx="11358880" cy="16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Feature Selection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Feature Extraction</a:t>
            </a:r>
            <a:endParaRPr lang="en-PK" sz="3600" dirty="0">
              <a:solidFill>
                <a:schemeClr val="accent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Types of Dimensionality Reduction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02629C-24B6-48B9-A25C-675D13811B74}"/>
                  </a:ext>
                </a:extLst>
              </p14:cNvPr>
              <p14:cNvContentPartPr/>
              <p14:nvPr/>
            </p14:nvContentPartPr>
            <p14:xfrm>
              <a:off x="2138400" y="2185200"/>
              <a:ext cx="8313840" cy="346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02629C-24B6-48B9-A25C-675D13811B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9040" y="2175840"/>
                <a:ext cx="8332560" cy="348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2929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Feature Selection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842282-E657-4E46-8B2A-82C8664C5D82}"/>
              </a:ext>
            </a:extLst>
          </p:cNvPr>
          <p:cNvSpPr/>
          <p:nvPr/>
        </p:nvSpPr>
        <p:spPr>
          <a:xfrm>
            <a:off x="355600" y="2161792"/>
            <a:ext cx="7874000" cy="825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85900" lvl="2" indent="-5715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dobe Devanagari"/>
                <a:ea typeface="Calibri" panose="020F0502020204030204" pitchFamily="34" charset="0"/>
                <a:cs typeface="Times New Roman" panose="02020603050405020304" pitchFamily="18" charset="0"/>
              </a:rPr>
              <a:t>Complexity of the Problem</a:t>
            </a:r>
            <a:endParaRPr lang="en-PK" sz="36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E139DE-3951-41DC-B5C0-6B74451DAC9E}"/>
                  </a:ext>
                </a:extLst>
              </p14:cNvPr>
              <p14:cNvContentPartPr/>
              <p14:nvPr/>
            </p14:nvContentPartPr>
            <p14:xfrm>
              <a:off x="2151360" y="1453680"/>
              <a:ext cx="8758440" cy="4957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E139DE-3951-41DC-B5C0-6B74451DAC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2000" y="1444320"/>
                <a:ext cx="8777160" cy="49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578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51</Words>
  <Application>Microsoft Office PowerPoint</Application>
  <PresentationFormat>Widescreen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Adobe Devanagari</vt:lpstr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140</cp:revision>
  <dcterms:created xsi:type="dcterms:W3CDTF">2019-01-15T19:27:36Z</dcterms:created>
  <dcterms:modified xsi:type="dcterms:W3CDTF">2020-06-19T13:48:23Z</dcterms:modified>
  <dc:language>en-US</dc:language>
</cp:coreProperties>
</file>