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85" r:id="rId4"/>
    <p:sldId id="289" r:id="rId5"/>
    <p:sldId id="286" r:id="rId6"/>
    <p:sldId id="287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3:53:54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 1616,'0'0'48,"0"0"-48,153-152-1663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9T13:54:08.3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17714 8956 16 0,'0'0'5377'0,"0"0"-3913"0,0 0-688 16,0 0-56-16,0 0 345 15,0 0 415 1,0 0-24-16,0 0-376 16,0 0-391-16,0 0 71 0,0 0 16 15,0 0-120-15,0 0-144 16,0 0-200-16,0 0-104 0,0 0-40 15,0 0-64 1,0 0 8 0,0 0-24-16,0 0-80 0,0 0 48 15,0 0 40-15,12 0 32 0,0 0 64 16,-1 0-136-16,10-3-40 16,-1 3-8-16,3-3 48 15,5 3-48 1,0 0-8-16,0 0 0 15,4 0 0-15,0 0 8 0,-1 0 24 16,1 3-16-16,0-3-16 16,0 3 16-16,5 1 32 15,-2-1 8-15,5 3-48 0,3 0 0 32,2-2 56-32,2 2-64 15,-3-3 0-15,0 3 0 0,-5 1 0 16,2-4 49-16,-2 0 71 15,1 0-40-15,0 1-16 16,4-4-64-16,-5 3 16 0,2-3-8 31,-5 3 8-31,-1-3-8 0,-3 3 0 16,0 0-8-16,0 0 8 0,0-3 0 16,-4 4-8-16,4-1 8 15,-4 3 0-15,3-6-8 16,-3 3-8-16,4 1 8 15,0-2 8 1,0-2 0-16,0 4-8 0,0-1 8 16,-1 0-8-16,1 0 0 0,0 1 0 15,0 2 0-15,-4-3 0 16,4 0 0-16,-4 0-8 16,4 0 0-1,-4 1 8-15,3-1 0 16,-3-3 0-16,4 3 0 15,-4 0 0-15,4-3 40 0,0 0-32 16,0 4 40-16,3-4-40 16,1 0 88-16,-4 0-96 0,0 0 120 31,0 0-32-31,-8 0-40 16,0 0-48-16,-4-4 8 0,-1 4-8 15,-2-3 64-15,-6 0-56 16,6 3 8-16,-6-3 56 15,2 3-72-15,-5-4 8 0,-4 1 64 32,-4 3-72-32,0-3-368 15,-32-13-689-15,-4-3-1215 0,-12-6-10019 0</inkml:trace>
  <inkml:trace contextRef="#ctx0" brushRef="#br0" timeOffset="1402.93">14299 9039 6753 0,'0'0'1768'0,"0"0"-671"0,0 0-97 16,0 0 232-1,0 0-104-15,0 0-392 16,9 0-367-16,-2 0-217 15,1 0-8-15,0-3 88 0,8 0-8 16,0-1-16-16,4 4-104 0,4-3-16 16,0 3 48-1,8 0-8-15,4 0-120 16,-1 0 48-16,5 0-40 16,4 0 16-16,4 0 120 15,0 0-136-15,3 0 112 0,1 0 128 16,4 0-104-16,-4 0-40 0,3 0-48 31,-3 0 16-31,4 0-64 16,0 0 40-16,-5 0-56 15,1 0 72-15,4 0-64 0,-4 0 48 16,-4 0 16-16,0 0-72 16,-1 0 80-16,1 3-72 0,-4-3 0 31,0 4 0-31,0-1-8 15,-5 0 8-15,-2-3-8 16,-1 3 16-16,-5-3-8 0,1 3 0 16,-4-3 40-16,0 4-48 15,-5-4-8-15,5 2-8 0,-3-2 16 16,3 0-8 0,-1 4 8-16,5-1-8 15,0 0 8-15,4-3 0 16,3 3 8-16,-2-3 0 0,-1 4-8 15,-1-4-48-15,-7 3 48 16,0 0 8-16,-4 0 48 16,0-3-56-16,-4 3-16 15,4 0 16-15,-1 0 16 16,5 1-16-16,4-4 72 16,0 3-24-16,0-3-40 0,0 3 0 15,-8-3 48-15,-4 0-48 16,-8 0-8-1,-9 0 8-15,2 0 48 16,-5 0-8-16,4 0-32 16,-4 0 32-16,0 0-48 0,0 0-8 15,0 0-88-15,0 0-376 16,0 0-592-16,0 0-1505 0,-9-3-3744 16</inkml:trace>
  <inkml:trace contextRef="#ctx0" brushRef="#br0" timeOffset="26519.98">8498 7432 40 0,'0'0'1656'15,"0"0"-1120"-15,-4 0-392 0,4 0-48 31,0 0 168-31,0 0 104 16,0 0 232-16,0 0-64 16,-4 0-120-16,4 0-191 0,0 0-153 0,0 0-72 15,0 0-72-15,0 0-48 16,-3 0 112-16,3 0 8 0,0 0 8 16,0 0 8-1,0 0-16 1,0 0 72-16,0 0 0 15,0 0 112-15,0 0 152 0,0 0-40 16,0 0-32-16,0 0-40 0,0 0 16 16,0 0-32-16,0 0-112 0,0 0 32 31,0 0-16-31,0 0-32 16,0 0-8-16,0 0 16 15,0 0 16-15,0 0 0 0,3 0 24 16,5 0 160-16,0 4 384 0,8-4-56 31,0 0-103-31,4 3-113 16,4-3-120-16,-5 3-48 15,2-3 32-15,3 0-8 0,0 0-32 16,-1 3-112-16,-3 0-48 16,1 1-56-16,2-4 0 0,1 6 64 31,0 0 8-31,0-3 144 15,4 1 64-15,-1 2-24 16,1-6-32-16,0 6-32 0,4-3-72 16,-4 0 0-16,0-3 0 0,4 4 16 15,-4-1-32-15,0 0 16 0,3 0 16 16,-3 1-40 0,0-2-32-1,0 2 9-15,-3-1-73 16,2 0 0-16,-3 3 8 0,4-2-8 15,-4 2 64-15,8 0-64 16,-4-3 64-16,3 4 8 16,5-4 24-16,0 0 24 15,0 4-80-15,4-5 24 16,-4 5-64-16,-1-4 40 16,-3 4-40-16,0-1-8 0,0-3 0 15,-4 3 0-15,-4 1 0 16,8-4 0-16,-4 3 0 0,0 1 8 31,8-4 80-31,3 3-24 16,1-6 40-16,4 3 32 0,-4 1 32 15,3-4-96-15,1 3 64 16,-4-3-24-16,1 0-32 0,-6 3-24 16,1-3-8-16,-4 3-32 31,3-3 0-31,1 0 56 15,5 0-24-15,-2 0-40 0,9 0 112 16,0 0-64-16,4 0 48 16,-1 0-24-16,-7 0 16 0,4 0-48 0,-8 0-40 15,-4 0 0 1,-8 0 0 0,4 0-8-16,-4 0 8 15,4 0-8-15,-1 0 8 0,5 0 48 16,0 0 0-16,7 0 16 15,5 0 0-15,5 0 24 0,-2-3-48 0,1 0-8 32,-4 0-40-32,-8-1 0 15,3 4 8-15,-7 0-8 16,4-3 8-16,0 3-8 0,-1-3 8 16,2 0-8-16,2 0 16 15,1 0 48-15,8-4-16 0,0 4-40 31,-1-3 80-31,1 2-88 16,0-2 8-16,-1 3 0 0,-2 3-8 0,3-3 0 16,-9 0 0-1,5-1-8-15,-4 4 8 0,-5-3 0 16,2 0 0-16,-2 3 0 31,1-3 8-31,-4 3-8 16,0 0 8-16,4-4 0 0,-4 2 48 15,3-1-56-15,6 3 48 16,-2-4-48-16,5 1 0 16,0 0 16-16,0 0-8 0,4-1 0 15,-5 4 0 1,1-3-8-16,-4 3 0 16,4 0 8-16,-4 0-8 0,-5 0 8 15,5 0 0-15,-4 0 40 16,3-3 8-16,6 3-48 15,-1-6 40-15,3 3-48 16,1-1 8-16,4 1 48 16,-5 0-40-16,1 3 40 15,0 0 0-15,1 0-40 0,-6 0 32 16,-4 0-40-16,-2 0-8 31,-6 0 16-31,1 0-16 16,-8 0 8-16,4 3 0 15,0 0 8-15,4-3 32 0,-5 0-40 0,1 0 0 16,-4 0 40-16,-4 0-48 16,-7 0 0-16,-6 0 0 15,-3 0-216-15,-8 4-704 0,4 2-1424 32,-4-3-2842-32</inkml:trace>
  <inkml:trace contextRef="#ctx0" brushRef="#br0" timeOffset="28725.54">18451 7480 760 0,'0'0'1848'0,"0"0"-440"16,0 0-311-16,0 0-105 31,0 0-8-31,0 0-32 16,7 0-200-16,-7 0-200 0,4 0-55 0,-4 0-97 15,9 0 144-15,-1 0 104 16,3 0-32-16,2 0-24 16,6 0-64-16,1 0-64 15,5 3-31 1,-1 0-145-16,4 0-16 15,3 1-48-15,1 2-64 0,0-6-64 16,4 7-40-16,-4-5 16 0,3 2-24 16,-3 2 32-16,4-3 48 15,-8 0 24 1,4 1 40-16,0-4-40 16,-1 3 24-16,10 0 8 15,-5 0-56-15,3 0-56 0,1 0-24 16,4 1-32-16,-4 2-8 15,-1-3 8-15,2 1-8 0,-2 1 0 32,5-1 64-32,-4-1-24 15,4 3 40-15,4-6 8 16,-8 4 0-16,7 2-40 0,-7-6-40 16,8 3 40-16,0 1-8 31,-5-2-48-31,9 5 16 0,-8-7 0 15,4 3 48-15,-1 0-16 16,2 0-40-16,-6-3 8 16,9 4 40-16,-4-4-48 0,0 0 48 0,0 0-48 15,-1 0 40-15,1 0 0 16,0 0-32-16,-4 0 32 16,3-7-40-1,2 4 0-15,3-3 48 0,-1 2-48 16,1-2 0-1,0 3-8-15,-1-3 0 0,1 2 48 16,4-2-48-16,-4 3 0 0,-1-1 0 16,2 2 0-1,-6-1 0-15,-3-1 8 16,3 1-8-16,-2 3 0 16,2-3 8-16,-6 0 0 15,2 3-8-15,2-4 8 0,-6 4-8 31,4-3 8-31,-2 3 0 0,-1-3-8 16,-1 3 0-16,1-3 0 16,-9 0 8-16,10 0 0 15,-5-1 0-15,3 1 8 0,2 0-16 16,2 0 0-16,-3 0-8 16,4-1 0-16,-4 4 8 0,7-2-8 31,-6-2 0-31,2 4 8 15,-2-3-8-15,-2 3 0 16,-3-3 8-16,-1 0 0 0,1-1 8 16,0 4-8-16,1-3 8 0,-2 0-8 15,1 0 0-15,3 3 0 16,2-3 0 0,-1 3 0-16,-5 0 0 15,1 0 0-15,0 0 0 16,-5 0 0-16,1 0 0 0,-4 0 0 15,0 0 0 1,-7 0 8-16,3 0-8 16,-1 0 0-16,1 0-8 0,0 3 8 15,4 3 0-15,0-3 0 16,4 1-8-16,4-1 8 16,3 0-8-16,2 0 8 0,2 1 0 15,-3-2-8-15,-5-2 8 16,2 0 0-1,-5 0 0-15,0 0 0 16,0 4 0-16,-4-4 0 16,0 0 8-16,3 3 0 0,-4 0 0 15,5 0 0-15,5 0-8 16,-1 1 8-16,3-1-8 0,-3 0 0 31,0 0 8-31,0 0-8 16,-4-3 8-16,0 0 0 15,0 0-8-15,-4 0 8 0,0 3 0 16,-1-3 0-16,1 0 8 16,7 4-16-1,2-1 8-15,-5 0-8 0,4 4 0 16,-1-4 8-16,-3-1-8 16,4 2 0-16,0-1 0 15,0 3 0-15,-4-6 0 0,0 4 0 16,0-1-8-16,0-3 8 15,-1 0 0-15,1 0 8 16,0 0-8-16,0 0 0 16,-4 0 8-16,4 0-8 15,-4 0 0-15,-5-3-48 16,1 3 32-16,-4-4 8 0,4 4 8 16,-4-3-48-16,8 3-48 15,-4-3-32 1,4 0-16-16,0 3-32 15,-4-4-72-15,-5 2-168 16,1 2-144-16,-8-10-424 0,-8 4-849 16,-4-4-3312-16</inkml:trace>
  <inkml:trace contextRef="#ctx0" brushRef="#br0" timeOffset="49208.25">14052 7560 24 0,'4'0'992'15,"1"0"656"-15,-2 0-448 0,1 0-239 16,-4 0 47-16,0 0 112 15,4 0-80-15,-4 0-360 0,0 0-168 16,0 0-191-16,0 0-113 31,0 0-56-31,0 0-72 16,0 0-8-16,0 0-16 0,0 0-48 16,0 0 0-16,0 0 96 15,0 0 32-15,0 0 64 0,0 0-48 16,0 0 8-16,0 0 0 31,4 0-16-31,0 0-64 16,8 0 0-16,0 0-8 0,3 0 40 0,2 0 8 15,-1 0 8-15,7 0 128 16,-2 0 56-16,3 0-24 0,-1 0-40 16,1 0-40-1,-4 0-8 1,1 0-112-16,-6 0 0 15,1 0-24-15,0 0 8 0,0 0-16 16,4 0 8-16,0 0-56 0,4 3 40 16,-1-3-32-16,-3 2-8 0,4 2 8 31,1-1-8-31,3-3 56 16,-5 3-64-16,1 0 16 15,4-3 32-15,0 4-40 0,0-4-8 16,4 3 8-16,-4 0-8 0,3-3 0 31,-3 0 8-31,0 3-8 16,0 1 8-16,-4-4-8 15,-4 2 8-15,0-2-8 0,-4 4 0 16,-4-4 0-16,4 3 0 16,-5-3 8-16,5 0-8 0,5 0 0 15,-6 0 8-15,9 0-8 31,0 0 8-31,0 0-8 16,0 0 0-16,-4 0 8 0,-1 0-8 0,2 0 0 16,-5 0 8-16,3 0 0 15,-2 0 0-15,2 0 8 0,1 0-16 16,-3 0 57 0,-2 0-9-1,5 0 8-15,-4 0 8 16,0 0-64-16,0 0 16 0,-4 0 32 0,0-3-48 15,0-1 8-15,-4 4 64 16,0-2-64 0,-1-2 72-16,2 1 48 15,-1 3 0-15,3-3-24 16,2 0-40-16,2-1 0 16,2 1 0-16,-6-3-8 0,-3 6-40 15,5-4-8-15,-10 2 56 0,1-1 0 16,0 3 24-16,-4-4 184 31,4 1 72-31,0-3-112 16,0-1-72-16,1-2-56 0,2 2-32 15,-3-2 0-15,0 0-48 16,4-1 56-16,0 0-32 0,-4 1-32 31,0-4 48-31,4 1 0 16,-4-1-8-16,3 0-40 15,-2 0-8-15,3 0 48 0,0 1-56 16,-4-1 16-16,4 1 0 16,0-4-8-16,0 3 40 0,-1-3-48 15,2-3 0 1,-1 0 8-16,0 0-8 16,-5 3 16-16,1-3-8 15,0 3 8-15,5 1-8 0,-5-2 8 16,0 2-16-16,-1 2 16 15,1 0-16-15,0-3 8 0,1 4 0 0,-1 2 0 32,0-3-8-32,-4 4 0 15,0-1 0-15,4 1 0 16,-1-4 0-16,1 3-8 0,-4 1 8 16,4-4 8-16,0 4-8 0,1-1 0 31,-1-2 0-31,-1-1-16 15,-3 3 8-15,0 4-56 16,4-4 16-16,-4 1 40 0,0 3-64 16,0-4 0-16,0 7 72 15,0-6-72-15,0 2-64 16,0 1 120-16,0-1 8 0,0-2-8 31,-4 6 8-31,4-4-48 16,-7 4 0-16,-2 3 40 0,1-3-88 15,1 0 32-15,-10-1 16 16,6 2-8-16,-2-2 64 0,2 1-16 16,-1 0 8-16,-1 3 0 15,2-3 8 1,-1-1 0-16,0 1-16 16,0 0 16-16,0 0-16 0,0 0 8 15,0 3 8-15,-4-3-8 16,1 0 8-1,2-1 0-15,-2 1-8 16,-2 0 0-16,2 3 8 0,-5-3-16 16,3 3 16-16,-2-4-48 15,2 4 40-15,2-3 0 0,-1 3-40 16,0 0 40-16,0-3-120 31,0 3 24-31,-4-3 40 0,-4 0 56 16,5 3 0-16,-6-3 0 15,1 0-88-15,-4-1 88 0,0 1 0 16,0 0 0-16,5 0 0 16,-1-1 8-16,4 2-8 15,1-2 8-15,6 4 0 0,-2-3 0 32,2 0-8-32,1 3 16 15,-4-3-8-15,1-1 0 0,-6 1 0 16,2 0 0-16,-1 0 0 15,-8 0-8-15,4 0-56 16,0 0 56-16,-3-1-96 0,2 1-16 16,-3-3-80-1,0 2 88-15,1 2-24 16,-1-5 72-16,-4 4-8 0,0 0-48 16,4 0 64-16,0-1 56 15,9 1 0-15,-6 0 0 16,5 3-16-16,-4-3 8 15,5 3 0-15,-1-3-40 16,-5 3 40-16,2 0-72 16,-1-3 8-16,0-1 72 0,-4 1-8 15,0 0 0-15,0 0 0 16,4 0 8-16,1 3 0 16,3-4-8-1,-1 2 8-15,2 2-8 16,-1 0 8-16,4 0 0 0,-4-4-8 15,0 4 8-15,4 0 0 16,-4 0 0-16,5 0 0 31,-6 0 0-31,1 0-8 0,1 0 8 16,-5 0 0-16,0 0 0 16,-1 0 0-16,2-3 8 0,-5 3-8 15,4 0 0-15,-4-3 8 16,4 3 0-16,0 0 0 15,1-3 0-15,2 3 40 0,1-4-48 32,1 4 0-32,-1-3 16 0,4 0-8 15,-4 0 0-15,0-1 0 0,0 4 8 16,-4-2-16-16,-4 2 0 16,0-3 0-16,-4 3 0 15,-3 0 0-15,-1 0 8 16,-4 0-8-1,4 0 0-15,0 0 0 16,0 0 0-16,1-4 0 0,3 4 0 0,0-3-56 16,-5 3 56-16,6-3-8 15,-5 0 0-15,0 3 0 16,0-4-8 0,-7 4 8-16,-1 0 0 15,0 0 0-15,0 0 0 0,0 0 8 16,-4 0-8-16,5-3 8 15,-2 3 0-15,2-3 0 16,3 3 8-16,-4-3 0 0,8 0-8 31,-3 3 0-31,3-3 8 16,4-1-8-16,0 4 8 0,4-3-8 16,0 3 0-16,-3 0 0 15,3-3 0-15,0 3 0 16,-4 0-8-16,0 0 16 0,-4 0-8 31,4 0 0-31,-3 0-8 0,-2 0 8 16,1-3 0-16,4 3-8 0,-3-3 0 15,3-1-144-15,-4 2-81 16,1-2-135 0,-2 1-184-1,1-3 232-15,0 2 184 0,1 1 8 16,3 0 120-16,-4 0-8 15,8 0 16-15,-4 3 0 0,8-3 8 0,4 3 64 16,-3-3-72-16,3 3-8 16,-1 0 8-16,2 0-16 15,-5 0 8 1,4 0-48-16,-8 0 8 16,5 0 40-16,-5 0 16 15,0 0-8-15,-4 0 8 0,4-4 64 16,-4 1 16-16,0-3 80 31,0 0 96-31,4-1-72 0,-4 4-176 16,1-3-8-16,3-1 56 15,0 4-64-15,0 0 0 16,4 0 0-16,4 0 8 0,-4-1-8 16,0 1 0-16,4 0 0 15,0 3-8-15,0-3 0 0,-4 3 0 31,1 0 8-31,-9 0-72 16,4 0 72-16,0 0-8 16,-4 0 8-16,4 0 48 0,-7 0-48 15,3 0-16-15,-5 0 16 0,-3 0 0 16,5 0 0-16,-1 0 0 16,0 0 0-1,-4 3 0-15,4-3 8 16,0 3-16-16,1-3 8 0,-1 3 0 15,4-3 0-15,0 0 0 0,4 0 0 32,0 0 8-32,-3 0-8 15,6 0 0-15,-3 4 8 0,4-4-8 16,1 3 0-16,-1 0 0 16,-4 0-8-16,0 0-48 0,-8 0 48 15,5 1-56-15,-10-4 56 31,-2 3-40-31,3-3 40 0,0 0 16 16,0 0-8-16,8 0 8 16,4 0 0-16,0 0 0 15,5 0-8-15,-1 0 0 0,0-3 0 16,3 3-8-16,-2 0 0 16,3 0-48-16,-8 0 48 0,4 0 0 31,-4 6 8-31,-4-3 0 15,0 0-72-15,0 1 72 16,1-2-8-16,-1-2 8 0,0 0-8 16,-4 0 0-16,1 0 8 15,-6 4 0 1,1-1 8-16,1 0-8 0,-1 0 0 16,4 4 8-16,0-4 0 15,4 3 0-15,4 0-8 16,0-2-8-16,5-1 8 0,-1 0-8 15,0 0 8-15,4-3-8 0,4 4 16 16,-4-4-8 0,4 0 0-16,-4 0 8 15,0 0-8-15,-3 0 0 16,-1 0 0-16,-8 0-8 16,0 2-40-16,0 2 48 0,-7-1-56 15,-2 0 48-15,5 0 0 0,-3 0 8 31,3 4-72-31,-5-7-96 16,13 3 168-16,2-3 0 16,1 0 0-16,1 0 0 0,0 0-176 15,0 0 48-15,5 0 128 32,-2 0 0-32,6 0-40 0,-1 0 32 15,4-3-48-15,-4 3 56 16,4 0 0-16,-4 0 0 15,0 0-16-15,-4 0-40 0,0 0 40 16,-3 0-56-16,-2 3 64 0,-3 3-48 16,4-3 48-16,-4 4-56 15,5-4-128 1,3 0-56-16,3 1 248 16,10-1-8-16,3-3 8 15,4 0 0-15,0 0-16 0,0 0 8 16,0 0-80-1,0 2-112-15,0 2-40 16,0 5 64-16,4 1 120 0,3 6 48 16,6 3 0-16,-5 3 8 15,-1 7 0-15,6-1 0 16,-1 7 0-16,-1 0 64 0,2 6 88 16,-6 0-8-16,1 4-64 15,1-1 32 1,-5 1 168-16,0-1-96 15,-4 1-16-15,0-4-32 16,0-3 64-16,0-3 32 0,0-3-48 16,0-6-8-16,-4-8-24 15,0-2 0-15,-5-6-16 0,9 3-56 32,-4-4-8-32,4 1 0 15,-4-1-72-15,4 4 0 16,0-4 8-16,0 4 0 0,0 0 8 15,0 0-16-15,8-4 16 32,9 4 64-32,7-7 16 0,8 3 120 15,7-5 281-15,4-1-105 0,10 0-240 16,6-3 0-16,1 0-32 16,24-3-64-16,19-7-48 0,17-2 64 15,0 5-72-15,-17 4 0 16,-27 3-80-1,-4 0-632-15,-20 10-945 16,-9-4-2792-16</inkml:trace>
  <inkml:trace contextRef="#ctx0" brushRef="#br0" timeOffset="51662.19">26089 6852 5337 0,'0'0'2024'0,"0"0"-976"16,0 0-15-16,0 0 367 0,0 0 64 31,0 0-400-31,0 0-408 16,0 0-71-16,0 0-121 0,0 0-96 15,0 0-104-15,0 0-120 16,0 0-40-16,0 0-88 15,0 0-8-15,0 0-8 0,0 0-56 16,0 0-16 0,0 0-48-16,0 0-40 15,0 9 40-15,0 4 112 0,4 6 8 16,-1 3 0-16,1 0 8 16,1 4-8-16,3-4 8 15,-1 0 8-15,-3 0 32 0,5 1-40 16,-5-8 8-1,0-2-8-15,0-4 56 16,-1-5-64-16,-3-1 24 0,0 0-16 16,0-3 112-16,0 0 112 15,4 0 120-15,0 0 160 16,9 0 232 0,6-13 240-16,13-6-495 15,12-6-185-15,20-17-56 0,31-18-128 16,37-6-104-16,11-4 40 15,-7 12-56-15,-28 17 0 16,-49 19 0-16,-15 9-16 0,-20 7-32 16,0-4 40-16,-5 8-104 31,-6-5-192-31,-5 7-304 0,-8 0-561 16,-17 16-1159-16,-10 6-617 15,-5-3-1656-15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9T13:55:54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9310 8036 440 0,'0'0'2032'0,"0"-7"-760"15,0 4-327-15,0 0-113 16,0-3-16-16,0 2-120 0,0 1-280 31,0 3 24-31,0 0-128 16,0 0 0-16,0 0-48 0,0 0-136 15,0 0-32-15,0 0-32 16,0 0-56-16,0 0 72 16,0 0-72-16,0 0-8 0,0 0 8 31,0 0-8-31,9 0 0 15,-1 0 48-15,3 0 193 0,14 0 271 0,3 0-176 16,0 0 48-16,7 0-88 16,5 0 56-16,-4 0-8 15,0 0-96-15,-4 0 40 0,0 0-80 16,-9 0-144 0,1 0-56-1,0 3-8-15,0 1 0 0,1-1 56 0,2 0-48 16,1 3 40-16,-1 1 16 15,9-4-16-15,-4 0-40 16,1 0-8 0,-1 1 88-16,3-2-88 15,-3-2 64-15,0 3-32 16,0 1-8-16,0-4-16 0,-4 3 0 16,0 0 40-16,4-3-40 15,3 3 0-15,5-3 0 0,4 4 0 31,0-4 104-31,8 0-96 16,-5 0-32-16,5 0 24 0,0 0-16 16,-1 0-88-16,-2 0 96 15,3 0 104-15,-1 0-80 16,5 0 56-16,-4 0-56 0,8 0 40 16,-9 0-56-16,5 0-8 31,-4 0 0-31,-5 0 96 0,-2 0-96 15,-2 0-104-15,-2 0 104 16,-2 3 64-16,5-3-64 0,0 0-40 16,3 0 40-16,1 0 48 15,4 0 8 1,4 0-56-16,-1 0-16 16,5 0-80-16,0 0 96 15,0 0 48-15,0 0-40 0,-4-3 0 16,-1 3 8-16,-3-4 80 0,0 1-72 15,-1 3 32-15,-3-3-32 0,4 0-24 32,-4 3-56-32,-4-4 40 15,-4 4 16-15,-1 0-8 16,-3 0 8-16,-4 0 8 0,1 0-8 16,-2 0 56-16,1 0-48 0,4 0 88 31,0 0-88-31,3 0 48 15,6 0-8-15,-2 0 8 16,5-3 8-16,0 3-16 0,-4-2-48 16,3-2 105-16,1 4-105 15,4-3 176-15,-4 0-120 0,4 3-48 32,-1-3 0-32,1 3 72 15,0 0-80-15,-1 0 8 16,-2-4-16-16,3 4 88 0,-1 0-88 15,-3 0 8-15,-1-3 0 0,2 3 8 16,-2 0 40-16,-3 0-48 0,4 0-104 16,-8 0 104-1,7 0 80 1,-6 0-80-16,-2 0 8 16,-3 0-8-16,-4 0 0 0,0 0 0 15,-8 0-8-15,4 0-56 0,-4 0 56 16,8 0 16-1,-5 0 64-15,6-3-72 16,2 3 24-16,1 0-24 16,0 0 0-16,3 0 0 15,2 0-8-15,-2 0 8 0,-3 0 0 16,4 0 0-16,0 0-56 16,0 0 56-1,-1 0 0-15,6 0 0 16,-2 0 48-16,5 0-48 15,-4 3 72-15,4-3-48 0,-1 0 24 16,2 0-48-16,-2 0 0 16,1 3 0-16,-1-3 8 0,-2 0-8 15,2 0 48-15,-3 0 56 32,0 0 0-32,0 0-32 15,0 0 40-15,4 0-112 0,-5 0 0 16,6 0 96-16,-6 4-96 0,0-4 0 15,6 3 8-15,-6 0 40 16,1 0-48 0,0 1-48-16,0-2 48 15,0-2 8-15,0 0-8 16,-4 3 0-16,-1-3 104 0,-3 4-64 16,4-1-40-16,-4 0 0 15,4-3-32-15,-5 3 32 16,5 1 56-16,0-1-56 15,0 3-144-15,3-3 144 16,-2 0 0-16,-1 4 40 16,-1-4-32-16,-2 0-8 0,-2-3 0 15,1 0 0-15,-4 0 56 16,4 0-56-16,-1 0 0 0,6 0 24 31,-5 0-16-31,3 0-8 16,5 0 0-16,-4 0 8 0,0 0-16 15,3 0-88-15,-2 0 96 16,2 0 72-16,1 0 8 0,0 0-64 31,-1 3-8-31,2 1-8 16,-2-2-64-16,-2 2 64 16,-2-1 40-16,5 0-32 0,-4 0 0 15,4-3-8-15,4 4 120 0,-1-4-112 16,1 0 168-16,3 0-168 15,2 3 104-15,3-3-112 16,-5 0 0 0,-3 0 32-16,4 0-32 15,-5 0 8-15,2 0 48 0,-6 0-56 16,1 0-16-16,-4 0-48 16,3 0 64-16,2 0 56 0,-6 0 24 15,1 0-72 1,0 0 40-16,0 0-40 15,-1 0 80-15,6-7-88 16,-2 4 0-16,-3-3 16 0,4 2-8 16,0 2-8-16,-4-5 64 15,0 4-64 1,-5 0-80-16,1 0 72 16,-4-1 8-16,0 4 0 15,-4-3 0-15,4 3 0 16,-4-3-8-16,3 0-120 0,-3 0 128 15,4 0 0-15,0-1 0 16,0 1 56-16,-4 0-56 0,0 0 0 31,-4 3 0-31,-1-4-40 16,-3 4 40-16,-3 0 0 0,-6 0-64 16,1 0-24-16,1 0 72 15,-6 0-80-15,5 0-336 16,-3 0-352-16,2 0-281 0,13 0-319 15,-8 0-640 1,0 0-2569-16</inkml:trace>
  <inkml:trace contextRef="#ctx0" brushRef="#br0" timeOffset="13808.38">20112 9099 600 0,'0'0'10906'0,"0"0"-8498"15,0 0-1191 1,0 0-689-16,0 0-144 16,0 0-104-16,0 0-280 0,-32 26 8 15,8 15 88-15,-4 10 24 16,0 9 0-16,1 3-48 16,-1 1-24-16,4-7-40 15,4-9 48-15,1-10-48 16,6-10-8-16,5-15 0 15,5-3-16-15,3-7-160 0,0-3 16 16,0-13-88-16,15-25-136 31,13-35-944-31,11-29-121 16,2-12 449-16,-9 22 464 0,-17 29 536 16,-6 34 200-16,-5 16 544 0,-4 4 865 15,0 5-25-15,4 2-816 16,0 2-768-16,-1 6-56 31,14 13-280-31,6 13 296 0,18 2 32 16,6 5 0-16,16-1-496 15,6-10-152-15,-1-5-1097 0,19-23-455 16,-19 0-2025-16,-12-19-1072 0</inkml:trace>
  <inkml:trace contextRef="#ctx0" brushRef="#br0" timeOffset="14160.21">20666 9068 888 0,'0'0'4825'0,"0"0"-1977"15,0 0 201-15,0 0-1537 16,0 0-1256-16,-39 3-176 0,-2 54 248 16,-10 22-152-16,-9 20-120 15,8-7-31 1,9-22-25 0,15-26-17-16,11-22-223 0,-2-6 0 15,2 0 88-15,10-7 144 0,3-9 8 16,4-6 104-16,15-35-104 0,34-36-840 15,22-36 320-15,13-11-184 16,-17 16-264-16,-11 35 592 16,-28 37 376-1,-12 18 1432-15,0 2-192 16,0 9 361-16,0 4-481 0,-8 3-832 16,-1 19-280-16,-3 13 96 15,1 9 120-15,-5 13 40 31,0 4-96-31,-16 8-64 0,-5 1-96 16,-2 3 0-16,-1-4-8 16,4-2-56-16,1-7-624 0,6 0-1329 15,2-15-2207-15,11-14-265 0</inkml:trace>
  <inkml:trace contextRef="#ctx0" brushRef="#br0" timeOffset="14768.07">21256 9486 3040 0,'0'0'5913'0,"0"0"-4000"16,0 0-129-16,3-76-247 0,-3 48-201 16,0-7-600-16,0 0-216 31,-7 0 40-31,-9 3-16 0,-4 4-32 15,-4 8 9-15,-4 11-201 16,0 9-272-16,-8 4-48 0,1 18-64 16,3 13-8-16,0 9 24 15,12 1 0-15,8-1 0 16,8-3-24-16,4-3-201 0,4-9 1 31,11-10 0-31,10-10 184 16,-1-5 88-16,8-4 48 0,-1-19 0 15,5-7 24-15,-8-2-24 0,-4-4 8 16,-8 7-56-16,-4 5 48 16,-8 8 144-16,-4 12 113 15,0 0-281 1,-13 15-24-16,-2 11-8 16,-1 9 0-16,0 0 0 15,12 3 0-15,4-7-48 0,0-5-385 0,12-4-471 31,16-9-424-31,11-7-528 16,10-6-761-16,42-15-96 0,-10-8 513 16,-6-8-801-16</inkml:trace>
  <inkml:trace contextRef="#ctx0" brushRef="#br0" timeOffset="14968.52">21841 9210 6065 0,'0'0'2984'16,"0"0"1305"-16,0 0-2752 0,0 0-233 31,-111-6-184-31,67 31-384 15,1 7-368-15,2 10-112 16,14 2-143-16,-1 3-57 0,15 1-48 16,6-4-8-16,7-2-64 15,0-10-65-15,20-4-183 0,8-2-232 32,4-14-184-32,7-2-16 15,5-10-504-15,32-16-41 16,-16-10-1967-16,0-8-2962 0</inkml:trace>
  <inkml:trace contextRef="#ctx0" brushRef="#br0" timeOffset="15479.8">22152 8877 2560 0,'0'0'5641'0,"0"0"-3024"16,0 0-673-16,0 0-335 0,0 0-769 15,0 0-560-15,-43 32 64 0,30 9-88 16,-2 10 48-1,-2 19-176-15,2-3-32 16,-2 2-88-16,2-2-8 16,7-13-72-16,-1 0-352 15,6-7-56-15,3-18 280 0,0-10-552 32,7-13 240-32,14-6 432 0,10-25 80 15,5-10 112-15,5-9 80 16,-2-7 288-16,1 6-120 15,-12 11 184-15,-8 14 304 0,-8 14-176 16,-9 6-672-16,-3 22-104 31,4 13 104-31,-4 6 56 0,5 7-56 16,-5-3 8-16,8-1-8 16,0-6 8-16,3-9-8 15,2-10-96-15,2-13-360 0,5-6-56 16,8-10-136-16,16-31 56 15,0-9-905 1,3-11 441-16,-6 1 648 0,-13 15 408 16,-5 7 1616-16,-14 16 193 15,-5 19-489-15,-4 3-1128 16,0 19-192-16,-4 13-64 0,-5 6 64 16,-2 10 0-16,3 5 0 15,8-2-720-15,0 13-1513 16,0-17 57-16,0-15-3073 15</inkml:trace>
  <inkml:trace contextRef="#ctx0" brushRef="#br0" timeOffset="15616.11">22846 9007 8241 0,'0'0'3209'16,"0"0"-2353"-16,0 0-840 0,0 0-16 15,-28 86-872-15,28-48-2121 0</inkml:trace>
  <inkml:trace contextRef="#ctx0" brushRef="#br0" timeOffset="16050.13">22794 9575 4096 0,'0'0'6842'0,"0"0"-4834"0,0 0-223 0,0 0-449 16,12-104-408-16,7 56-584 16,17-6-272-16,0 3-72 15,1 4-216-15,-2 5 8 0,-7 20 136 16,-9 9-256 0,-2 13-176-1,-9 13 200-15,-5 22 152 0,1 6 104 0,-4 10 40 16,-4 9 8-16,-7-3 0 15,-9-2 0-15,4-11 0 16,0-9-8-16,4-10-192 0,5-15-64 31,2-7 264-31,5-3 208 0,12-25-136 16,16-13-72-16,19-23-224 16,6-2 152-16,-1-4 64 15,-1 1 8-15,-19 21 128 0,0 7 248 16,-12 22 368-16,-9 16-240 31,-2 6-496-31,-5 26 0 16,-4 9 32-16,0 10 8 0,0 9-40 15,0 1-8-15,0-4 0 16,0 3-536-16,8-15-1600 0,3-13-3290 0</inkml:trace>
  <inkml:trace contextRef="#ctx0" brushRef="#br0" timeOffset="16403.75">23555 9334 9113 0,'0'0'4121'0,"0"0"-3737"15,0 0-232 1,0 0 104 0,0 0 225-16,0 0-249 0,0 0-184 15,52 73-48-15,-20-73-80 16,0 0-144-16,3-13-72 0,-3-9-225 15,-4-12 193-15,-12-5 128 0,-4-2 200 32,-12 0 192-32,0 9 761 15,-16 13 167-15,-8 13-528 16,-8 6-256-16,0 9 40 0,0 16-80 16,4 10-88-16,9 7-32 0,2 2-56 15,10 1-40-15,7-4 64 31,0-3-48-31,15-6-96 16,13-4 8-16,4-12-8 0,9-6-120 16,26-13-680-16,-7-16-1608 15,-4-10-5058-15</inkml:trace>
  <inkml:trace contextRef="#ctx0" brushRef="#br0" timeOffset="17572.59">24738 9128 7801 0,'0'0'4785'0,"0"0"-3264"0,0 0 103 31,0 0-288-31,0 0-520 16,0 0-744-16,0 0-72 16,-28 44-80-16,0 7 80 0,-12 19 0 15,1-3 0-15,3-1 0 16,4-2-40-16,16-26-32 0,4-3-576 16,5-13 40-16,7-15-528 31,11-7-72-31,17-23 1007 0,19-31 73 15,13-32-544-15,8-31-40 16,-8-3 712-16,-20 24 8 0,-21 39 1192 16,-15 35 89-16,-4 19 751 31,0 3-648-31,0 0-1296 16,0 19-96-16,0 12-128 0,0 11 112 0,13 5-216 0,11 7-536 31,4-12-344-31,8-8-608 0,7-18-633 15,5-16 417-15,3-9-633 16,1-30-728 0,-3-18 1177-16,-6-3 2120 15,-7-3 1856-15,-8 9 457 0,-12 9 623 16,-8 20 257-16,-4 18-896 16,-4 11-2137-16,-8 37-160 0,-20 35-64 0,-20 29 64 15,-8 19-8-15,1-20-328 31,10-27-849-31,18-33 697 16,11-15 328-16,0-10 144 0,4-3 16 16,8-13 0-16,4-10 1008 15,28-37-295-15,28-42-713 16,40-41-48 0,19-22-16-16,0 3-176 15,-19 35-65-15,-40 50 49 0,-21 27 256 16,-10 21 777-16,-5 10 399 15,-5 3-328-15,6 13-640 16,-10 24-136-16,-7 11 32 0,-4 25 16 31,-15 19-64-31,-21 19-48 16,-1 7-8-16,-2-7-80 0,7-29-40 16,24-18-744-16,4-22-1513 15,4-20-3296-15</inkml:trace>
  <inkml:trace contextRef="#ctx0" brushRef="#br0" timeOffset="17894.84">26085 9103 5881 0,'0'0'7753'0,"0"0"-6456"16,0 0-665-16,-100 37-112 15,65 2-80 1,-2 8-176-16,10 10-152 0,11 0-112 15,8-3-80-15,8-3-520 0,4-13-640 16,24-15-49-16,4-14 361 16,7-9 416-16,1-25 464 15,-4-16 48-15,-12-14 672 0,-8-5 961 32,-16-3-377-32,0 6-32 0,-16 12-120 15,-12 14-463-15,4 11-329 16,0 17-312-16,8 3-168 15,12 13-793-15,4 12-1063 0,48 16-977 16,3-9-1768-16,9-7-2176 0</inkml:trace>
  <inkml:trace contextRef="#ctx0" brushRef="#br0" timeOffset="18247.64">26562 9192 9938 0,'0'0'4521'0,"0"0"-2425"31,0 0-936-31,0 0-808 0,-86-17-176 16,37 36-56-16,-3 16-120 0,1 7 0 16,3 12-208-16,12 3-328 15,16 0-264-15,12-6-360 16,8-13-705-16,20-13 689 0,20-18 872 16,12-10 304-1,19-42 272-15,13-31 64 16,12-45 640-16,-1-19 177 0,-11-15-41 15,-24 6-288-15,-24 18-64 16,-17 30-48-16,-14 34 217 16,-5 33 223-1,0 14-200-15,0 14 24 16,0 6-528-16,-9 6-448 16,-14 42-352-16,-9 35 296 0,-4 37-8 15,0 17-232-15,8 2-648 16,13-9-504-16,2-22-265 0,9-31-2480 31,4-23-3392-31</inkml:trace>
  <inkml:trace contextRef="#ctx0" brushRef="#br0" timeOffset="18569.32">27097 9090 12410 0,'0'0'2833'0,"0"0"-2833"0,0 0-200 0,0 0 152 16,0 0 48-16,0 0 136 16,0 0-24-16,67 28-48 15,-39-28-64-15,0-3-128 16,-3-19-128 0,3-10-120-16,-13-3 160 0,-7-3 216 15,-8 3 384-15,-8 10 1008 0,-20 15-832 16,-8 10-112-16,-12 10-248 15,-3 18 72-15,3 17-80 16,0 9-88 0,17 6-56-16,10 4-32 15,17-1-16-15,4-2 0 16,28-4-88-16,16-16-160 0,32-16-648 16,-5-12-1208-16,-7-13-3402 0</inkml:trace>
  <inkml:trace contextRef="#ctx0" brushRef="#br0" timeOffset="19500.11">27531 9477 9073 0,'0'0'3289'0,"0"0"-1873"16,0 0-887-16,0 0 375 16,103-70-96-16,-62 35-272 15,10-9-88-15,13-20-192 0,12-21-120 16,16-30-80-16,-1-9-56 0,-19 4-40 31,-24 15-256-31,-25 35 80 16,-10 22 144-16,-13 23 72 15,0 13 176-15,0 8 296 0,-17 4-384 16,-15 7-88-16,-15 25-160 16,-20 22 80-16,-14 28 80 0,5 19 56 31,17 7 40-31,35-9-16 16,24-10-72-16,20-13 56 15,24 0 16-15,12-9 64 0,19-4-88 0,-3-12-56 16,-13-16-128-1,21-9-496-15,-31-23-2200 0,-6-3-7219 0</inkml:trace>
  <inkml:trace contextRef="#ctx0" brushRef="#br0" timeOffset="23662.25">28822 8220 4336 0,'0'0'4673'0,"0"0"-3296"16,0 0 39-16,0 0-168 0,0 0-15 16,0 0-177-16,0 0-448 15,8-29-392-15,-8 29-208 31,0 0-8-31,-8 0-104 0,-8 0-56 0,-7 0 64 16,-5 0 16-16,-4 0 8 16,-9 0-32-16,-2 0 56 0,-9 0 40 15,4-3 8-15,-8 0 0 16,8-7 8 0,1 4-8-16,3-3 0 15,8 2 8-15,0 4 0 0,0-4 0 16,-3 1-8-16,-2 0 8 15,2 3-8-15,-5 0 8 0,-4-4-8 16,-4 4 8-16,1 0 0 31,-5-3-8-31,8 2 0 16,-3 1 0-16,-5 0-8 0,4 0 8 16,-4 0-8-16,0-1 8 0,4 4-8 15,-7 0 8-15,3-3 0 16,4 3-8-16,-8-3 8 31,5 3 0-31,-1-3 8 0,0 0-8 16,0 0 0-16,0-1 8 15,1 1-8-15,-5-3 8 0,0-1-8 16,0 5 16-16,1-5-8 16,-5 1-8-16,8 2 0 31,0 1 0-31,0 0-8 0,0 0 8 15,1 0 0-15,-5 0 0 0,4-1 0 16,0 1 8-16,-4-3-8 0,-3-1 0 16,-1 5 0-16,0-5 0 15,-7 4 0 1,3-4 0 0,-4 4 0-16,5 3 8 0,-10-3 0 15,6 0 0-15,3 0-8 0,-3 3-8 16,3 0 8-16,4 0-8 0,0 0 8 15,0 0 0-15,1 0 0 32,-1 0 0-32,0 0 0 15,1-3 0-15,-1 3 0 0,4 0 16 16,-3-3-16-16,-1 3 8 16,0-4 0-16,4 1 16 0,-7 3 24 15,2-6-48-15,2 6 8 31,-5-4-8-31,4 1 8 0,-3 0 80 16,3 3-80-16,4 0 64 16,-7 0 8-16,7 0-64 0,-4 0-8 15,1 0 8-15,3 0-16 16,-9 0 8-16,10 3 8 16,-9 4-16-16,4-1 8 0,-3-3-8 31,3 4 8-31,0-4-8 0,-3 0 16 15,3 3-16-15,4-6 0 0,-7 3 0 16,7 1 8-16,-4-1-8 16,4-3 0-1,4 3 8 1,-3 4-8-16,6-5 0 0,-3 5 0 16,2-1 8-16,1-3-8 0,1 4 0 15,-4-1-8-15,-4 4 8 0,6-1 0 16,-2-3 0-16,-4 4 0 31,0-4 0-31,-8 1 0 16,5 2 0-16,-6-2 8 0,2 2-8 15,-1-2 0-15,1-1 0 16,-1 3-8-16,8 4 0 0,4-4 8 16,0 1-8-16,13 3 8 31,-2-1-8-31,6-2 0 0,3 3 8 15,-4-4 0-15,4 1-8 16,-4-1 8-16,1 1-24 0,-2 0-32 16,2-4-64-16,-8 3 96 15,6 4-24-15,-2-7 0 32,3 4 0-32,-1 3-16 0,6-4-8 15,-1-3 64-15,0 4-48 16,1-1 56-16,-6 1-48 0,2 0 40 0,-5-1 0 15,4 4 8-15,-4-4 0 16,0 4-8 0,4 0 0-1,1-4 0-15,3 1 0 0,-5 3 8 16,6-4 0-16,3 4 0 16,-4 2-16-16,4-2 8 15,1 3 0-15,-1 0-8 0,4 0 8 0,-8 3-64 31,4 0 72-31,-3 0 8 16,-1 0-8-16,-1 3 0 0,1 0 0 16,1 1 8-16,-1-1-8 15,-8 0 8-15,4 4-8 16,1 2 0-16,-1-2 0 0,-1 2 8 16,6 4-8-16,-5-3 8 0,4 2 0 31,9 1 0-31,-5-1 8 15,8 5-16-15,-4-1 0 16,3 3 0-16,1-4-16 0,1 8 16 16,-1-4 0-16,0 0 24 15,0 3 24-15,5-2-40 0,-2-2 80 32,10 5-32-32,-6-4-48 15,10 0 96-15,-5 0-32 16,3-3-16-16,5 0 24 0,-3 3-64 15,3 0 128-15,4 7-16 16,0-1-16 0,0 1-32-16,0-1 0 0,0 7-16 15,8-7-16-15,3 0 8 16,2 1 24-16,-2-1-72 16,-3-5 8-16,5-1 40 0,-6-6-48 0,5-1 0 15,0-2 0-15,4 0 72 16,4-4 16-1,8 4 0-15,4-4-40 16,4 7-48-16,-1 2 0 16,6-2 8-16,-2 0-8 15,1-4 0-15,-4 1 0 0,-5-4 0 32,6-5-8-32,7-1 48 0,-1-6-32 15,17-1 88-15,16 4-56 16,20 3-40-16,-5-3 40 15,-12 3-48-15,-10 0 0 0,-18-3 8 16,5 3-8-16,4 3 8 31,-4 0-8-31,0 0 0 0,0-2 8 16,-1-1-8-16,1-4 8 16,11 1-8-16,9 0 8 15,20 3-8-15,20 0 8 0,-2 0 0 16,-18-3-8-16,-24-3 8 15,-21-7-16 1,-6-3 16-16,11 7-8 0,15-3 8 16,29 2 0-16,12 0 8 15,15-2-8-15,-11-1-8 16,0 4 8-16,-9-1 0 0,-4-3-8 16,-3 4 8-16,-8 0-8 15,-17-4 0-15,-15 0 0 16,-12-3 0-16,-4-3-8 15,12 4 16-15,23-4-8 16,17 0 8-16,15 3 0 16,-12-3 0-16,-18 3-8 0,-25-3 8 31,-13 0-8-31,13 3 8 0,8-3 56 16,23 3 8-16,13-3 16 15,8 4 24-15,7-4 40 16,-7 0-48-16,-13 0 24 0,-7 2-16 15,0 2-40-15,0-4 40 32,-17 3 0-32,-7 0 33 0,-17 0-33 15,1-3-104-15,12 0 8 16,8 0-8-16,8 0 0 16,-1 0 8-16,1 0-16 0,0 0 16 15,-1 0-8-15,1 0 0 31,-5 0 0-31,2 0 0 0,-2 0-8 0,-7 0 8 16,3 0 0-16,-3 0 0 16,0 4 8-16,0-1-8 15,4 0-8-15,-4-3-8 0,3 0 8 16,-3 0 0 0,0 0-8-16,-5 0 8 15,1-6-8-15,-4 2 8 0,4-2 8 16,-5-1-8-16,5 1 0 15,0 0 0-15,0 0 0 16,-1 2-8-16,-3 1 8 0,0 3-16 31,-5-3 8-31,5 0-64 16,-4 0 24-16,1 0 48 0,-6-1-8 16,5-2 0-16,4-4 0 15,0 4-48-15,-5-7 48 0,-3 4-8 16,0-4 8-16,0 4-8 31,-5-1 8-31,2-3 0 16,-2 1 8-16,1-1 0 0,0-3 0 15,-1-3 0-15,5 0 0 16,1 0 8-16,-6 0-8 0,9 0 0 16,-8-3-56-16,4 3-1 31,-1 0 57-31,-2 0 0 0,-2-1 0 15,-3 1 0-15,-5 3-8 0,2-3 8 16,-1 7 8-16,-5-4 0 16,-3 0 9-16,4 0-17 0,4-3 40 15,4 0-32 1,4-3-8 0,3 0 0-16,-2-4 0 15,-6 4 0-15,1 3 0 0,-12 0 72 0,0 0 104 16,-4 0-32-16,0 0-24 15,-1 0-40-15,5-7 16 0,0 1 0 32,4-1-80-32,4-2 0 15,4 0-8-15,0-1 0 16,-1 0 0-16,2 0 40 0,-2 1-48 16,-7-1 0-16,0 1 8 0,-8 2 40 15,4-2 16-15,-9-1-56 31,2 1 56-31,3-1-64 16,-9 0 0-16,5-2 0 0,5-1 0 16,-6 1-8-16,1-1-56 15,4 0 8-15,-4 3 48 0,0 1 0 16,-9 2-64-16,2-2 56 31,-5 6-48-31,-1-4 48 16,2 4 16-16,-5-4-48 0,4 1 48 15,-4 0-8-15,-1-4 8 0,5-3-8 16,-3 1-56-16,3-1 56 0,-5-3-48 16,-3 0 8-1,8 0 40 1,-8 3 0-16,4 1-72 16,-4 2-8-16,0 0 8 0,0 1 16 15,0 2 56-15,0 4-48 0,0-3 48 16,-4 2-48-16,4 1 48 0,-4 0 8 31,0-3-8-31,1-1 8 16,-5 1-8-16,3 0-48 15,-3-1 40-15,5 4-57 0,-5-4 65 16,0 4-8-16,-1-3 8 0,-2 0 0 16,3-1-64-16,-4 0 64 31,0 1 8-31,-4 0-48 15,0-1 48-15,0 4 0 0,0-3 0 16,-4 3 0-16,5 2 0 16,-6 2-8-16,1-1 8 0,1 3-8 15,-1-3 8-15,-1 6-8 32,-2-3 0-32,-5-3 0 15,-8-3-56-15,0 0 64 0,-8-4-8 16,-8 4 0-16,1-1 0 15,3 1-8-15,-4 3-56 0,8 1-104 0,0 1-224 16,4 2-600 0,-19 8-632-1,15 1-2561-15,5 3-4233 16</inkml:trace>
  <inkml:trace contextRef="#ctx0" brushRef="#br0" timeOffset="33029.93">9279 9788 6449 0,'0'-9'6689'16,"0"2"-4560"-16,0 4-561 15,0 0-680-15,0 3-376 0,0 0-240 16,0 0-272-16,0 13-144 16,0 6 80-16,0 12 64 0,0 14 8 31,0 6 64-31,8 6 16 16,0 7 88-16,0 15-47 15,3 16-57-15,2 10 8 0,-5-10-80 16,-5-19 8-16,1-25-8 0,0-16 0 15,-4 3-136-15,0 0-425 16,0-6-335 0,-8-13-1008-16,-3-6-2689 15,-9-13-1008-15</inkml:trace>
  <inkml:trace contextRef="#ctx0" brushRef="#br0" timeOffset="33359.37">9009 9868 8089 0,'0'0'1489'16,"0"0"-265"-16,19-76-472 0,5 44 312 15,19 0 40-15,26-3-223 16,26 3-313 0,29 7-144-16,7 15 0 15,-24 10-16-15,-31 7-208 16,-32 11-104-16,-8 12-96 0,4 20-8 15,0 20-56-15,-9 28 64 16,-14 4 8-16,-17-4 216 0,-24-12-16 31,-16-10-72-31,-8-2-8 16,5-11 0-16,-6-12-24 16,10-13-8-16,-2-7-16 0,-6 1-16 15,-5 0-64-15,-4-3-200 16,-4-14-608-16,17-12-1288 0,11-3-4274 0</inkml:trace>
  <inkml:trace contextRef="#ctx0" brushRef="#br0" timeOffset="33766.1">10566 9740 13082 0,'0'0'2729'0,"0"0"-945"15,0 0-1128-15,0 0-111 16,0 0-337-16,0 23-144 0,0 25-56 16,4 22 216-16,3 21-112 15,2 8-56-15,-5-17-48 31,0-21 0-31,-4-17-8 0,0-6-128 0,0 3-464 16,0 4-545-16,-8 6-647 16,-4-16-2193-16,4-16-1704 0</inkml:trace>
  <inkml:trace contextRef="#ctx0" brushRef="#br0" timeOffset="34216.92">10466 9687 4176 0,'0'0'4329'0,"8"-89"-3184"16,12 35-609-16,8-4 760 31,12 8 136-31,3 8-432 0,17 5-655 16,0 11-81-16,8 10-24 16,0 13-104-16,-8 3-136 0,-13 28-40 15,-7 26-56-15,-20 26 40 16,-20 25 56-16,-24 9 8 15,-27-6 0-15,-1-26 48 0,3-28-32 32,10-16-16-32,3-9 8 15,-7-4-16-15,-2 1 8 0,6-10 40 16,11-4 0-16,7-12 80 16,18 0 520-16,3 0 72 31,7 0-136-31,17 0-432 0,12-2-152 0,12 2-72 15,5 0-16-15,2 18 16 16,0 8-16-16,1 6 8 0,0 3 80 16,-4 6-8-16,-4-3-40 15,-9 6 48-15,-7-9-8 16,-12-3 0-16,-8-10-192 16,-7-9-296-16,-5-4-408 15,-5-9-273-15,-7-6-127 16,-4-13-4545-16</inkml:trace>
  <inkml:trace contextRef="#ctx0" brushRef="#br0" timeOffset="36329.65">11885 9051 16 0,'0'0'8921'0,"0"0"-7240"0,0 0-809 16,0 0-128-16,0 0 432 16,-32-37-239-16,24 30-433 15,-8 1-104-15,4 2-248 0,-8-1-64 0,-8 1-24 31,-4 1-64-31,-7 0 8 16,-10 3-8-16,-2-3 0 0,-9 3 8 16,-3 0-8-16,-17 0 0 15,-16 0 0-15,-16 3 0 16,-7 3 0-16,4 0 8 0,11-3-8 31,8 1 0-31,8-1 8 0,-3 3-8 16,8 1 8-16,-1-4-8 15,12 3 0-15,12-3 0 16,-12 4 0-16,-11 2 0 0,-12 4 0 16,-10 3-8-16,10-4 8 31,15 5-8-31,-3-2 8 0,-1 1-8 16,0 3 0-16,1-3 0 15,3 0-72-15,8 0-48 16,13-7 32-16,10-2 48 0,6-1 48 0,-9 4-8 15,-4-1 8 1,-4-2-8-16,9 2-40 0,-1-3 48 16,4 4-304-1,8-4 128-15,4 4 152 16,4-1-24-16,8 1 40 16,0-1 8-16,5 1-16 0,-1 2 8 15,4-2-48 1,0 3 0-16,4-1 40 15,-4 1 16-15,4 3-8 0,0 3 8 16,0 0 0-16,1 7 120 16,2-1 104-16,-3 7-120 15,5 0-24-15,3 5 64 0,-1 8 88 32,5 6 0-32,0 3-56 15,0 6 64-15,0 4-104 0,5 12-8 16,-1 13-48-16,-1 15 16 15,1 5-24-15,0-5-16 0,0-5-48 16,0-11 0-16,-4 1 0 31,4-9 0-31,-4-4 8 0,5-6-8 16,-5-7 8-16,0-12-16 16,0-10 8-16,0 1 0 15,0-1 0-15,0 6 0 0,0 1 0 16,-5-7-8-16,1-2 0 15,0-8 0 1,0 1 0-16,0-10-8 0,0 0 0 16,1-5 0-16,3-5 8 15,0-2 0-15,0-4-16 16,3 3-40-16,13 1 56 0,8-3 8 16,8 5 0-1,7 4 0-15,10-3 0 16,10 6-8-16,17 0 0 0,24 0 0 15,19 0-56-15,9-10-32 16,-4-2-96-16,3-7 24 16,-7-7 64-16,7-5 96 0,0-8 0 31,1 5 16-31,3-4-16 0,-8 0 0 0,-3 3 0 16,-4-4 0-1,-4 2 0-15,-5 2 0 16,1-3 8-16,-5 3 40 0,0 3 24 15,-2 1 40-15,-2-1 0 32,-3 3-32-32,-1 4-72 0,-7 0 8 15,-13 2-16-15,-19 4 0 16,-11-3 8-16,-6 3 0 16,1-3-8-16,8 0 0 0,-1 3-8 15,-2-3 8-15,-6-4 0 16,-3 4-8-16,-4-3 8 0,-4-1 0 15,-4 5 0 1,-9-5 8-16,-2 1 88 16,-2-1 200-16,-7-3 56 15,4 1-104-15,1-10-56 0,2 0 8 16,-3-10 8 0,8-6-112-1,0-6-96-15,0-6 8 0,4-4-8 0,0-6 0 16,0-1 0-16,-5-1 8 15,-6-2 0-15,-1-15 8 16,-8-13 72-16,0-16 56 0,-8 13 8 31,-8 16-7-31,4 25 23 16,-4 13-40-16,-4-10 8 0,-4-5 48 16,-4-11-48-16,0-13-88 15,4-11-40-15,5-17 48 0,6-6-8 16,13 0-40-16,0 3 0 31,13 9 40-31,-2 10-48 16,-3 26 0-16,-4 22-48 0,0 9 48 15,-4 3 0-15,0 1 0 16,-4 2 0-16,-19 11-480 0,-33 15-577 16,0 0-3256-16,-4 2-7433 0</inkml:trace>
  <inkml:trace contextRef="#ctx0" brushRef="#br0" timeOffset="37436.9">5127 10480 9378 0,'0'0'2648'0,"0"0"-1824"0,0 0-648 15,0 0-96-15,0 0 248 16,-32 55 192-16,9-11-23 0,-1 3-169 31,-8 7-48-31,0 7 72 16,-8 9 104-16,4-7-40 0,0 7-128 15,0-3-136-15,5-10 0 16,-1 3-144-16,0-6 40 0,8-6-40 16,0-10-8-16,0-6-8 15,8-7-592-15,5-6-792 32,-6-6-1441-32,9-7-2472 0</inkml:trace>
  <inkml:trace contextRef="#ctx0" brushRef="#br0" timeOffset="37800.92">4498 10598 8057 0,'0'0'2673'15,"0"0"-841"-15,0 0-111 16,0 0-1-16,0 0-520 15,0 0-744-15,0 0-456 16,0 0-208-16,0 0 208 0,56 44 176 16,-4 14 0-16,11 18 56 15,17 16-48-15,-4-6 0 16,-16-14-120 0,-13-20-8-16,-8-18-48 15,2 11 0-15,6-1-8 0,2 3 0 16,-14-12 0-16,-11-12 0 15,-12-10 0-15,-4-7 8 32,-8-3 48-32,4-3 81 0,-4 0 47 15,0-3 72-15,0-13-256 16,0-13-368-16,0 1-1481 0,0 6-3744 0</inkml:trace>
  <inkml:trace contextRef="#ctx0" brushRef="#br0" timeOffset="38722.33">6203 10852 7841 0,'0'0'4433'16,"0"0"-3449"-16,0 0-167 0,0 0 295 15,0 0-168-15,0-6-400 16,12 6-368-16,12-4-128 16,16 1 40-1,3-3 16-15,13-1 16 16,8 1 40-16,20-3 104 0,11-1 40 16,21 1 8-16,8-4-104 15,-5 0-16-15,-12 0-47 16,-11 1-9-16,3-4-16 0,-2 0-56 31,2 0 8-31,-3 3-64 16,-5 1 48-16,-15 2 16 0,-20 1 16 15,-17 6-16-15,2-1-24 16,-2 4-48-16,13-3 0 16,-1 0 8-16,-2 3 0 0,-1-3 0 31,-5-1 0-31,-3 4 0 15,-4-3 8-15,-8 3-8 0,-12-2-8 0,-4 2-64 16,-9 0-112-16,-3 0 8 16,0 0-8-16,0 0-88 15,0 0 7-15,0 0-63 16,0 0 0 0,0 0-80-16,0 0-96 0,0 0-384 15,0 0-432-15,-3 0-737 0,-9-4-191 16,0 1-553-16</inkml:trace>
  <inkml:trace contextRef="#ctx0" brushRef="#br0" timeOffset="39075.32">7993 10360 7193 0,'0'0'2761'31,"0"0"-761"-31,0 0-104 16,0 0-55-16,0 0-161 16,0 0-704-16,0 0-559 0,-25-32-265 15,25 32-88-15,4 3-64 16,12 7 0-16,8 6 24 0,8 3 64 31,7 6-32-31,2-2 40 16,6 2-88-16,-6 0 0 0,2-3 8 15,-11 4-8-15,-4-1-8 0,-13 4 0 16,-6-1-16-16,-9 4 8 16,-4 3 8-16,-20 0 0 15,-12 0 136 1,-12 3-80-16,1 0 48 16,-9 0-104-16,-17 13-704 15,18-10-1577-15,7-12-6585 0</inkml:trace>
  <inkml:trace contextRef="#ctx0" brushRef="#br0" timeOffset="40973.25">12343 10249 280 0,'0'0'1288'0,"0"0"1280"31,0 0-1047-31,0 0-225 0,0 0-480 0,0 0-120 16,0 0 265-16,-8 0 479 16,8 0-200-16,0 0-392 15,0 0-8-15,0 0-55 0,0 0-161 16,0 0-240-16,4 0-160 16,-4 0-200-16,4 0-16 15,8 0 0-15,4 0 0 16,3 0-8-16,2 0 8 15,7 0-8-15,7 0 0 16,1 0 0-16,8 0 0 0,-4 0 8 16,7 0-8-16,1 0 8 31,-4 0 8-31,0 0-8 0,0-3 0 16,-4-1 0-16,-4 4 64 15,-4 0-16-15,3 0-8 0,1 0 40 16,4 0-16-16,8 0 40 15,-5 0-24-15,10 0-72 32,2-3 32-32,1 3-48 0,-1-3 48 15,1 0-40-15,0-1 48 16,0 1 64-16,0 0 0 0,0 0-24 16,-5 0-16-16,5 0-32 15,-4 0 24-15,4-1-64 16,-1 1 40-1,5 0-32-15,0 0 0 0,4-1 32 16,-1-2-40-16,-3 3 0 16,4-3 0-16,0-1 0 0,0 1-8 15,0 0 48-15,0-4-32 16,-1 4-8 0,5-3 96-1,-1 2-32-15,-3-3-8 0,4 4-16 0,-5 3-48 16,-3-3 8-16,5 2 0 15,-2-2 0-15,-4 3 0 0,1-4 8 16,0 5-8-16,4-5 0 16,-5-3 48-16,10 4 40 15,-5-6-32 1,3 2-8-16,-3 0-8 16,-4 1-48-16,-1 3 48 0,-6-7-48 15,-2 7 8-15,-3-4-8 16,3 0 0-16,1 1 16 31,0-1-8-31,4 1 0 0,-1-1 8 16,1 4-16-16,-4-4 8 15,-4 1 0-15,-4 3 40 0,-1-1 32 16,2 1-8-16,2-3-56 16,-3 5-8-16,0-2-8 31,-5-1 8-31,-2 4 8 0,3 0-16 0,-12 0 8 15,3 3 8-15,-6-3-16 16,-6 3 0-16,-3-3 8 0,-8 3 40 16,0-3-48-16,-4 3 8 15,0-4-8-15,0 4 0 16,-4 0-56-16,0 0-232 16,0 0-216-16,0 0-264 15,0 0-504-15,-16-3-1369 16,0-3-1408-16,0-1-3888 0</inkml:trace>
  <inkml:trace contextRef="#ctx0" brushRef="#br0" timeOffset="41437.9">16398 9623 6345 0,'0'0'2648'0,"0"0"-1143"16,0 0-265-16,0 0 496 0,0 0-167 15,0 0-785-15,-7-6-432 16,7 6-88-16,0 0 56 31,7 0 48-31,6 3-16 0,7 3-32 16,3 7-112-16,9 3-88 0,0 3-8 15,9 0 24-15,-6 0-64 0,9 6-8 16,-4 1-56-16,0-4 48 16,-1 0-48-1,1 0 0 1,-8 1 8-16,1-7-8 0,-14-1 0 16,1-5 0-16,-8 3 0 0,0-7-8 15,-8 0-8-15,-4 4-40 0,0-1 40 16,-4 4 8-16,-12 3 48 31,-8 3 89-31,-12 7-33 16,-4-4 0-16,-8 6-8 0,-8 1-80 15,1 3-8-15,-8 3 0 16,-17 12-8-16,-24 17-457 0,16-7-1207 16,8-13-3545-16</inkml:trace>
  <inkml:trace contextRef="#ctx0" brushRef="#br0" timeOffset="43018.79">5422 11417 4953 0,'0'0'4473'16,"0"0"-2857"-1,0 0 512-15,0 0-159 0,0 0-393 16,0 0-472-16,0 0-368 0,0-13-167 15,0 13-201-15,0 0-120 16,0 0-136-16,0 0-112 0,4 0 0 31,-4 0-56-31,0 0-40 16,4 0-32-16,-4 3-16 0,4 10 136 16,0 3 8-16,-4 6 8 15,0 4 40-15,-8 2 24 0,-11 7-64 16,-9 0-8-16,0 3-112 31,0-9-560-31,0 0-937 16,3-11-2576-16,6-11-4809 0</inkml:trace>
  <inkml:trace contextRef="#ctx0" brushRef="#br0" timeOffset="43777.13">5765 11290 7905 0,'0'0'5785'15,"0"0"-4872"-15,0 0-233 0,0 0-232 16,0 0-240-16,0 13-80 16,0 3-56-16,0 2-24 0,0 2-32 15,0-1-16-15,3-3 0 16,10-4 0-16,2-5-96 31,2-1 16-31,-2-6 56 0,6 0 16 16,3-10-80-16,-5-5-24 15,1-8-56-15,1 1 24 0,-10 0 88 16,-3 0 56-16,-4 2 112 31,-4 8 256-31,0 6 264 16,0 2 272-16,0 4-88 0,0 0-416 15,0 0-400-15,0 0-48 0,0 13-136 16,0 9 104-16,0 7 72 0,4 12 8 16,0 4 0-1,4 9 0 1,0 16 8-16,-1 18-8 16,10 17 8-16,-9 10-8 0,4-8 0 15,-8-11-48-15,0-23 48 0,-4-16 0 16,0-16 0-16,0-9 16 0,0-1-16 31,-8-2 0-31,-4-3-112 16,0-7 112-16,-8-10 0 15,0-3 152-15,-4-6 128 0,0 0 209 16,-4-3 95-16,-4-9-40 0,4-10-16 16,-3-4-40-16,3-9-96 31,3-6-24-31,10-23-128 15,7-18-104-15,8-33-136 0,28-11-216 16,20-5-248-16,11 14-112 16,1 31-360-16,8 20-625 0,-24 24-735 15,-8 20-4073-15</inkml:trace>
  <inkml:trace contextRef="#ctx0" brushRef="#br0" timeOffset="46548.6">13969 10633 1856 0,'0'0'6409'16,"0"0"-4096"-16,0 0-561 15,0 0-328-15,0 0-391 0,0-4-401 16,0 4-200-16,0 0-200 16,-9 0-32-16,2 13 72 0,-9 3 136 31,-4 6 32-31,-8 7-80 16,0 6-72-16,-8 6-64 15,-3 10-48-15,-6 3 113 0,2 3-137 16,-2 0-104-16,6 4-40 15,-1-4 0-15,5-3-8 0,3-7 0 16,4-5-329 0,4-11-391-16,3 1-400 15,2-10-720-15,-5-6-1265 16,4-6-1456-16,4-7-2024 0</inkml:trace>
  <inkml:trace contextRef="#ctx0" brushRef="#br0" timeOffset="46898.23">13275 10820 3392 0,'0'0'6522'16,"0"0"-4562"-16,0 0-8 15,0 0-183-15,0 0-489 16,0 0-736-16,0 0-320 0,0 0-144 15,24-13-80-15,-4 30 0 16,8 8 320-16,12 6-40 0,4 7-16 31,4 7-111-31,-5-1 15 16,9 7-88-16,-4-3 8 16,-8-4-80-16,-4-2 8 0,-4-8-16 15,-8-5 0-15,-9-6-8 16,-3-5-48-16,0-5-144 0,-8-3-241 15,0-1-359 1,-4-2-624-16,0-1-841 16,0-6-2432-16,0 0-2912 15</inkml:trace>
  <inkml:trace contextRef="#ctx0" brushRef="#br0" timeOffset="48000.74">14024 11395 1112 0,'0'0'5201'0,"0"0"-1040"0,0 0-2025 16,0 0-63-16,0 0-233 16,0 0-552-16,-4 6-512 0,4-6-119 15,0 0 55-15,0 0-56 16,13 0-144-16,2 0-200 31,9 0-64-31,4-3-128 0,0 0-112 16,0-3-8-16,-5 2-104 0,-2 1-752 15,-1 3-408-15,-5-3-505 0,-7 0-1071 16,1-1-3682-16</inkml:trace>
  <inkml:trace contextRef="#ctx0" brushRef="#br0" timeOffset="48489.99">14267 11233 1360 0,'0'0'7881'16,"0"0"-5656"-16,0 0-233 0,0 0-239 15,0 0-489-15,0 0-608 16,0 0-488-16,41-44-160 0,-30 44-8 16,1 0-104-16,4 9 32 15,0 7 24-15,-4 3 32 0,-4 3 16 31,0 3-8-31,-8 1 8 16,0-4 0-16,0-3 0 16,0-3 8-16,0-10-8 0,0 1 0 15,-4-7 8-15,4 0 40 32,0 0 96-32,0-13 72 0,0-6-216 15,4-6-256-15,12-11 136 16,3-1 72-16,2 2-56 0,3 0 96 15,-4 9 8-15,-1 7 48 0,-6 10 104 16,-2 9-72 0,1 0-80-1,-3 6-64-15,2 13 16 0,1 3 40 16,-4 7 0-16,0 3 8 16,-4-4 0-16,-4 1 16 0,0-1-16 15,0-6 0-15,4-5-248 0,4-2-1000 31,-4-5-1809-31,0-7-3384 16</inkml:trace>
  <inkml:trace contextRef="#ctx0" brushRef="#br0" timeOffset="48852.47">14697 11246 408 0,'0'0'8729'16,"0"0"-6992"-16,0 0-737 15,0 0 232-15,0 0-143 16,0 0-561-16,0 0-240 0,41 0 80 16,-22 0-56-16,5-4-160 31,-3-2-40-31,-2-7-64 0,-3-3 40 16,-4-2-88-16,-4-5-64 15,-8 1-32-15,0 3 96 16,-4 0 120-16,-8 9 312 0,-8 7-184 0,4 3-192 15,-8 7 16 1,0 15 48 0,5 10 32-16,-1 3-56 0,7 2-88 15,9 2 0-15,4-4-8 16,0-4-64-16,4-2-344 16,16-10-272-16,4-6-224 0,4-10-385 15,16-3-567 1,-4-16-945-16,-4-6-2040 15</inkml:trace>
  <inkml:trace contextRef="#ctx0" brushRef="#br0" timeOffset="49259.88">15012 11106 1616 0,'0'0'6009'15,"0"0"-2848"-15,0 0-465 0,0 0-1327 16,0 0-1113-16,0 0-200 0,0 0 120 31,-4 76-24-31,4-41-88 16,0-4-64-16,0-1 0 15,9-8-352-15,2-3-104 0,1-10-144 16,4-2-113-16,5-7 321 31,-2-7-56-31,1-12-504 0,-1-10 128 16,2-3 648-16,-5 1 176 16,-4 3 720-16,-5 2 656 15,-3 13 505-15,-4 10-545 0,0 3-1048 16,0 7-288-16,0 8-264 15,5 11 264 1,-1 2-8-16,8 1-288 0,-1-7-176 16,2-3 16-16,2-9 104 15,5-7 352-15,-8-3 120 16,4-3 464-16,-8-17 40 0,5-5 88 16,-10-3 264-1,-3-10-312-15,0 0-288 16,-3-4-55-16,-10 10-145 0,5 7 8 15,4 9-184-15,1 13-384 16,3 6-1593-16,0 13-3552 16,7 7-1433-16</inkml:trace>
  <inkml:trace contextRef="#ctx0" brushRef="#br0" timeOffset="49448.14">15566 11217 6833 0,'0'0'5145'0,"0"0"-3881"32,0 0-560-32,0 0-319 0,0 0-89 15,0 0 40-15,0 86-88 16,-20-54 16-16,-4 5-224 16,-7 5-40-16,-13 9-808 0,4-13-1385 15,12-6-3112-15</inkml:trace>
  <inkml:trace contextRef="#ctx0" brushRef="#br0" timeOffset="50047.16">15885 11004 10722 0,'0'0'3128'16,"0"0"-1895"-16,0 0-673 0,0 0-376 31,0 0-88-31,0 0 184 16,0 96-112-16,0-68-160 0,0 1 56 16,16-10-64-16,0 0-360 15,8-10-160-15,4-9 192 0,-1 0 104 16,5-6 136-16,0-16 88 31,-4-7 0-31,0-6 176 16,-8 1 312-16,-5-8 40 0,-2 7 280 15,-5 6 104-15,-8 11-15 16,0 8 55-16,0 10-408 0,0 0-544 16,0 10-152-16,0 12-24 15,0 13 160 1,0 9-32-1,0 7-32-15,4 6-40 0,8 19 72 0,7 13-96 16,2 13 72-16,-6-1 64 16,-2-18-144-16,-13-26-88 0,0-19-33 0,0-12-39 31,-4-1 160-15,-9 0 144-16,-6-2 8 0,-1-11 96 15,-8-9 128-15,-8-3 273 0,0 0 63 16,1-19 216-16,3-9-16 15,4-7 64-15,15-19 144 0,13-32-119 32,41-31-553-32,19-13-296 15,11 22-480-15,4 19-1001 16,-27 41-1063-16,-16 22-2401 0</inkml:trace>
  <inkml:trace contextRef="#ctx0" brushRef="#br0" timeOffset="56812.75">24754 7747 8513 0,'0'0'2577'0,"0"0"-801"0,0-10-503 16,0 7-145-16,0 3-128 31,0 0-336-31,0 0-304 16,0 0-200-16,0 0-24 0,0 0-24 15,4 0-112-15,0 9 0 16,4 1 0-16,4 9 0 0,-4 10-8 16,0 2 0-16,-1 11 8 31,-2 2 8-31,-1 1-8 0,0-4 0 15,-4 0 0-15,4-6-8 0,0-7 8 16,-1-5 0-16,-3-11 0 16,4-5 0-16,0-7 8 0,1 0 144 15,3 0 272-15,12-10 385 16,12-15-233 0,7-10-264-16,29-19-112 0,31-22-112 15,45-25-80-15,19-8 56 16,5 5-64-1,-9 15-80-15,-31 22 32 0,-33 23 40 0,-31 18 0 32,-28 16-40-32,-20 5-160 15,-4 5-440-15,-5 0-129 16,-7 5-1183-16,-7 34-432 0,-21-1-585 16,-4-3-1736-16</inkml:trace>
  <inkml:trace contextRef="#ctx0" brushRef="#br0" timeOffset="65243.12">16423 10887 7009 0,'0'0'2633'15,"0"0"-1457"-15,0 0-880 0,0 0-200 16,0 0 608-16,0 0 536 16,0 0-416-16,0 0-439 0,0 0-193 15,0 0 40-15,0 0 152 31,0 0 120-31,0 0-32 16,0 0-64-16,0 0-32 0,0 0 16 16,0 0-184-16,0 0 32 15,0-4-48-15,-4-2-184 0,-4-3 0 16,0-1-8-16,0 4 0 31,0-4 0-31,-4 1-48 16,0 0 40-16,0 2 0 0,1-3 8 0,-2 4 0 15,1-1-8-15,0 2 8 16,4-2 0-16,-3 4 0 0,-2 0-8 16,5-4-40-1,-7 4 40 1,-1 3 0-16,0-3-96 16,0 0 88-16,-5 3-88 0,2-3 56 0,3 3 32 15,0 0-56-15,0 0 72 16,0 0 0-16,-4 0 0 0,4 0 0 31,-7 0 0-31,-1 0-8 16,-1 0 8-16,6 0-8 15,-1 0 0-15,0 3 8 0,0 0-8 16,8 0 8-16,-4 3-8 0,4-2 0 16,0-1-40-16,1 3 40 31,-6 1-40-31,1 2 40 15,0 1-8-15,-4 3 16 0,-3-4-8 16,3 0 8-16,-1 4 0 16,2-3 0-16,3-4-8 0,0 6 8 15,0-5 0-15,4 3 0 32,4-4 0-32,0 3-16 15,0 1 16-15,0 2-56 0,0 5 40 16,0-2 16-16,0 5 0 0,1-2-8 15,-2 5 8-15,1-4 0 0,0 3 0 16,1 0 0 0,-2-3 8-1,1 4 8-15,4-4-8 16,1-1 0-16,3-1 0 0,-4-2-8 16,4 4 8-16,0 0-8 0,0 4 16 15,0-5-8-15,0 5 0 0,0-1 40 31,0-3-48-31,0 0 0 16,0 0 8-16,0-3-8 16,4 3 8-16,-4 0-8 0,3 3 8 15,1 1 40-15,0-1-48 0,0 0 64 16,0 0-56-16,1 4 0 31,-1-4 48-31,-4 3-56 16,3 1 8-16,1-1 40 0,0 1-48 15,0-1 88-15,0 0-32 16,5-2 24-16,-2-1-16 0,1-3 16 16,0-3 24-16,0 3 8 31,4-3-64-31,-4-3 40 16,-4-4 8-16,4 4-48 0,0-4 16 15,4-3 0-15,-4 4 0 16,4 0-56-16,-1-1 65 0,2-3-65 15,-1 4 8-15,-1-4 40 16,2 4-48 0,2-4-8-16,-2 1 16 15,-2-1-16-15,6 0 8 0,-2-3 72 16,9 4-80-16,-4-1 8 16,4-3 0-16,0 3 0 0,0-2 32 15,0-1-40 1,0 3 0-16,-1-2 8 15,1-4-8-15,0 3 8 16,1-3 0-16,-2 0 0 0,5 0 0 16,-4 0 0-16,4 0 8 31,0 0-16-31,0 0 8 0,-4 0-8 16,-1-3 0-16,-3-1 0 15,-3 1 8-15,-6 0-8 0,5 0 0 16,-4-4-8-16,8 1-56 15,-4-3 16-15,4-4-40 16,0 0 16-16,-4-3-1 0,3 4 1 31,2-1 64-31,-5-3-40 16,-1 3 48-16,6-3 8 0,-6 4-8 16,-2-1 0-16,-2-3 8 15,6 4-8-15,-6-1 0 16,1-3 8-16,0 3 0 0,4-3 0 15,-4-2 0 1,8-2 0-16,-4-2 0 16,-1-3-8-16,2-1 8 0,-2 1 0 15,-2-1 0-15,-2 1 0 16,2 3-8-16,-5 0 16 16,-1-1-8-16,-3 1 65 15,4-3-65-15,-3 2 40 16,2-2 0-16,-3-4-24 15,0 4 24-15,0-3-40 0,4-4 40 16,-3 3 8-16,-2 1 80 16,-3-1-128-16,4 4 72 15,0-1 96 1,-4 1-8-16,0 0-96 16,0 2 32-16,0 4 32 0,0 0 88 15,0-3-80-15,-8 3-88 16,0-7-8-16,0 4-40 15,0-3 48-15,-3-4-48 0,-6 1 0 32,-7-1 64-32,0 1-16 15,-3-1-40-15,-1 1-8 0,-9 2 8 16,6 0-8-16,-5 7 0 16,-4 1-8-16,5 5 0 15,-10 3-56-15,6 4-384 0,-9 6-552 16,-36 19-801-1,13 6-2176-15,6 1-1944 16</inkml:trace>
  <inkml:trace contextRef="#ctx0" brushRef="#br0" timeOffset="66608.11">15311 11690 928 0,'0'0'7321'32,"0"0"-5248"-32,0 0-1105 15,0 0-120-15,0 0 128 0,0 0-488 16,0 0-360-16,0 0-72 0,0 0 136 15,0 0 89-15,0 0-25 16,0 0 96-16,-4 0 176 16,0 0 0-1,4-3-248-15,-4 0-176 16,1-1 104-16,3-2 56 16,-4 0-128-16,4-1-64 0,0 4 48 0,0-3 88 15,0 3-112-15,0 3-88 16,0-3 48-1,0 3 64-15,0 0-48 16,0 0-72-16,4 0-72 16,-4 0-32-16,0 0 40 0,0 3-40 15,0 9 24-15,-4 5 80 16,-9 5 280-16,-7 3-80 0,-3 4-56 31,-13-1-80-31,-1-2-64 16,-14 5-384-16,7-5-1072 15,12-11-4369-15</inkml:trace>
  <inkml:trace contextRef="#ctx0" brushRef="#br0" timeOffset="68908.94">16789 10925 5353 0,'0'0'2552'0,"0"0"-1544"16,0 0-239 0,0 0 839-1,0 0 136-15,0 0-519 0,0 0-369 16,0 0-96-16,0 0 0 16,0 0-224-16,0 0-128 0,4 0-48 15,9 0-88-15,2-10-168 0,13-2-104 31,8-8 0-31,8 2 8 16,11-8 8-16,14-2-16 0,10-7 8 16,-3 0 0-16,-1 0 0 15,1 0 0-15,-28 13 0 0,-9 2 8 16,-15 8-8-16,-11 6 40 31,-9 2-40-31,-4 4 0 0,0 0 0 16,0 0-8-16,0 0-96 15,0 0-280-15,0 0-336 16,0 0-496-16,-4 10-304 0,-9-1 135 16,6-2-1575-16,3-1-2393 0</inkml:trace>
  <inkml:trace contextRef="#ctx0" brushRef="#br0" timeOffset="69319.14">17268 10471 7817 0,'0'0'2753'0,"0"0"-1233"16,0 0-248-16,0 0 337 15,0 0-353 1,0 0-584-16,0 0-296 15,0 0-72-15,4-3-88 0,11 3-208 16,9 3 64-16,8 3-8 16,4 4-56-16,4-1-8 15,0 1 16-15,-8-1-8 0,0-2 0 32,-12-1-8-32,-5 1-8 0,-7-5 8 15,-3 2-48-15,-5-4 32 16,0 6-32-16,0 4 40 15,-9 5 8-15,-6 7 56 0,-9 10 72 16,-4 0-32-16,-4 3 0 31,-8 7-8-31,4-1-80 0,-4 7-8 16,4-1-288-16,-3 10-1104 16,7-13-3161-16,8-9-3977 0</inkml:trace>
  <inkml:trace contextRef="#ctx0" brushRef="#br0" timeOffset="80111.59">22116 7861 3608 0,'0'0'5625'0,"0"0"-4312"0,0 0-481 16,0 0-72-16,0 0 432 15,-4-38 153-15,4 38-361 0,0 0-424 32,0 0-248-32,0 0-128 15,0 0-8-15,0 0-48 0,0 0-128 16,0 0-80-16,8 13-168 0,-4 9 96 15,9 9 152-15,-2 11 0 16,6 5 8-16,-2 7 8 16,5 4-16-1,-4-1 0-15,0-3 0 16,-1-4 8-16,-2-8 0 16,-1-10 0-16,-5-10 0 0,2-9 8 0,-9-7-8 15,4-6 136-15,-4 0 96 16,4-3 656-1,11-20 321-15,5-11-673 16,20-23-400-16,36-29-80 16,35-16-64-16,25-9-56 15,12 6-16-15,-13 20-224 0,-36 31 56 16,-35 19 136-16,-23 18-56 0,-18 8-40 31,-3 6-329-31,-4 3-711 16,-8 0-496-16,-12 16-929 0,-16 9-2008 15,-8-2-568-15</inkml:trace>
  <inkml:trace contextRef="#ctx0" brushRef="#br0" timeOffset="105193.93">9658 8042 5089 0,'0'0'2496'16,"4"0"-1560"-16,-4 0-760 0,0 0-176 15,0-6 817-15,4 6-81 16,-4-4 120 0,0 4-280-16,0 0-216 15,0 0 16-15,0 0 32 0,0 0-96 16,0 0-56-16,0 0-88 15,0 0-40-15,-4 0-40 0,-5 0-80 16,-10 0-8-16,-2 0-8 31,-7 0 0-31,-3 0 8 0,-5 0-8 16,-4 0-16-16,0 0 24 16,-4 0-8-16,5 0 8 0,3 0-8 15,4 0 8-15,4 0 0 16,4 0 8-16,0 0 0 31,4 0 8-31,1 0 80 0,2 0 161 16,2 0-33-16,-2-3-48 15,2 0-72-15,-2 0-96 0,-2 3 0 16,-1 0 16-16,-4-3-24 16,5 3 0-16,-6 0 8 15,1-3-8 1,4 3 8-16,1-4-8 0,6 4 8 15,-2-3 0-15,2 3 48 16,5-3 72-16,-3 0-32 0,2 0 32 16,1-3 24-16,-3 2-24 15,3-2-56 1,-1 3 8-16,-2-4-64 16,3 4 88-16,3-3-32 0,-2 0-16 15,-1-4 48-15,0 7-56 16,0-7 96-16,0 7-48 0,0-6-24 15,0 2-72-15,0-3 8 32,-4 4-8-32,1 0 0 0,-2-4 0 15,5 1 8-15,1-1-8 16,-1-3 16-16,-1 4-16 0,5-4 8 16,-3 4 0-16,3-1 0 15,-5 1 0-15,1 0 64 31,4-1-64-31,-3 0 64 0,3 1-16 16,0-4-40-16,-5 3 40 16,9-2-48-16,-4-1 0 0,1 1 72 15,-1-1-80-15,4-3 0 16,-4 3 72-16,4-3-64 31,-4-3 64-31,4 3 8 0,0-6-72 0,0 3 48 16,0-3-56-16,0 0-8 15,0-4 0-15,4 1-104 0,0 0 112 16,3-1 0-16,1 4 0 16,-3-7 0-1,3 4 0 1,-4-4 48-16,3 1-40 0,-3-1 0 0,0 0 48 16,1-2-48-16,-5 2 72 15,0-3-8-15,0 1 16 16,4-4 24-1,-4-3-104-15,0 3 88 16,4 0-80-16,-1 3-16 16,1 4 8-16,0 2-16 0,5 1 8 15,-1-4-8-15,-1 4 8 16,5-4-96-16,-3 0 96 0,2 1 0 16,-3-1 0-16,1 4 96 31,-2-4-48-31,1 7-48 0,-4 0 8 15,0 6 8-15,0 0 48 16,0 0-64-16,4 1-8 16,-8 2 8-16,8-3 0 0,-4 0-8 15,0 3 8-15,-1-3 8 32,-3 7 32-32,5-1-40 0,-5 1 0 15,4 0-8-15,-4 2-8 0,0 4 16 16,0 0 0-16,4 3-48 15,-4 0-8-15,0 0-32 0,0 0 16 16,0 0-8 0,0 0-24-1,0 0-24-15,0 0-40 0,0 0 16 16,0 0-72-16,4 0-160 0,0 0-88 16,3 0-32-16,17 0 504 15,4 0 72-15,12 0-64 0,8 0 0 31,4 0-16-31,-1 0 24 16,2 0 16-16,-1 0 16 0,-1 0-48 16,1-4 96-16,-9 4-88 15,-2 0-8-15,-2 0 8 0,-3 0 96 16,5 0-104-16,-6 0 0 31,9 0-8-31,4 0-56 0,-1 0 64 16,9 4 56-16,4-1-56 15,4 0 8-15,-1 0-112 16,5 1 120-16,1-1-32 0,2-1 24 16,4 5-8-16,13-1 0 31,11-2-144-31,21 2 136 0,3-3-64 16,-7 1 72-16,-12-2 0 15,-13 2 0-15,-7 2-8 16,0 0-72-16,-1-2-112 0,-3-1 64 0,4 3 72 15,4-3-72 1,-1 4 112 0,4-1-40-16,-7-3 0 0,4 4 48 15,-16-5-104-15,-13 2 16 16,-10-1-32-16,-6 0 47 0,13 0 33 16,8 1 32-16,12 2-40 0,-5-3-16 31,21 3 32-31,15 1 40 15,25-4 8-15,11 3-8 0,-3-2 8 16,-13-2 0-16,-15-2 0 16,-5 4 40-16,-3-1-40 0,-20-3 48 15,-21 0-8-15,-15 0 49 32,-4 0 55-32,8 0-72 0,19 0 72 15,29-7 72-15,32 1 56 16,7-7 24-16,9 7-160 15,-9 0-96-15,-3 0 8 0,3 2-56 16,-4 1 8-16,-3-3 80 31,-5 0-80-31,-11-1 56 0,-13 1-56 16,-19-4 48-16,-28 4-8 16,-20 0-40-16,-8-1 48 15,0 1 40-15,-4-3 16 0,0 2 48 16,-5-3-72-1,-2 1-32-15,-2 0 0 16,-2 2-56-16,-2 1 0 0,1-1 8 16,0 4-8-16,0-3 0 15,4 3-56-15,4-1 8 16,0 4 32-16,4-3-64 0,4 3 72 0,4 0 0 31,3 0-8-31,5 0 16 0,8 0-16 16,7 0 8-16,5 0 8 15,4 3-16-15,0 1 16 16,0-1 0-16,-4-3 0 16,0 0 8-16,-5 0-8 0,1 0 8 31,4 0 0-31,3 0-8 0,1 0 16 16,3 0-16-16,6 0 16 15,2 3-8-15,1 0 0 16,0 3 0-16,-5 4-8 0,-6-3-8 15,-7-2 0-15,-5 5 0 32,-9-3 8-32,-8-1 0 15,-1-3-16-15,1 3 16 0,-4-2 0 16,0 2 0-16,-4-3 0 16,4 0 16-16,-1-3-8 0,1 4 40 15,-4-4-48-15,8 0 0 16,-4 0 0-1,3 0 8-15,2 0-8 16,3 0 8-16,-1 0-8 0,9 0 0 16,-4 0 0-16,4 3 0 15,3 3 0-15,-2-3 0 0,3 4-8 16,-5-1 8 0,-3 4 0-16,0-8 0 15,-5 5 0-15,-3-1 0 16,-8-2-8-16,0-1 8 0,-8-3 8 15,0 3-8-15,0-3 8 16,4 0-8-16,0 3 0 0,0-3 0 31,3 3 0-31,1-3 0 16,4 3-8-16,0 0 8 0,0 1 0 16,-1-1 0-16,-3-3 0 15,0 3-8-15,-3-3 8 0,3 0 0 16,0 3 0-16,-4-3 8 31,-5 0-8-31,1 0 0 16,-8 0 8-16,-4 0-8 0,0 0 0 15,0 0 8-15,0 0 0 16,-5 0-8-16,6 0 8 0,3 0-8 16,4 0 0-16,3 0 0 15,6 0-8 1,3 4 8-16,-4-2-8 15,4 2 0-15,-5 2 8 0,-7-6-8 16,4 3 8-16,-8 0 0 16,-4 1 0-16,0-4 0 0,-4 0 0 15,0 0 0 1,0 3 0-16,4-3 8 16,-1 0-8-1,6 0 0-15,2 3 0 0,6-3 0 0,-1 0 0 16,-1 3 0-16,-2-3 8 15,-2 3-8-15,-2-3 8 0,-2 3-8 32,1-3 0-32,4 4 0 15,-4-1-8-15,4 0 8 0,-8-3 0 16,4 3-8-16,0-3 8 16,-4 4 0-16,-1-1-16 0,2-1-32 15,-5-2-24-15,0 0 8 31,0 4 56-31,-4-1-48 16,7 0 56-16,-3 0 0 0,1 1 0 16,3 2 0-16,-4-3 0 15,3 3 0-15,-3 1 0 0,5-4 0 16,-5 7-8-16,4-4-8 31,-5 0 8-31,1 4-8 0,0-4-56 16,1 3 64-16,-1 1 0 0,-4-3 8 15,4 5 0-15,0-2-8 16,-1-1 8-16,1 1 0 0,0-4 0 16,0 4-8-1,5-4 8 1,-9 0 0-16,0 1 0 16,4-4-8-16,-4 3-8 0,0 1 16 15,0 2-64-15,0-3 64 0,0 1 0 16,0 3 0-16,0 2 0 0,0 1 0 31,-4-1 8-31,0 1 0 16,4-4-8-16,-5 4 8 0,5-3-8 15,0-1 0-15,-4 1-8 16,4 0 16-16,-4 2-8 0,0 1 0 16,4-1 0-16,0 5-8 31,-3-5 8-31,3 4 0 15,-4-3 0-15,0 6 0 0,4 0 0 16,-4 6 0-16,-1-3 8 16,1 0-8-16,4 1 0 0,0-1 16 15,0 0-16-15,-4-2 8 32,4-5-8-32,0 1 0 0,0-3 0 15,0-1 8-15,0-5-8 0,0 6 0 16,-3-4 0-16,3 1 0 15,0 6 0-15,0-4 0 0,-4 4 0 16,4 0 8 0,0 0-8-1,-4 0 0-15,4-1 0 16,0-2 0-16,0 3 0 0,0-3 0 0,-4 3 0 16,4-4 0-16,0 1 0 15,0 0 8-15,-4 0 32 0,4-1-40 31,0 1 0-31,0 0-8 16,0-1 8-16,0 1-8 16,0-3 8-16,0 2 0 0,0 1 0 15,0 0 0-15,0-4 0 16,0 1 0-16,0 3 0 0,0-7 0 31,0 3 0-31,0 1 0 16,0-1 0-16,4-2 0 0,-4 2 0 15,4 1-8-15,-4-1 8 16,0 1 0-16,0 2 8 16,0-2-8-16,0 0 0 0,4-1 0 31,-4 1 0-31,4-1 8 16,-4 0-8-16,0 1 0 0,0 0 0 0,0-1 0 15,0-3 0-15,3 1 0 16,-3-1 0-16,0 0 0 15,0-2 8-15,4 2-8 16,-4-3 0 0,0 4 0-16,0-4-8 15,4-3 8-15,-4 3 0 0,0-3 0 16,0 0 0-16,0 0-8 0,0 0 0 16,0 0 8-16,0 3-8 15,0 0 0 1,0 4 8-16,-8-1 8 15,5 1 56-15,-9 2-64 16,-1-3 8-16,-6 1 136 0,-5-4 16 16,-4 3 40-16,-8-2 56 15,-4-4-112-15,0 0-144 0,-16 0-464 32,13 0-944-32,3-4-3145 0</inkml:trace>
  <inkml:trace contextRef="#ctx0" brushRef="#br0" timeOffset="-3486.08">15287 7518 4000 0,'0'0'0'0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9T14:03:21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14722 6902 1824 0,'0'0'4433'0,"0"0"-2785"16,0 0-544-16,0-3-287 0,0 0 447 31,0 0 160-31,0 3-240 15,0 0-143-15,0-4-105 16,0 4-112-16,0 0-128 0,0-3-112 16,0 3-168-16,0 0-72 31,0 0-71-31,0 0-49 16,0 0-64-16,0 0-72 0,0 0-16 15,0 0-72-15,0 0 0 0,0 0-72 16,3 7-8-16,10 6 80 0,-5 5 8 15,7 5-8-15,1 2 24 16,0 3-16 0,0 4 0-1,5 0 8-15,-10-3-16 0,-3-1 8 16,0-9-8-16,-4-3-8 0,-4-7 8 16,4-5 0-16,-4-1 8 0,0-3 88 15,0 0 24-15,4-3 248 31,4-16 416-31,12-10-424 16,12-12-256-16,19-22-88 0,29-20 56 16,32-16-24-16,15 4-48 15,1 13 16-15,-25 24-16 0,-31 30-48 32,-24 6 40-32,-13 6 0 15,-3 3 0-15,5 3-8 0,-10-2-152 16,-11 6-368-16,-8 2-472 15,-8 4-825-15,-19 7-3552 0,-5 2-3633 16</inkml:trace>
  <inkml:trace contextRef="#ctx0" brushRef="#br0" timeOffset="2170.32">16984 8906 8065 0,'0'0'2489'0,"0"0"-1057"0,0 0-144 15,0 0 89-15,0 0-345 16,-4-7-472-16,4 7-296 0,0 0-8 16,0 0-8-16,0 0 168 31,0 0 56-31,0 0-16 0,0 0 33 15,0 0-25-15,0 0-40 16,0 0-64-16,0 0-160 16,0 0-88-16,0 10-32 0,4 6 48 31,5-1 16-31,2 8-48 16,2 2-8-16,-1 4-80 0,-1-1 8 15,-2 4-8-15,-1-3 0 16,-1-7-8-16,-3 0 8 0,4-3 0 15,-8-9-8-15,5-4 0 0,-5-3 0 16,0 1 48 0,3-4 24-1,1 0 72-15,8-10 88 0,8-12 136 16,16-13-216-16,20-22-80 0,28-29-64 16,23-19 40-16,1 3-48 15,-21 26-8-15,-24 22 8 0,-18 26-8 31,2-4 0-31,-2 3 8 16,-2 7-192-16,-15 6-304 0,-16 13-416 16,-4 3-464-16,-12 10-1097 15,-12 12-2176-15,-3 0-1848 0</inkml:trace>
  <inkml:trace contextRef="#ctx0" brushRef="#br0" timeOffset="5144.35">18260 10985 9177 0,'0'0'3185'16,"0"0"-1649"-16,0 0-503 31,0 0 359-31,0 0-248 0,-4-9-376 16,4 9-312-16,0 0-111 15,0 0-9-15,0 0 40 0,0 0-16 16,0 0-48-16,0 0-112 15,0 0-80-15,0 0-64 16,0 0-56-16,0 6-8 0,4 13 8 31,3 6 64-31,6 10 48 16,-5 4 0-16,-1 5-56 0,-3 1-8 16,4-8-40-16,-3-2 0 15,-5-3 0-15,4-10-8 16,-4-6 0-1,0-6-8-15,0-7 8 0,0-3 8 16,7 0 120-16,9-9 120 16,8-20-40-16,24-22-128 15,27-28 8-15,30-23-16 0,2-3-72 0,-16 19 8 16,-23 29-8-16,-32 29 8 16,-8 9 0-1,0 0 0-15,-4 3-8 16,4 0 0-16,-8 6-72 15,-12 7-312-15,-1 0-480 16,-3 3-520-16,0 0-1273 0,-4 0-4480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9T14:04:00.0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17088 7721 1272 0,'0'-9'10962'0,"0"-1"-8385"16,4 1-905-16,-4-1-408 0,0 4 89 16,0 3-121-16,0 0-352 0,0 3-200 15,0 0-192-15,0 0-128 16,0 0-176-16,0 0-112 0,0 0-72 15,-4 6-48 1,-16 10-80 0,-8 9 112-16,-15 10 16 0,-13 16 8 15,-4 3 64-15,0 0-72 0,0 3 0 16,4-3-8 0,13-3-40-16,7-7 40 15,12-6-256-15,9-9-816 16,10-10-480-16,1-6-273 15,4-16-1183-15,9-10-2153 0,2-13-40 16</inkml:trace>
  <inkml:trace contextRef="#ctx0" brushRef="#br0" timeOffset="314.43">16658 7578 5065 0,'0'0'6657'0,"0"0"-4144"15,0 0-849-15,0 0-584 0,0 0-232 32,0 0-376-32,0 0-336 15,0 0-88-15,24 51 521 0,-1-9-169 16,5 2-56-16,0 10-8 0,8-3-160 16,4 6 96-16,0 0-64 15,0-3-136-15,0-3-16 16,-4-4-48-1,-8-8-8-15,-9-4-16 16,-2-7 8-16,-6-9 0 16,2-3-232-16,-10-3-208 0,1-4-40 15,0 1-224-15,0-1-449 16,0 1-1071-16,0-7-2873 0</inkml:trace>
  <inkml:trace contextRef="#ctx0" brushRef="#br0" timeOffset="720.25">17483 8182 6665 0,'0'0'8594'0,"0"0"-6754"15,0 0-840-15,0 0-95 16,0 0 23-1,0 0-352-15,0 0-360 16,-4 19-152-16,4-3 144 0,0 9 168 16,0 4-152-16,0 2-72 15,0-2-32-15,4 3-56 16,0-4-64-16,0-2-264 16,3-4-672-16,1-10-872 15,5-5-1305 1,-2-7-6417-16</inkml:trace>
  <inkml:trace contextRef="#ctx0" brushRef="#br0" timeOffset="975.07">18164 8229 5089 0,'0'0'9466'16,"0"0"-8450"-16,0 0-896 16,0 0 56-16,0 0 480 0,0 35 120 15,0-13-184-15,0 7-136 16,-16-1-39-16,0 4-217 0,-8-3-128 31,-4 3-72-31,-7-1-601 0,3-5-1239 16,8-7-3889-16</inkml:trace>
  <inkml:trace contextRef="#ctx0" brushRef="#br0" timeOffset="1282.66">19081 7667 13810 0,'0'0'2777'15,"0"0"-1505"-15,0 0-680 0,0 0-63 16,0 0-345-16,0 0-128 16,0 0-56-16,-28 108 128 0,0-41-32 31,4-1 0-31,-4 1-88 15,-4 3-8-15,8-9 0 16,-8 8-72-16,4-8-416 0,5-7-513 16,-10-4-711-16,14-18-1353 15,-2-13-3008-15</inkml:trace>
  <inkml:trace contextRef="#ctx0" brushRef="#br0" timeOffset="1508.94">18714 7760 12122 0,'0'0'2881'16,"0"0"-1145"-1,0 0-720-15,0 0-120 16,0 0-359-16,0 0-441 0,0 0 144 16,64 92 64-16,-28-38-40 0,3 3-192 15,1 9-64-15,0 1-8 16,-4 0-112-1,0 21-1128-15,-8-14-993 16,-12-20-3544-16</inkml:trace>
  <inkml:trace contextRef="#ctx0" brushRef="#br0" timeOffset="1860.77">19328 8143 10562 0,'0'0'3937'0,"0"0"-3377"16,0 0-304-1,0 0-32-15,0 0 376 0,75 23 80 0,-47-4-376 16,0 0-232-16,-9 3-64 15,-10 7 0 1,-9-4 288 0,0 7 32-16,-16-4 56 0,-4-2 137 15,0-4 47-15,4-6-152 16,8-6-264-16,4-4-152 0,4 0 0 0,16-6-240 16,16 3-160-16,12-3 88 31,36-19-1105-31,-16-6-3376 15,-5-4-4785-15</inkml:trace>
  <inkml:trace contextRef="#ctx0" brushRef="#br0" timeOffset="2048.23">20092 8264 5065 0,'0'0'9162'0,"0"0"-7666"16,0 0-992-16,0 0-224 0,0 0 48 15,0 0 608-15,-19 96-448 16,2-59-328-16,2 5-64 31,-9-7-96-31,-16 3-712 0,8-7-1672 16,0-11-5058-16</inkml:trace>
  <inkml:trace contextRef="#ctx0" brushRef="#br0" timeOffset="2520.44">21104 8401 8969 0,'0'0'7890'0,"0"0"-7074"16,0 0-592-1,0 0-216-15,0 0 96 0,84-41-104 16,-60 41-312-16,16 0-1512 16,-8 0-3273-16,-1 0-3505 0</inkml:trace>
  <inkml:trace contextRef="#ctx0" brushRef="#br0" timeOffset="2651.56">21671 8318 10938 0,'0'0'1600'0,"0"0"-920"16,0 0-368-16,0 0-312 16,82-28-816-16,-65 28-3665 0</inkml:trace>
  <inkml:trace contextRef="#ctx0" brushRef="#br0" timeOffset="2805.85">22112 8302 13378 0,'0'0'2977'0,"0"0"-1873"16,0 0-392-16,0 0 113 15,0 0-265-15,0 0-560 0,64-41-889 16,-56 41-2231-16,1 0-5986 0</inkml:trace>
  <inkml:trace contextRef="#ctx0" brushRef="#br0" timeOffset="3390.49">23754 7728 10122 0,'0'0'2896'15,"0"0"-783"-15,0 0-193 16,0 0-312-16,0 0-511 0,0 0-601 16,0 0-496-1,-8 6-32-15,-7 20-40 16,-13 11 72-16,-13 27 64 0,-10 18 112 16,-9 20-160-16,0 6 72 15,4-10-88-15,17-21-8 16,15-26-408-16,3-16-392 0,10-10-425 31,-2-3-879-31,2-3-1753 16,7-9-1696-16</inkml:trace>
  <inkml:trace contextRef="#ctx0" brushRef="#br0" timeOffset="3630.75">23308 7832 10242 0,'0'0'3256'16,"0"0"-1351"-16,0 0-273 16,0 0-360-16,0 0-535 0,0 0-545 15,0 0-144-15,60 64 272 32,-25-20-80-32,13 20 56 0,12 18 48 15,3 20 152-15,-3-7-312 0,-19-22-136 16,-13-22-48-16,-13-16-304 15,5 3-568-15,12 3-465 0,-8-2-1407 16,-1-14-4330-16</inkml:trace>
  <inkml:trace contextRef="#ctx0" brushRef="#br0" timeOffset="4304.92">24356 8455 8129 0,'0'0'2793'16,"0"0"-1225"-16,0 0 65 0,0 0-113 16,0 0-424-16,0 0-392 31,-13-83-328-31,2 64-232 0,-10 4-128 16,2 2-16-16,-5 3-8 0,-4 10-48 15,-4 0-40-15,-4 0 0 16,5 16 88-16,-1 6-8 0,8 4-64 15,8-4-16 1,4 3 0 0,12-6-112-16,0 0-240 0,7-6 32 15,21-4 176-15,0-5 240 16,13-4 0-16,2 0 56 0,-3-16 56 16,4-7-40-16,-4-14 128 0,3-21-32 31,-2-27-64-31,-9-20 16 15,-9 3 112-15,-11 23 264 0,-12 28 48 16,0 23 65-16,0 2 279 16,0 0-176-16,0 8-96 0,0 8-168 15,0 7-192-15,0 3-256 32,-4 0-80-32,1 9-144 0,-2 11 80 15,-3 8 144-15,-4 4-8 16,5 9 8-16,2 7 0 15,5 15-8-15,0 20 8 0,20 12 8 16,0-6 56-16,-4-19-56 31,0-22-16-31,-8-17-584 16,4 20-920-16,0-10-1025 0,-4-3-4400 0</inkml:trace>
  <inkml:trace contextRef="#ctx0" brushRef="#br0" timeOffset="4658.6">25108 8528 9394 0,'0'0'6441'0,"0"0"-5585"16,0 0-112-16,0 0 200 0,0 0-199 15,0 0-505-15,21 35-96 16,-18-16-96-16,-3 6-48 0,0 0 0 15,-11 4-112-15,-13-4-272 32,-32 7-601-32,4-10-903 15,1-9-5642-15</inkml:trace>
  <inkml:trace contextRef="#ctx0" brushRef="#br0" timeOffset="7275.01">26794 7854 7889 0,'0'0'4993'15,"0"0"-3392"-15,0 0 199 0,0 0-184 16,0 0-503-16,4-2-401 15,-4 2-280-15,0 0-56 16,0 0-144-16,0 0-160 0,0 0-72 16,0 2-8-16,0 5-136 31,-4 9 88-31,0 3 56 0,0 3 0 16,0 3 0-16,4 1 0 15,0-4-8-15,4 0-56 0,8-3-288 16,8-2-128-16,4-8 128 15,-1-3 56 1,1-6 176-16,4 0 72 16,-3-6 48-16,-1-16 48 0,-5-4 32 15,1-2 40-15,1-7 8 0,-10 3 192 16,1 0 112-16,0 7-120 16,-8 3-32-1,0 6 64-15,0 6-8 16,-4 10 104-16,0-3-80 15,0 3-64-15,0 0-136 0,0 0-104 16,0 0-56-16,0 0 0 16,0 0-112-16,0 0-32 0,0 10-32 31,0 2 96-31,0 8 32 16,0 2 48-16,0 6 32 0,0 1-32 15,0 3 0-15,0-1 0 16,4 4 8-16,0 10 8 15,4-1-8-15,4 13 152 0,-1 0-16 32,-2 7-80-32,3-4-8 15,-5-3-48-15,2-6 8 16,-5-4-8-16,0-8-8 0,0-4 48 16,-1-7-40-16,-3-2-8 0,0-4 0 15,0-3 8-15,0 0 0 16,0 0-8-1,-7 0 0-15,-1 3-8 16,-4 1-40-16,0 2 0 16,-4-3 0-16,-4 1-72 0,4-4-56 15,-4-1 48-15,0-1-40 16,-4-5 120-16,4-2 32 0,1-4-24 0,-6-3 40 31,5-3 16-31,1 0 64 16,-1-3 88-16,-1-13 8 15,2-3 32-15,-1-9 16 0,4-8-56 16,-4-2-56-16,4-9-104 16,8 3 88-1,0-4 0-15,4 3-40 16,4 1 32-16,0-1-8 16,12 7 41-16,8-3-1 0,4 0-120 15,8-4-16-15,8 1-64 16,3-4-113-16,9 4-143 0,4-1-264 31,0 1-352-31,12-4-560 16,-17 10-1257-16,-11 10-5433 0</inkml:trace>
  <inkml:trace contextRef="#ctx0" brushRef="#br0" timeOffset="26130.12">16793 10350 3304 0,'-4'-13'7354'0,"0"-2"-5426"0,-3 2-1008 31,3 0 129-31,-5 7 639 15,5-1-408-15,-3 5-512 0,-10 2-400 16,6 0-55-16,-14 0-9 16,-6 15-112-16,-9 11 96 15,0 9-48-15,-4 12 64 0,-3 20 8 16,6-1-72 0,6 4-32-16,15 0-40 15,12-10-120-15,8 10-48 0,12-6-32 16,20-4 24-16,15-2-624 15,13-14-96-15,36-12-1025 16,-12-14-1391-16,-1-18-6418 0</inkml:trace>
  <inkml:trace contextRef="#ctx0" brushRef="#br0" timeOffset="26595.64">17431 10500 2880 0,'0'0'5953'0,"0"0"-2672"31,0 0-480-31,0 0-609 16,0 0-688-16,0 0-671 0,0 0-585 15,-96 60-24-15,61-19 16 16,-1 10-16-16,4 0-72 16,12-1-88-16,3 1-64 0,17-3 0 31,0-10-8-31,9-3-160 0,19-13-256 16,8-9-128-16,3-10 128 0,10-3 312 15,-6-22 112-15,-3-13 64 16,-9-6 8-16,-14-7 24 15,-13 0 184-15,-4 4 336 16,-17 6 104 0,-11 9-272-16,-4 4-56 15,1 9-232-15,-1 3-160 0,5 10 0 16,10 3-392-16,10 0-752 0,7 0-377 16,24 13-2319-16,11-1-833 15,5-5-3281-15</inkml:trace>
  <inkml:trace contextRef="#ctx0" brushRef="#br0" timeOffset="26976.74">18052 10385 9193 0,'0'0'5666'16,"0"0"-4306"-16,0 0-816 15,0 0-264-15,0 0 72 16,-47 76 368-16,19-22-328 0,-4 3-192 16,0 7-127-16,0-4-1 31,4-3-56-31,8-6 40 0,5-6-56 16,6-14-88-16,5-5-329 0,4-17-55 15,4-6-232-15,13-3 704 16,-2-18 208-16,-3-11 224 15,0-9 288 1,-8-13 17-16,-4 4 167 16,-12-8-224-16,-16 4 120 0,-3 4-312 15,-5 12-224-15,0 10-96 0,4 12-72 16,12 7-96-16,4 6-696 16,16 3-904-1,24 16-1305-15,11 3-2488 16,14-9-3585-16</inkml:trace>
  <inkml:trace contextRef="#ctx0" brushRef="#br0" timeOffset="27296.06">18399 10369 9129 0,'0'0'3017'0,"0"0"-1000"0,0 0-497 15,0 0-776-15,0 0-584 16,-76 77 16-16,37-17 0 15,-2 0-96-15,2 7-24 0,7 3-48 32,8-13-8-32,4 7-224 15,12-14-400-15,8-9-320 16,0-12 48-16,16-13 231 0,4-16 665 0,7-10 409 16,-6-18 631-16,-1-14 488 15,-8-21-88-15,-12-19-55 16,-4-1-241-1,-20 13-528-15,-4 13 40 16,4 22-8-16,-7 3-312 16,3 7-336-16,7 18-16 0,18 17-1400 15,3 22-1409-15,0 3-3640 0</inkml:trace>
  <inkml:trace contextRef="#ctx0" brushRef="#br0" timeOffset="27837.35">18507 10683 10082 0,'0'0'4513'0,"0"0"-3065"16,0 0-616-16,0 0-144 16,0 0-488-16,84 0-200 0,-41-6-632 15,5-6-776-15,0-11-913 16,-13-2 9-16,-11-4 888 0,-16-6 1216 31,-8 4 208-31,-4 2 1480 16,-15 13 192-16,-9 13-408 15,-8 3-543-15,3 9 79 0,2 17-200 16,4 9-136-16,10 3-184 16,6 0-176-16,2-3-96 0,9-10 0 15,0 1-8 1,20-14 0-16,4-2 96 15,12-7 256-15,7-3 96 16,26-13-200-16,18-18-88 0,21-30-80 16,8-15-80-16,-17-9-368 15,-15-4-448-15,-37 19-896 16,-19 10-161-16,-16 15-439 16,-7 4 1968-16,-5-10 344 15,0-9 1808-15,-17-4-568 16,2 4 465-16,-9 9-393 0,7 16-144 15,2 13-167-15,-2 12-281 16,2 10-384 0,-9 13-280-16,-4 31-56 15,-12 32 72-15,0 39 40 16,0 24 40-16,12 14-32 0,13-7-120 16,11-19 0-16,4-10-912 15,0-40-1025-15,0-23-4008 0</inkml:trace>
  <inkml:trace contextRef="#ctx0" brushRef="#br0" timeOffset="28274.49">19861 10700 13706 0,'0'0'2081'0,"0"0"-1225"0,16-76-528 16,-11 34 120-16,-5 1 240 16,0 3-368-16,-21 0 209 15,-10 12-313-15,-14 16-168 16,-2 10-48-16,-9 20-72 16,-4 18 64-16,13 10 8 15,6 5-48-15,18 1 40 0,14-3-48 16,9-9 8-16,28-11 0 15,12-5-104 1,12-17 55-16,8-9 89 16,-4-7 8-16,4-24 57 15,-8-10 31-15,-5-7-40 0,-15 0 304 16,-8 4 264-16,-9 15 192 16,-10 13 528-16,-1 16-736 0,-4 0-600 31,0 29-232-31,0 9 224 15,4 13 0-15,8 0-288 16,8 3-472-16,4-3-376 0,16-1-561 16,-1-11-3416-16,-3-21 872 0</inkml:trace>
  <inkml:trace contextRef="#ctx0" brushRef="#br0" timeOffset="28485.13">20571 9988 8873 0,'0'0'7634'16,"0"0"-5546"-16,0 0-519 16,0 0-801-1,0 0-768-15,0 0-144 16,0 115 144-16,0 18 8 0,0 25-8 16,0 5-40-16,-17-14-616 0,-10-38-977 15,7-35-911-15,-4-22-3929 16</inkml:trace>
  <inkml:trace contextRef="#ctx0" brushRef="#br0" timeOffset="28696.11">20419 10303 7273 0,'0'0'5841'0,"0"0"-4016"16,99-67-817-16,-46 60-672 15,6 7-8-15,1 23-176 0,0 15-96 16,4 29-48-16,-8 22-8 16,-24 18-8-16,-13-5-400 31,-19-22-224-31,-8-26-648 0,-24-1-761 0,8-12-711 0,-4-2-3410 0</inkml:trace>
  <inkml:trace contextRef="#ctx0" brushRef="#br0" timeOffset="28856.48">21145 10283 8585 0,'0'0'8506'0,"0"0"-7250"0,0 0-831 16,0 0-425-16,0 0-769 31,0 0-2263-31,0 0-2954 15</inkml:trace>
  <inkml:trace contextRef="#ctx0" brushRef="#br0" timeOffset="29396.29">21336 10642 1512 0,'0'0'12410'0,"0"0"-10065"31,0 0-1241-31,0 0-368 16,0 0-136-16,-108 58-399 0,83-23-201 15,10-1-665-15,7 4-271 16,8-6-640-16,0-6-585 31,23-14-727-31,5-12 991 0,9-3 1769 16,-5-29 128-16,4-18 1305 16,3-36 527-16,1-28 32 0,-8 9-527 0,-8 19-377 15,-8 35 352-15,-8 42-176 16,0 3-207-1,8 6-897 1,-1 15-32-16,13 36-280 0,-3 31-153 16,-5 1-63-16,-12-3-256 15,-5-14-64-15,-3-21 336 0,0-4 56 0,-7 0 288 16,-6-15-88-16,2-14 224 31,3-12 472-31,4-6 376 16,4-26-552-16,4-13-296 0,28-21-456 15,24-26-120-15,7 6 112 16,-3 10 288-16,-5 19 176 0,-14 28 104 16,2 10 8-16,1 10-112 31,-8 9-72-31,-8 28-56 0,-12 26 128 16,-5 0 424-16,-6 10-64 15,-5 2-88-15,0-12-96 0,-16 3-176 16,4-5-64-16,-4-11-304 15,4-10-840-15,3-9-1201 32,5-9-1776-32,4-13-4095 0</inkml:trace>
  <inkml:trace contextRef="#ctx0" brushRef="#br0" timeOffset="29760.93">22447 10506 15155 0,'0'0'2880'15,"0"0"-1847"-15,0 0-513 16,0 0-32-16,0 0-488 15,4 0-920-15,-12 9-3849 0,-4 7-2441 0</inkml:trace>
  <inkml:trace contextRef="#ctx0" brushRef="#br0" timeOffset="29896.82">22403 10804 11666 0,'0'0'5129'0,"0"0"-3393"15,0 0-407-15,0 0 271 16,0 0-768-16,0 0-832 0,0-12-1848 16,0-1-4449-16</inkml:trace>
  <inkml:trace contextRef="#ctx0" brushRef="#br0" timeOffset="32482.25">18929 11830 7721 0,'0'0'4105'15,"0"0"-2729"-15,0 0 249 0,44-48 263 16,-37 42-96-16,-7 6-423 16,0-3-441-16,0 3-384 0,0 0-232 15,0 0-144-15,0 0-104 31,0 6-64-31,-11 10-48 16,-13 12 40-16,-12 10 8 0,-3 13 48 16,-14 6 16-16,1 4-56 15,-3 2 56-15,7 1-56 0,0-7 0 16,8 0 0-16,5-9-8 16,10-7-264-1,1-10-584-15,13-5-472 16,-1-10-681-16,7-6-2088 0,5-10-1648 15</inkml:trace>
  <inkml:trace contextRef="#ctx0" brushRef="#br0" timeOffset="32757.48">18467 11808 8993 0,'0'0'2529'16,"0"0"-1001"-16,0 0 161 15,0 0 567 1,0 0-856-16,0 0-839 16,0 0-561-16,0 0-16 0,19 15 16 15,6 23 368-15,-1 10-8 16,11 22 8-16,9 12-32 16,4 17 32-16,0-10-112 0,-12-19-184 31,-8-23-8-31,-13-15-64 15,10 6-208-15,-1-3-592 0,8 6-657 16,-5-9-1375-16,-7-16-4682 0</inkml:trace>
  <inkml:trace contextRef="#ctx0" brushRef="#br0" timeOffset="32993.48">19216 12332 15011 0,'0'0'2856'16,"0"0"-2232"-1,0 0-375-15,0 0 407 16,0 69 496-16,0-27-488 16,0 2-328-16,0 7-184 15,0-3-56-15,0-1-96 16,11-2-200-16,6-8-1120 15,-6-11-1337-15,2-16-7433 0</inkml:trace>
  <inkml:trace contextRef="#ctx0" brushRef="#br0" timeOffset="33659.53">20686 12303 13866 0,'0'0'5074'0,"0"0"-4290"16,0 0-440-16,0 0 304 15,0 0-32-15,0 0-400 16,8 44-136-16,-4-5 232 15,0 24-104 1,3 0-152-16,-2 1-56 16,-1-1-1144-16,-4-5-272 0,0-8-1033 15,0-15-3520-15</inkml:trace>
  <inkml:trace contextRef="#ctx0" brushRef="#br0" timeOffset="33831.44">20941 11998 14347 0,'0'0'2776'16,"0"0"-1832"-16,0 0-632 0,0 0 209 31,0 0-225-31,0 0-296 16,0 0-1921-16,0 0-1191 15,71 41-2706-15</inkml:trace>
  <inkml:trace contextRef="#ctx0" brushRef="#br0" timeOffset="34103.79">21236 12243 15283 0,'0'0'2632'16,"0"0"-1815"-16,0 0-177 0,0 0-80 16,0 0-328-16,-96 22-232 0,77 3 0 15,11 13-176-15,8 10-416 16,4 3-417-16,24 6-31 15,-1-3 0 1,4-3-200-16,-6-7 296 16,-9-12 695-16,-8-13 249 0,-8-10 281 0,-4-9 1335 15,-16 0 192-15,-12 0-87 16,-8-9-641 0,-3-4-472-16,2-6-360 15,-2-10-248-15,7 4-928 16,12 0-3129-16</inkml:trace>
  <inkml:trace contextRef="#ctx0" brushRef="#br0" timeOffset="34649.89">22818 12214 2632 0,'0'0'10330'16,"0"0"-8425"-16,0 0-625 0,15-92 296 15,-26 73-391 1,-17-4-113-16,-16 11-184 16,-12 2-336-16,-7 7-88 15,-1 3-120-15,0 10-8 16,4 9-168-16,12 9-160 0,20 7-8 15,13 3-96-15,15 7 24 16,39 15 72 0,38 10 16-16,9-9-16 15,-9-11 0-15,-6-9-384 16,-23-12 48-16,-12-4 64 0,-4 0 8 16,-17-8-56-16,-15-4-96 15,-36-4 416-15,-31-3 400 0,-13-3-48 31,5-3-104-31,7 0-152 16,20 0-96-16,4-12-536 16,20-14-808-16,17-2-1569 0,10 2-4721 0</inkml:trace>
  <inkml:trace contextRef="#ctx0" brushRef="#br0" timeOffset="35174.17">23037 12484 13410 0,'0'0'2873'16,"0"0"-2097"-16,0 0-288 0,0 0 232 16,0 0-55-16,0 0-665 15,88 0-569 1,-45-10-527-16,1 1-984 16,-8-7-2105-16,-8-10 1880 15,-13-2 1113-15,-11-1 1192 0,-4 1 1248 16,-19 5 889-16,-5 8 351 15,-8 8-503 1,4 7-409-16,0 4-720 16,9 18-472-16,2 6-200 15,14 11-88-15,3 2-88 16,11 0 32-16,17-3-40 0,12-6-176 16,8-13 32-16,8-13 48 0,8-6 96 31,3-22 8-31,13-29 0 0,8-35 72 0,8-44-16 31,-10-32 0-31,-21-15-24 0,-29-11-32 16,-29 26 120-16,-7 20 345 15,-20 40 583-15,-3 39 64 0,7 33 128 32,-1 18-95-32,2 9-401 0,-2 3-632 15,-10 32-120-15,-1 53-168 16,-3 52 160-16,10 28 8 0,17 6 0 15,8-9 0-15,13-35-8 16,6-16-376-16,1-25-441 16,-8-26-335-1,11-18-992-15,-6-17-881 0,-1-9-5081 16</inkml:trace>
  <inkml:trace contextRef="#ctx0" brushRef="#br0" timeOffset="35504.74">24009 12300 1320 0,'0'0'10090'16,"0"0"-8738"-16,0 0-1040 0,0 0-176 15,0 0 16-15,79 9-24 16,-47-6-40-16,4-3-88 31,8 0-416-31,-4-9-448 0,-4-14-288 16,-1-8-16-16,-11-7-249 15,-7-7 1177-15,-13 4 240 0,-4 6 2465 16,-13 10-873-16,-10 12-120 16,-9 13-455-16,-8 3-153 31,-4 26-104-31,5 12-112 0,2 10-328 16,14 6-152-16,14 3-168 0,9-6 0 15,20-3-400-15,20-13-392 0,29-12-512 16,30-26-1177-16,-11 0-2080 0,-9-23-2144 0</inkml:trace>
  <inkml:trace contextRef="#ctx0" brushRef="#br0" timeOffset="35684.44">24766 12068 10850 0,'0'0'5009'16,"0"0"-3289"-16,0 0-535 0,0 0-569 16,0 0-336-16,-79 76-96 31,66-22-128-31,13 6-56 15,0 1-192-15,8-4-400 0,20-12-289 16,9-11-415-16,10-15-216 0,9-15 152 16,11-11-193-16,37-56-639 15,-17-1-217-15,-7-9-2288 0</inkml:trace>
  <inkml:trace contextRef="#ctx0" brushRef="#br0" timeOffset="35828.79">25523 11484 10970 0,'0'0'5017'0,"0"0"-2617"15,0 0-679-15,0 0-521 16,0 0-808-16,0 0-376 31,-99 60 80-31,66 61-48 0,1 25-48 16,9 3 16-16,7-12-16 0,4-20-488 16,3-25-872-16,2-25-985 0,3-32-3952 15</inkml:trace>
  <inkml:trace contextRef="#ctx0" brushRef="#br0" timeOffset="36008.44">25097 11954 1072 0,'0'0'13203'0,"0"0"-11219"31,0 0-1160-31,163-70-576 16,-40 64-104-16,13 6-112 0,-8 12-32 15,-29 7-1232-15,-35 7-1201 16,-25-7-583-16,-22 0-1361 0</inkml:trace>
  <inkml:trace contextRef="#ctx0" brushRef="#br0" timeOffset="36266.81">25643 12106 5337 0,'0'0'1552'15,"0"0"-1056"-15,0 0-304 0,0 0 832 16,0 0 665-16,0 0-505 15,127 13-696-15,-76-26-456 32,5-3-32-32,-7-6-136 0,-10 0 40 15,-15-4 96-15,-12 1 16 16,-12 3 856-16,-8 3 304 0,-24 12-503 0,-11 4-1 0,-2 3 232 16,6 16-224-1,7 9-368 1,12 7-192-1,16 6-120-15,4 0-400 0,32 1-696 16,52-11-881-16,-5-6-2800 16,-3-13-3200-16</inkml:trace>
  <inkml:trace contextRef="#ctx0" brushRef="#br0" timeOffset="36640.97">26650 11922 3504 0,'0'0'8354'0,"0"0"-5513"0,-4-92-249 16,-15 70-1184-16,-13 12-383 15,-8 10-505-15,0 16-336 0,1 19-184 16,3 22-144-16,12 3-184 31,11 4-328-31,13-1-481 0,17-15-791 16,14-10-2249-16,13-16 1152 16,12-22 953-16,11-10 2072 0,10-40 312 15,-2-36 1464-15,5-41 801 16,-13-28-104-16,-18-10-905 15,-17 9-752-15,-21 23 72 0,-3 34 408 47,-4 36 361-47,-4 28-257 16,0 19-224-16,5 6-39 0,-5 10-337 16,0 0-800-16,-5 35-376 0,-7 35 176 15,1 35 192-15,-2 32-80 16,9 5-32-16,4 1 112 0,0-19-40 15,-4-10-593-15,0-9-767 16,-8-19-832-16,8-22-2329 16,-4-30-3489-16</inkml:trace>
  <inkml:trace contextRef="#ctx0" brushRef="#br0" timeOffset="38992.54">28261 11954 1272 0,'0'0'11882'0,"0"0"-10137"15,0 0-577-15,0 0-96 0,0-76-280 16,0 50-312-16,0-3-240 16,0 1-167-16,-9-7-65 0,-7 0 0 0,0 0 80 15,-3 10 0 1,-9 6-72-1,-4 12-16-15,-12 7-72 16,-8 26 64-16,0 9 0 0,0 12 8 16,13 1 0-16,11 0-40 0,7-4 32 15,21-9 0-15,0-7-97 16,9-12-63 0,19-3 136-16,12-13 32 15,12 0 80-15,3-19-56 16,5-9-24-16,-1-8-72 0,-7-2-8 15,-3 3 32-15,-22 7 48 16,-11 9 0-16,-12 12 409 0,-4 7-337 31,-4 13-72-31,-12 19-8 16,0 9 0-16,0 4-8 0,8 2-56 16,8-5-97-16,0-8-303 15,24-14-328-15,8-11 232 0,15-9 440 16,6-13-72-16,10-22-328 31,5-9 240-31,16-20 216 16,7-18-104-16,-11 3-192 0,-16 12 368 15,-20 13 192-15,-24 22 944 16,-5 10-88-16,-2 6 272 0,-13 13-727 0,0 3-577 16,-4 9-16-1,-12 13-16 1,0 10 16-16,0 7-8 15,4 2 0-15,3 0-72 0,9 3 72 16,0-2 8-16,25-4-48 16,3 3-168-16,7-6-81 0,-3-3 113 15,-4-4 112 1,-8-12 56-16,-12-3-72 16,-8-7 88-16,-4-3 0 15,-28 0 256-15,-24-3 209 0,-23 0-233 16,-17 0-232-16,9 0-1009 15,15-9-5320-15</inkml:trace>
  <inkml:trace contextRef="#ctx0" brushRef="#br0" timeOffset="40593.33">18870 13840 8481 0,'0'0'4233'0,"0"0"-3713"16,0 0 88-16,0 0 809 0,0 0-129 31,0 0-592-31,-13-23-248 0,5 4-120 0,4-3-136 0,-7-7-16 16,-2-6-40-1,-7-2-136-15,-3-5 8 16,-9 7 56-16,0 7-48 15,-8 12 88-15,-4 13-31 16,5 6-9 0,-6 25-8-16,2 20 16 0,11 6-16 15,8 9-48-15,12 1 40 0,12-10-40 16,4 3-8-16,19-13 0 16,14-12-96-16,6-12-72 15,13-15 23 1,4-5 89-16,4-25-72 15,3-26-208-15,1-25-120 16,-12 0-56-16,-20 10 312 0,-16 8 168 16,-20 27 32-16,0 5 624 15,0 7 272-15,0 19-327 0,-8 3-569 32,-4 26-56-32,4 15-8 15,4 7 64-15,4 9 0 0,0-6-64 16,8-9-32-16,12-14-129 15,8-11-167-15,4-14 96 16,4-6 200-16,11-26 40 0,13-28 0 31,3-18-80-31,-3-2 24 16,-12 11 40-16,-16 19 72 0,-12 21 56 16,-4 7-8-16,-4 7-48 0,0 9-104 15,-4 16-104-15,-4 16 208 16,-1 9 112-16,2 10 24 15,-5 3-128 1,0-7-8-16,0-2-80 16,0-11-168-16,0-11-176 0,-5-11-64 15,5-12 296-15,0-3 192 0,13-22 192 16,11-13-192-16,12-10-72 16,3-3 64-1,6 4 0-15,-2 12 8 16,-3 10 56-16,-12 15 192 15,-4 10-104-15,-4 0-136 0,-8 25 0 16,-1 4 168-16,-7 6 104 16,1 3-64-16,-5 0-128 0,0-3-16 31,0-3-72-31,0-10-224 16,0 0-768-16,0-6-1577 15,0-9-3304-15</inkml:trace>
  <inkml:trace contextRef="#ctx0" brushRef="#br0" timeOffset="41325.22">21033 13725 4384 0,'0'0'11003'16,"0"0"-8531"-16,0 0-1015 0,0 0-449 15,0 0-232-15,0 0-456 16,-12 35-312 0,7 6 376-16,1 10-144 15,4 6-136-15,0-2-16 16,0-5-88-16,4-12-896 0,9-6-664 16,-5-13-1113-16,-1-13-4024 0</inkml:trace>
  <inkml:trace contextRef="#ctx0" brushRef="#br0" timeOffset="41489.89">21224 13506 12362 0,'0'0'6105'16,"0"0"-5304"-16,0 0-481 0,0 0 136 16,0 0-456-1,0 0-1008-15,0 0-897 16,52 76-71-16,-33-28-4506 15</inkml:trace>
  <inkml:trace contextRef="#ctx0" brushRef="#br0" timeOffset="42092.93">21379 13998 8617 0,'0'0'4817'0,"0"0"-3984"15,0-73 759-15,0 29-216 0,17-7-552 16,2-3-376-16,5 3-135 15,8 7-177 1,0 9-88-16,-1 19-48 16,-3 13-216-16,0 9-33 15,-3 38 97-15,-10 30-16 0,-6 2 16 16,-9-3-136-16,0-9-64 16,-17-17 184-16,-3 4 56 0,-7-7 48 31,7-9-64-31,-1-12 120 15,14-17 8-15,7-6 288 16,0-13 408-16,20-22-696 0,20-22-48 16,27-35-16-16,1 6 56 15,-5 7 0-15,-7 18 8 0,-15 23-8 16,-5 10-72 0,-1 9 72-16,-7 15 0 15,-12 8-120-15,-4 28 24 16,-8 21 104-16,-4 5 152 0,0 5-64 15,-9 1-88-15,-2-17-80 16,-5-3-328 0,4-5-488-16,0-17-232 15,5-12 16-15,7-10 367 0,0-10 665 16,15-25-688-16,21-25 216 16,16-32 208-16,4 6 264 0,-9 10 80 15,-11 18 624-15,-8 30 1345 31,-4 6-25-31,0 6-616 0,0 16-504 16,-9 3-600-16,2 26-208 16,-9 25 104-16,-1 25 161 0,-7-6-113 15,0 0-168-15,-4-16 0 16,-7 0-737-16,-2-9-1463 31,2-7-3529-31</inkml:trace>
  <inkml:trace contextRef="#ctx0" brushRef="#br0" timeOffset="42270.37">22762 13623 14187 0,'0'0'5777'0,"0"0"-4905"0,0 0-792 16,0 0 0-16,28 147 176 15,-21-33 216-15,-7 20-240 0,-7-1-152 16,-17-19-80-16,-4-13-368 15,5-21-1144 1,6-23-321 0,9-12-1119-16,1-23-2377 0,2-13-2153 0</inkml:trace>
  <inkml:trace contextRef="#ctx0" brushRef="#br0" timeOffset="42549.45">22838 13541 6489 0,'0'0'7970'0,"19"-108"-6330"0,-2 83-208 16,-2-1-151-16,9 8-65 15,8 5-392-15,8 13-632 32,16 3-192-32,3 29-96 0,9 22-56 15,-16 25-480-15,-32 23-240 16,-28 9 31-16,-36-22 113 0,-32-16 168 15,5-29 408-15,7-12 112 16,8-10 32-16,20-9 8 31,4-4-72-31,17-9-552 0,2 0-2217 16,13-6-3720-16</inkml:trace>
  <inkml:trace contextRef="#ctx0" brushRef="#br0" timeOffset="42839.37">23583 13633 15371 0,'0'0'2472'0,"0"0"-2048"15,0 0-304-15,-84 70 152 0,48-26-15 0,4 14-161 16,12 2-96-16,9-3-136 31,11-6-721-31,7-10-831 16,21-9-544-16,12-16-993 0,4-16-784 15,0-3 1224-15,-5-26 2785 16,-7-28 88-16,-16-22 3033 0,-16-23 1144 16,-11 4-1961-16,-17 21-439 31,4 30-385-31,7 24-536 0,2 1-231 16,7 9-393-16,3 4-320 15,22 12-1249-15,15 16-4104 0,7 0-392 16</inkml:trace>
  <inkml:trace contextRef="#ctx0" brushRef="#br0" timeOffset="43251.61">24085 13627 11866 0,'0'0'5529'0,"0"0"-5129"16,0 0-328-16,-60 79 304 0,28-34 72 15,0 12-231 1,4 3-217-1,8 1-56-15,12-8-625 0,8-12-983 16,4-9-696-16,24-12-209 16,8-20 1097-16,4-4 1000 0,-4-27 472 15,0-27 1504-15,-8-30 1232 0,-13-27-335 32,-10-9-753-32,-5 23-711 15,-5 24-129-15,-3 40 128 0,1 11 88 16,3 1-328-16,0 9-424 15,4 7-272-15,0 9-896 0,4 0-1032 16,15 15 511-16,5 7 841 31,8 0-512-31,0 1-104 0,-4-1 480 16,0 0 488-16,-12 4 144 16,-8-1 80-16,0 10 424 0,-8 3 144 15,0 6-176-15,-8 4-144 16,-24 28-248-16,0-12-848 31,-3-13-5482-31</inkml:trace>
  <inkml:trace contextRef="#ctx0" brushRef="#br0" timeOffset="44008.94">24320 13398 11962 0,'0'0'3241'16,"0"0"-1561"-16,0 0-40 0,0 0 49 16,0 0-825-1,0 0-864-15,0 0 16 16,-84 86-16-16,28-4 104 0,-4 29-40 16,4 4-64-16,17-20 0 15,11-25 0-15,20-35-192 16,8-6-464-16,0-7 168 0,0 0-176 31,24-6-121-31,12-16 465 0,7 0 320 16,9-26 16-16,1-24 64 15,-10-30 48-15,-23-18 265 16,-16 3 175-16,-8 18 256 0,-24 27-96 16,-7 18-136-16,-6 3-272 31,-2 7-184-31,-6 3-8 0,10 13-128 15,11 6-544-15,28 12-1160 16,0 11-1081-16,16-4-5489 0</inkml:trace>
  <inkml:trace contextRef="#ctx0" brushRef="#br0" timeOffset="44205.47">24726 13071 14635 0,'0'0'5137'0,"0"0"-4185"15,0 0-248-15,0 0-376 0,0 0-328 16,8 98 96 0,5 23-80-1,-2 32 104-15,-3 9-112 0,4-16-8 0,-12-35-800 16,4-26-624-16,-4-18-945 16,0-32-2216-16,0-16-4321 15</inkml:trace>
  <inkml:trace contextRef="#ctx0" brushRef="#br0" timeOffset="44385.17">24547 13379 12122 0,'0'0'2497'31,"0"0"-1937"-31,119-15-192 0,-43 15 352 16,32 9-256-16,19 16-304 15,4 7-160-15,-26 0-576 16,-22-4-936-16,-39-6-1393 0,-20-5-2552 0</inkml:trace>
  <inkml:trace contextRef="#ctx0" brushRef="#br0" timeOffset="45074.47">25415 13564 8129 0,'0'0'2713'0,"0"0"-1537"15,0 0 80-15,0 0 329 16,0 0-169-16,-36-83-600 0,8 67-160 15,1 3 80 1,-13 13-119 0,0 0-33-16,-12 16-160 0,4 19-112 15,1 13-40-15,11 6-184 0,8 12-88 16,16-2 0-16,12-4-288 16,0-9-336-16,20-16 48 0,8-19 8 31,11-16 447-31,6-7 121 15,-2-31 88-15,5-13-15 16,-4-9-17-16,-8-4 48 0,-9 1 128 16,-2 13-24-16,-10 11 328 0,-6 17 176 15,-9 16-400-15,0 6-312 32,0 19-440-32,0 16 320 15,0 12 112-15,-4 10-96 0,-1-3-264 16,1-3 8-16,4-10-80 15,0-15-185-15,0-10-111 0,9-16 192 16,10-7 472-16,13-24 72 31,0-14-120-31,8-9-32 16,0-3 152-16,-4 3 96 0,-5 3 200 0,-6 16 480 16,-10 16-152-16,-6 13-279 15,-5 6-345-15,-4 25-232 0,0 10 216 16,0 7 7-1,0 2 1 1,0 1-48-16,0-11-40 16,0-11-424-16,0-11-296 0,3-12 0 0,9-3 680 15,12-22-352-15,4-14-792 16,4-8-169-16,4-7 905 0,-1 0 544 31,-3 9 384-31,-8 14 1409 16,-11 12 399-16,-5 15-808 0,-5 4-1144 15,-3 20-240-15,0 12 0 16,0 12 8-16,0 3 72 0,0 1-80 16,8 3-8-16,5-10-840 31,6-9-168-31,9-10-552 16,16-22-617-16,-8 0-999 0,0-22-3690 15</inkml:trace>
  <inkml:trace contextRef="#ctx0" brushRef="#br0" timeOffset="45262.7">26444 13017 2576 0,'0'0'10834'15,"0"0"-6633"-15,11-83-2008 0,-11 71-433 0,0 9-296 16,0 3-991 0,0 22-473-16,-7 29-161 0,-10 28 161 0,-2 39 16 15,-5 15-8 1,4-3-8-1,-5-12-368-15,10-36-720 16,-9-12-1176-16,8-22-2089 0,4-29-6314 16</inkml:trace>
  <inkml:trace contextRef="#ctx0" brushRef="#br0" timeOffset="45431.32">26113 13144 15347 0,'0'0'2560'0,"0"0"-1647"16,123-12-321 0,-35 12-112-16,28 0-272 15,6 6-208-15,-6-6-648 16,-36 0-1425-16,-28 0-5528 0</inkml:trace>
  <inkml:trace contextRef="#ctx0" brushRef="#br0" timeOffset="46267.28">27937 13043 8545 0,'0'0'3137'0,"0"0"-1321"16,92-32-55-16,-52 13-273 15,-4 0-120-15,-13-3-207 16,2-4-353-16,-18-6-320 16,-2-3 32-16,-5-6-96 0,-24-3-264 15,-8-1-112-15,-16 7-48 16,-8 13 0-16,-4 9-48 15,0 16-24 1,-3 9 72-16,3 36 16 16,5 28 128-16,14 29 24 0,18 18-64 15,23 7 168-15,8 0-56 16,16-13-72-16,-1 1 24 16,-3-4-104-16,-8-9-56 0,-3-14 0 31,-9-15-8-31,0-19-320 15,-9-19-504-15,-3-9-392 0,-8-4-256 16,-27 0-649-16,2-9-2408 16,6-7-6209-16</inkml:trace>
  <inkml:trace contextRef="#ctx0" brushRef="#br0" timeOffset="46447.85">27571 13334 8481 0,'0'0'8314'16,"0"0"-7362"-16,115-28-720 15,-34 25-96-15,30 3-48 16,28 0-88-16,0 9-360 0,-34-2-2400 16,-38-4-10563-16</inkml:trace>
  <inkml:trace contextRef="#ctx0" brushRef="#br0" timeOffset="46783.72">28336 13373 4945 0,'0'0'9282'15,"0"0"-7922"-15,0 0-448 16,0 0 592-16,0 0-447 0,0 0-489 31,0 0-376-31,108 0-192 16,-69 0-128-16,1 0-264 0,0-9-201 15,-12-14-127-15,-4-9 56 16,-17 1 168-16,-7-7 496 16,-15 2 80-16,-17 8 272 0,-7 12 216 31,-14 16-32-31,5 0-63 16,1 22-73-16,6 13-168 0,10 10-96 0,15 2-40 15,12 4-32-15,4 0-64 16,28-4-168-16,20-5-192 15,8-10-433-15,7-13-575 16,9-13-928 0,32-16-1777-16,-16-12-720 0,-17-13-1104 15</inkml:trace>
  <inkml:trace contextRef="#ctx0" brushRef="#br0" timeOffset="47086.67">29017 13221 6329 0,'0'0'6809'0,"0"0"-5216"15,0 0 103 1,-79-26-400-16,42 29-584 15,2 22-311-15,3 7-153 16,4 6-128-16,5 1-48 0,10-2-72 16,9-5-176-16,4-6-168 15,17-10-25-15,6-10 145 0,13-6 104 32,4-6 48-32,3-16 64 15,2-10-64-15,-10-3 64 0,-7 3 8 16,-3 3 160-16,-14 11 256 15,-7 8 377-15,-4 10-273 32,0 0-520-32,-4 16-104 0,-7 9 40 15,-6 10 64-15,9 0 0 16,-4 3-56-16,8 0-240 0,4-6-289 16,0-7-511-16,24-9-856 0,-4-7-1929 15,4-9-1632-15</inkml:trace>
  <inkml:trace contextRef="#ctx0" brushRef="#br0" timeOffset="47407.92">29455 12887 2896 0,'0'0'3321'16,"0"0"-1953"-16,0 0-168 15,0 0 689-15,-4-44 679 0,4 44-551 16,0 0-473-16,0 0-200 16,0 0 25-16,0 0-89 0,0 0-280 31,0 0-368-31,-4 3-352 16,-3 13-280-16,-1 12 56 15,-8 29 16-15,-5 26 112 0,2 25-48 16,3 3-48-16,4-13-80 15,4-31-8-15,4-23-224 0,-4-12-1152 32,-4 3-552-32,1-6-1129 15,-6-10-5057-15</inkml:trace>
  <inkml:trace contextRef="#ctx0" brushRef="#br0" timeOffset="47804.58">29129 13081 9458 0,'0'0'4496'0,"0"0"-3823"16,0 0-441-16,95-6-152 0,-39 6-56 15,4 9-24-15,12 4-120 0,-5-1-584 16,-7-2-553 0,-8-7-103-16,-16 0 536 15,-20-3 824-15,-4 0 784 16,-12 0 1536-16,0 0 33 15,0 7-969-15,-12 8-1040 0,-12 7-120 16,0 10 192-16,-4 10-215 0,4 2-105 31,8 3-80-31,4-5 48 16,8-4-64-16,4-9-233 16,0-10-207-16,16-10 88 0,9-9 256 15,2-9 96-15,9-20-8 16,4-15 8-16,-1-7 0 0,1-9 8 31,-3 3 56-31,-9 5-56 16,-9 15 80-16,-3 11 120 15,-8 17-208-15,-4 9-1320 0,0 3-3001 16,-4 9 248-16,7-2-3456 0</inkml:trace>
  <inkml:trace contextRef="#ctx0" brushRef="#br0" timeOffset="48126.57">30181 13023 10778 0,'0'0'4905'0,"0"0"-3809"0,0 0-416 15,0 0-296 1,0 0-384-16,0 0 0 16,-32 99 96-16,8-48 24 15,-4 6-112-15,5 0 0 16,-5-3-8-16,7-6-400 0,14-7-368 15,3-13-240-15,4-9-72 16,4-12-361 0,11-7 921-16,5-7 400 15,1-21 120-15,-6-7 864 16,-7-13 601-16,-8-9-153 0,-8-3-232 16,-16 3-512-16,-4 3 48 15,-8 13-151-15,4 12-305 0,4 10-160 31,21 19-721-31,3 6-2023 16,4 10-3938-16</inkml:trace>
  <inkml:trace contextRef="#ctx0" brushRef="#br0" timeOffset="48433.43">30411 13182 10402 0,'0'0'2800'0,"0"0"-2448"15,0 0-224-15,101 4 176 0,-54-4-23 16,1 0-273-16,8 0-8 16,-5 0-545-16,-6-13-63 15,-14-6 584-15,-15-7 24 16,-12-2 640-16,-4-1 393 16,-23 1-273-16,-9 8 472 15,-5 11-448-15,1 9-312 0,1 3-112 16,3 20-184-16,4 12-56 15,4 6-39 1,12 6-73-16,12 1 56 16,0 3-64-16,28-7 0 15,8-3-145-15,12-12-423 0,48-10-552 16,-13-9-1424-16,-3-10-3330 0</inkml:trace>
  <inkml:trace contextRef="#ctx0" brushRef="#br0" timeOffset="48583.5">31455 13017 11122 0,'0'0'6041'15,"0"0"-5185"-15,0 0 537 0,0 0-329 16,0 0-1064 0,0 0-104-16,0 0-1929 15,0 0-4984-15</inkml:trace>
  <inkml:trace contextRef="#ctx0" brushRef="#br0" timeOffset="49962.18">19439 14925 14163 0,'0'0'2432'15,"0"0"-1928"-15,0 0-368 0,0 0 168 16,0 0 544-16,-100 102-71 15,57-48-225-15,-17 16-40 0,-8 16 16 16,-4 12-128-16,9-9-88 31,14-16-160-31,17-26-64 0,13-15-80 16,3 0-8-16,-4 0-680 16,4-4-736-16,1-21-745 15,6-7-3528-15,5-7-3993 0</inkml:trace>
  <inkml:trace contextRef="#ctx0" brushRef="#br0" timeOffset="50198.85">18929 15055 14595 0,'0'0'2928'16,"0"0"-1631"-16,0 0 87 15,0 0-272 1,0 0-592-16,0 0-256 0,79 102 464 15,-30-16-127-15,11 25-257 16,-1 10-160-16,-8-7-112 16,-2-19 0-16,-17-25-72 0,-8-13-472 0,-1-18-649 31,-7-8-463-31,8 1-512 16,-4-4-2249-16,-4-12-3577 0</inkml:trace>
  <inkml:trace contextRef="#ctx0" brushRef="#br0" timeOffset="50526.97">19858 15652 104 0,'0'0'17219'16,"0"0"-14490"-1,0 0-2097-15,0 0-208 0,0 0 224 16,0 0-104-16,-25 77 144 15,18-39-384-15,-6 10-183 16,5-1-121-16,5 0-353 0,-1 5-1311 16,-4-11-2001-16,8-13-5369 0</inkml:trace>
  <inkml:trace contextRef="#ctx0" brushRef="#br0" timeOffset="51127.9">20853 15437 6665 0,'0'0'12347'0,"0"0"-11075"0,0 0-1224 16,0 0-8-16,0 95 584 16,0-44-200-1,0 3-264-15,0 3-72 16,0-3-88-16,0-7-760 15,0-2-1080-15,0-13-2057 16,0-17-4377-16</inkml:trace>
  <inkml:trace contextRef="#ctx0" brushRef="#br0" timeOffset="51298.59">21145 15055 5777 0,'0'0'9610'16,"0"0"-8482"0,0 0-1128-16,0 0 0 0,0 0-8 0,114-60-1384 15,-78 76-2969-15,-8 3-3825 16</inkml:trace>
  <inkml:trace contextRef="#ctx0" brushRef="#br0" timeOffset="51577.63">21590 15240 14459 0,'0'0'4705'0,"0"0"-4169"16,0 0-336-16,0 0 456 0,-115 22 368 15,79-9-264-15,8 6-432 32,9 6-328-32,10 0 0 15,9 7-312-15,16 6-408 0,16-2-24 16,8 1-80-16,-1 2 0 15,2-8 103-15,-9-5 249 0,-13-1 224 16,-6-6 144-16,-13-6 104 31,0-3 368-31,-21-1 200 16,-11-3 73-16,-7-3 287 0,-9 1-560 0,-16-4-368 16,4-13-824-16,17-3-3097 15</inkml:trace>
  <inkml:trace contextRef="#ctx0" brushRef="#br0" timeOffset="52678.04">17575 15420 5145 0,'0'0'12458'0,"0"0"-10729"15,0 0-1433-15,0 0-168 31,0 0 328-31,-41 77 88 16,30-30-184-16,3 11-216 0,4-4-144 16,-1-1-88-16,5-1-656 15,0-8-688-15,0-16-897 16,-4-5-3024-16,0-20-4217 0</inkml:trace>
  <inkml:trace contextRef="#ctx0" brushRef="#br0" timeOffset="52829.03">17626 15055 12618 0,'0'0'3649'0,"0"0"-3649"16,0 0-736-16,0 0-240 16,0 0-2217-16,0 0 576 0,60 70-3216 15</inkml:trace>
  <inkml:trace contextRef="#ctx0" brushRef="#br0" timeOffset="53099.54">18307 15272 2696 0,'0'0'6273'0,"0"0"-5368"16,0 0 1239-16,56-89 377 16,-56 67-617-16,0 5-512 0,-24 5-415 31,-3 5-601-31,-14 7-272 15,2 7-8-15,-5 18 48 0,0 26 56 16,8 25-88-16,12 29 64 16,13 13-8-16,11-1-16 31,3-9 0-31,9-10-136 0,-8-6-16 0,-4-3-8 16,0-19-320-16,-8-16-424 15,-3-19-185-15,-17 3-759 0,0-9-1273 16,-4-4-3872-16</inkml:trace>
  <inkml:trace contextRef="#ctx0" brushRef="#br0" timeOffset="53271.92">17889 15815 6241 0,'0'0'10314'0,"0"0"-8762"16,0 0-1120-1,107-77-7-15,-11 42-25 16,40-6-208-16,8-3-192 0,-30 15-144 16,-30 3-1905-16</inkml:trace>
  <inkml:trace contextRef="#ctx0" brushRef="#br0" timeOffset="54337.92">22483 15081 8673 0,'0'0'5177'31,"0"0"-3112"-31,0 0-601 16,0 0-63-16,0 0-1 15,0 0-736-15,0-44-664 0,0 85-296 16,0 35 296-16,-4 29 0 15,0 15 72-15,-3-2 0 0,7-32-24 32,0-29 0-32,0-19-48 15,0-16-8-15,0-3-232 16,0-6-312-16,0-7-152 0,15-6 144 0,9-29 383 16,19-28 49-16,2 0-72 15,2-6 152-15,-6-1 48 31,-18 26 40-15,1 10 384-16,-12 18 41 16,0 10-465-16,-4 16-32 0,3 22 32 15,2 10 120-15,7 6 8 0,-8 0-96 16,3-4-32-16,5-5-256 16,-3-10-505-16,15-13-951 0,-4-13-2481 15,-1-9-3024-15</inkml:trace>
  <inkml:trace contextRef="#ctx0" brushRef="#br0" timeOffset="54464.72">23128 15586 9962 0,'0'0'4657'0,"0"0"-3777"16,-7 108-384-16,3-58-24 16,4 4-184-16,0-9-288 0,11-4-1384 15,1-19-3681-15,1-9-3665 0</inkml:trace>
  <inkml:trace contextRef="#ctx0" brushRef="#br0" timeOffset="54606.87">23403 15224 4256 0,'0'0'5081'0,"0"0"-5081"16,0 0-1400-16,28 95-3249 15</inkml:trace>
  <inkml:trace contextRef="#ctx0" brushRef="#br0" timeOffset="55105.29">23710 15395 8905 0,'0'0'2681'0,"0"0"-96"16,0 0-825-16,-116-76-592 0,64 70-328 15,-3 6-320-15,-1 16-223 16,12 12-129 0,12 10-160-16,17 7-8 15,15-1 0-15,19-2-273 16,25-11 1-16,16-12-256 0,8-9-168 16,-5-10-176-16,-10-7 264 31,-14-5 608-31,-19 2 816 0,-12 4 912 15,-8 6-215-15,0 0-705 16,-15 12-704-16,-9 30-104 16,-12 31-8-16,-5 32-8 0,-2 28 16 15,11 1-112-15,8-14-168 0,12-15-32 16,0-29 312-16,0-19 56 16,5-19-56-1,2-15 16-15,-3-1 0 16,-4-7 56-16,-4-5 96 15,1-10 848-15,-10-6 328 0,-6-20-215 16,3-6 319-16,0-15-200 16,16-20-152-16,12-25-495 15,40-32-601 1,23 0-193-16,14 26-415 0,-14 28-400 16,-16 38-480-16,-2 10-281 15,10-10-471-15,25-18-337 0,-9 2-2528 16,-11 4-3897-16</inkml:trace>
  <inkml:trace contextRef="#ctx0" brushRef="#br0" timeOffset="55431.93">24029 15157 13018 0,'0'0'3913'16,"0"0"-2161"-16,0 0 217 16,0 0-657-16,0 0-536 0,0 0-776 31,0 73 0-31,0 23 0 15,-12 8 48-15,0-5-40 16,4-30 8-16,0-27-16 0,4-17-464 16,0-3-48-16,4-6-344 15,0-13 96-15,12-3 488 0,16-41 176 32,20-32-72-32,11-22 48 0,-7 6-8 15,-12 22 80-15,-16 33 48 16,-20 24 344-16,0 10 120 0,0 0-464 15,-4 19-96-15,0 16 24 16,4 16 72 0,-4 9 16-1,0 4-16-15,4-7-312 0,0 3-913 0,-4-16-1767 16,4-15-4386-16</inkml:trace>
  <inkml:trace contextRef="#ctx0" brushRef="#br0" timeOffset="55642.99">24599 15055 5817 0,'0'0'6985'0,"0"0"-4096"0,0 0-425 15,0 0-639-15,0 0-753 16,0 0-576-16,0 0-440 31,0 0-48-31,-17 131 248 0,-2-14-40 16,-9 10-88-16,0-6-48 15,-4-20-56-15,8-27-24 0,4-24-1080 16,-3-11-1120-16,3-14-2409 16,3-15-6066-16</inkml:trace>
  <inkml:trace contextRef="#ctx0" brushRef="#br0" timeOffset="55857.46">24320 15284 4841 0,'0'0'9442'0,"0"0"-7290"16,0 0-696-16,0 0-583 0,107-64-561 16,-71 58-312-1,4 3-585 1,-8 3-3167-16,-12 0-7515 15</inkml:trace>
  <inkml:trace contextRef="#ctx0" brushRef="#br0" timeOffset="56337.32">24320 15802 1240 0,'0'0'12482'16,"0"0"-10553"-1,0 0-833 1,60-108-96-16,-17 54-280 0,21-29-255 16,20-28-241-16,4-22-160 0,0-19-64 15,-17-4-168-15,-19 16-152 0,-16 10 247 16,-17 38 73-16,-15 38 113 31,-4 31 263-31,0 21 208 16,-12 2 224-16,-27 34-512 0,-29 49-288 15,-16 50 112-15,-7 26 120 16,19 0-88-16,32-16-32 0,24-35-40 16,16-26-80-16,0-25-128 31,16-22-248-31,12-13-512 0,11-3-384 16,17-15-489-16,36-20-759 15,-12-22-1617-15,-5-13-1168 0</inkml:trace>
  <inkml:trace contextRef="#ctx0" brushRef="#br0" timeOffset="56707.87">25157 15132 7633 0,'0'0'5497'0,"0"0"-4705"0,0 0 73 15,-25 105 423 1,18-52-456-16,3 5-456 0,4-8-256 16,0-8-120-16,4-7-24 0,15-19-320 15,5-10-144 1,12-6-32-1,4-22-240-15,0-16 32 0,3-23 448 16,-6 4 280-16,-5-7 248 16,-9 7 256-16,-10 20 528 0,-2 8 448 15,-7 16-23-15,-4 13-929 16,0 6-528 0,0 26-104-16,0 25 104 15,0 26 0-15,-8 25 8 0,-7 13 0 16,-9 3 40-16,-17-11-48 15,-2-30-656-15,3-16 167 0,0-23-431 16,-15-12 568-16,-22-3 352 31,-2-10 344-31,-1-10 208 0,24-9-160 16,17-25-96-16,11-16-288 16,28-42-8-16,0 13-2504 15,35-3-8642-15</inkml:trace>
  <inkml:trace contextRef="#ctx0" brushRef="#br0" timeOffset="57104.07">26559 15100 13034 0,'0'0'2945'0,"0"0"-921"15,0 0-255-15,0 0-689 16,0 0-320-16,-83-6-232 15,38 28-136-15,-2 10 16 0,-5 9 32 32,4 7-111-32,4 9-129 15,16-3-32-15,8 3-152 0,16 0-16 16,4-6-336-16,32-3-153 16,8-11-407-16,28-5-752 0,35-29-489 31,-15-3-2183-31,-8-9-4370 0</inkml:trace>
  <inkml:trace contextRef="#ctx0" brushRef="#br0" timeOffset="57399.46">27017 15173 12762 0,'0'0'4097'0,"0"0"-2585"16,0 0-255-1,0 0-657-15,0 0-224 0,-83 73-72 16,46-25-152-16,5 6-72 15,9-4-80-15,7 4-32 16,12-6-408-16,4-10-160 0,12-9-160 16,16-17-17-1,7-8 297-15,2-11 200 16,2-18 160-16,-11-19 120 0,-3-8 272 16,-18-8 224-16,-7-3-71 15,-12 3 391-15,-11 12-112 16,-9 10-344-16,8 15-64 0,7 14-296 31,6 9-592-31,11 9-1361 0,20 14-4024 16,3-1-4633-16</inkml:trace>
  <inkml:trace contextRef="#ctx0" brushRef="#br0" timeOffset="57712.19">27515 14954 12978 0,'0'0'2865'0,"0"0"-1401"16,0 0-744-16,0 0-576 16,0 0-136-16,-48 76-8 0,9-12 8 15,-9 15-8-15,-4 20-432 16,4-10-56 0,16-23 104-16,16-18-640 0,12-23-776 15,4-3-497-15,0-3 201 16,13-9 1007-16,10-10 1025 15,9-16 64-15,-4-19 512 0,0-13 1553 16,-8-18 439 0,-12 2-399-16,-8-3-649 15,-12 4-312-15,-20 15 17 0,-8 4-153 16,-4 16-400-16,-4 11-392 16,8 11-216-16,13 16-664 15,6 12-1305-15,14 4-3712 0</inkml:trace>
  <inkml:trace contextRef="#ctx0" brushRef="#br0" timeOffset="58318.48">27830 14989 12898 0,'0'0'4009'0,"0"0"-2793"15,0 0-255-15,-84 19-369 16,45 13-128-16,-9 12-120 0,4 13-192 16,4 7-88-16,4 3 8 0,8-4-72 15,9-3 0-15,10-9-432 32,9-16 88-32,0-9-168 15,12-17 144-15,13-9 320 0,2-7 48 16,4-21 120-16,-3-13 400 15,-7-20 264-15,-10 1 8 0,-6-7-200 16,-5 1-176-16,-9 15-64 31,-10 3-152-31,-5 10-80 16,8 16-120-16,-4 13-600 0,4 15-1088 16,4 13-2649-16,8 3-5201 0</inkml:trace>
  <inkml:trace contextRef="#ctx0" brushRef="#br0" timeOffset="58627.29">27802 15275 8977 0,'0'0'2961'0,"0"0"-1705"16,0 0 17-16,0 0-217 0,104 0-320 31,-60 0-488-31,-5-13-144 16,5-6-56-16,-8-4 48 15,-5-8-8-15,-10-7 200 0,-14 3 304 16,-7-3 280-16,-7 12 329 0,-17 7-121 16,-8 16-568-16,-8 3-224 31,-3 16-24-31,-2 19 40 16,2 6-160-16,11 10-80 0,12 0-64 15,12-3-56-15,8-4-312 16,4-9-624-16,28-3-544 0,11-13-345 15,30-13-655-15,-6-6-2385 16,-7-6-4113-16</inkml:trace>
  <inkml:trace contextRef="#ctx0" brushRef="#br0" timeOffset="58956.94">28284 15275 9089 0,'0'0'2665'0,"0"0"-1457"15,0 0 209 1,0 0-209-1,0 0-40-15,0 0 24 16,12-3-79-16,16-14-217 0,8-5-616 16,11-13-200-16,9-19-80 0,17-38-240 15,6-44-280 1,1-23-240-16,-9-3-265 16,-19 13 81-1,-28 51 944-15,-12 27 136 0,-12 34 1104 16,0 17 25-16,0 11-65 0,-4 9-376 15,-16 3-824-15,-20 42 0 16,-20 47-64-16,-16 47 64 0,1 26 8 31,15 7-8-31,24-23-440 16,24-28-584-16,12-32-353 0,5-29-607 16,38-12-1225-16,1-20-2304 15,-4-15-384-15</inkml:trace>
  <inkml:trace contextRef="#ctx0" brushRef="#br0" timeOffset="59300.84">29030 15030 8569 0,'0'0'4233'0,"0"0"-1728"15,0 0-241-15,0 0-1248 16,0 0-647-16,-92-3-201 0,55 41-72 0,10 0-72 16,7 0-24-1,8-6-64 1,12-10-256-16,0-6-89 15,24-13 289-15,7-3 120 0,10-12 88 16,2-14 8-16,6-6 8 16,-10-5-48-16,1-2 169 0,-16 4 63 0,-9 10 224 31,-6 9 232-31,-9 16-480 16,0 0-264-16,-4 22-344 15,-8 10 264-15,4 6 80 0,-4 3-8 16,7 0-64-16,5-5-320 15,5-8-312-15,15-9-209 0,8-13-231 32,24-9-464-32,-9-19-2529 15,1-6-1872-15</inkml:trace>
  <inkml:trace contextRef="#ctx0" brushRef="#br0" timeOffset="59467.98">29746 14281 11082 0,'0'0'4577'0,"0"0"-2249"16,0 0-95-16,0 0-1033 0,0 0-1072 16,0 0-128-16,-39 102 0 15,2 15 48-15,-2 23-40 16,3 6 0-16,4-16-8 0,4-32-1024 16,0-15-824-1,8-36-3690-15,8-21-6344 16</inkml:trace>
  <inkml:trace contextRef="#ctx0" brushRef="#br0" timeOffset="59633.96">29352 14716 7681 0,'0'0'7938'0,"0"0"-6674"0,131-67-864 15,-19 42-264-15,19 12-80 16,-11 10-56-16,-21 3-648 15,-39 3-1488 1,-24 10-2489-16</inkml:trace>
  <inkml:trace contextRef="#ctx0" brushRef="#br0" timeOffset="60280.23">29679 15033 1328 0,'0'0'4233'15,"0"0"-921"-15,83-6-503 0,-39-10-1017 16,7-6-1047-16,-2-4-353 16,3-5-136-16,-9-4-256 15,-3-7-40-15,-7 5-248 0,-18-2 288 32,-7 11 48-32,-8 9 1192 0,-20 12-728 15,-11 7-320-15,-6 7 216 0,-6 18-112 16,7 10-128-16,4 6-120 15,16 4-48-15,12-7-152 16,4 0-240-16,28-6-288 16,28-7-160-1,28-12-96-15,30-13-937 0,10-4-687 16,-4-24 415-16,-29-7 1289 0,-31 0 856 16,-16-3 360-16,-12 0 1000 15,-9 0 417-15,-2 3 799 16,-14 3 249-1,-7 16-777-15,-11 10-1416 16,-29 6-520-16,-12 19-104 0,-4 16-8 16,0 12 0-16,5 8 0 15,11-1-168-15,12-4-128 16,20-9-32-16,8-9-304 0,24-16 344 31,32-12 288-31,4-4 224 16,11-23-88-16,13-24 312 0,-1-26 96 15,14-38 145-15,-14-17-33 16,-11-2-192-16,-25 3-120 16,-15 23-24-16,-8 18-8 0,-12 29 72 31,-4 25 200-31,-8 19-72 0,0 10 144 16,0 3-656-16,-12 13-216 0,-16 28 0 15,-12 35 144-15,1 29 64 16,3 12 0-16,12 1 8 15,11-4 0-15,10-9-448 16,3-3-648-16,0-7-136 16,0-29-881-16,0-21-3480 15</inkml:trace>
  <inkml:trace contextRef="#ctx0" brushRef="#br0" timeOffset="61453.76">19618 16735 11330 0,'0'0'4569'0,"0"0"-3025"16,0 0-23-16,0 0-345 15,0 0-384-15,0 0-608 0,0 0-184 32,0 16-128-32,-11 26 120 0,2 8 0 15,-3-2 0-15,5-1-8 16,3-12-56-16,-1-6-160 16,5-13-256-16,0-13-160 0,13-3-80 15,11-16 263-15,11-19 377 16,9-9 80-16,4-7 8 0,-8 3 0 31,-9 14 0-31,-10 14 0 16,-14 20 8-16,-7 13 32 15,0 22 40-15,4 16 32 0,4 3-40 16,5 3-64-16,6-6-8 0,9-16 0 16,4-13-8-16,-1-19 8 15,10-6 104 1,-1-36 41-16,3-18 79 15,1-25 144-15,-12-1 0 16,-8 7-56-16,-12 19-16 0,-12 16-48 16,0 9-8-16,0 6 32 0,0 17-272 15,0 9-472 1,0 6-1136-16,0 26-729 16,11-3-3816-16,6-4-3273 15</inkml:trace>
  <inkml:trace contextRef="#ctx0" brushRef="#br0" timeOffset="61613.09">20642 16691 3384 0,'0'0'10066'0,"0"0"-7937"16,0 0-1417-16,0 0-416 0,0 82 296 16,-4-34-216-16,-4 12-352 15,1 0-24-15,-6 10-1096 0,5-16-1609 31,1-15-3568-31</inkml:trace>
  <inkml:trace contextRef="#ctx0" brushRef="#br0" timeOffset="61761.02">20846 16481 4825 0,'0'0'10658'16,"0"0"-8458"-16,0 0-959 15,0 0-921-15,0 0-320 0,0 0-1009 16,0 0-3143-16,3 0-2946 16</inkml:trace>
  <inkml:trace contextRef="#ctx0" brushRef="#br0" timeOffset="61978.07">21168 16230 5281 0,'0'0'9242'16,"0"0"-6842"-16,0 0-1392 16,0 0-712-16,-28 96-232 15,5-1 152-15,-14 19 33 0,5 0-137 16,-4-12-104-16,8-16-8 16,9-17-433-16,-1-21-879 0,8-13-1672 31,9-16-281-31,-2-12-2168 0</inkml:trace>
  <inkml:trace contextRef="#ctx0" brushRef="#br0" timeOffset="62339.58">21463 16116 5705 0,'0'0'10346'0,"0"0"-8130"16,0 0-1079-16,0 0-857 0,-4 95-280 15,-3 4 96 1,-6 15 8 0,-6 3-104-16,-2-15-32 0,1-32-352 15,1-16-136-15,2-22-409 0,6-10 433 16,-6-6-16-16,10-7 216 16,7-9 296-16,4-12-8 0,35-39-144 15,6-6-528-15,6-7 424 31,1 7 176-31,-13 19 64 16,-2 9 16-16,-14 20 0 0,-6 9 136 16,-6 25 352-16,-7 19 96 0,0 10-152 15,-4 7-208-15,0 15-168 16,0-6-56-16,0-3-328 31,-4 9-944-31,-4-29-3105 0,-3-5-5681 0</inkml:trace>
  <inkml:trace contextRef="#ctx0" brushRef="#br0" timeOffset="62519.56">21076 16643 12202 0,'0'0'2681'0,"148"-35"-1681"16,-1 10 104-16,37-1-408 15,-1 10 152 1,-16 13-559 0,-59 3-289-16,-33 3-4962 0</inkml:trace>
  <inkml:trace contextRef="#ctx0" brushRef="#br0" timeOffset="62977.55">22662 16665 13298 0,'0'0'5369'15,"0"0"-4016"-15,0 0 79 32,0 0-672-32,0 0-464 0,0 0-160 15,-31 96-64-15,23-55-72 16,3 3-176-16,5-9-384 0,0-10-144 15,13-8-184-15,15-17 160 16,7-4 472-16,9-24 256 31,8-14 72-31,0-12-16 0,-9-3 24 16,-3 3 184-16,-16 7 328 0,-11 12 352 16,-6 13 104-16,-7 18-160 0,0 4-759 15,0 22-129-15,0 29-97 16,-12 32 97-1,4 31 0 1,-4 20-16-16,5-4-64 0,-2-13-336 16,-3-38-288-16,0-21-608 0,-7-20 408 15,-13-13 320-15,-8 1 464 0,-32-4 120 16,-24-6 40-16,5-10 32 31,12-6-48-31,-2-38-24 16,38 0-905-16,10-7-4688 0</inkml:trace>
  <inkml:trace contextRef="#ctx0" brushRef="#br0" timeOffset="63142.5">23511 16973 17267 0,'0'0'4537'0,"0"0"-3985"16,0 0-96-16,0 0-384 15,0 0-72-15,0 0-2344 32,-87 7-7778-32</inkml:trace>
  <inkml:trace contextRef="#ctx0" brushRef="#br0" timeOffset="70255.59">17040 7436 7561 0,'0'0'2033'0,"0"0"-1441"16,0 0-464-16,0 0-80 15,0 0 320 1,0 0 1064-16,0 0-376 16,0 0-320-16,0 0-31 15,4 0 7-15,-4 0-112 0,5-7-320 16,-1-2-160-16,-4-4-56 16,4-3-56-16,3-3-8 0,-3-10 8 31,9-6-8-31,2-9 0 15,5-7-8-15,4-9-40 16,3-4 48-16,1-5 0 0,4 2 8 16,9 0 0-16,-5 7 8 31,3-1-16-31,5 7-56 0,4 4-32 16,4-1 88-16,4 4-8 0,4-1-144 15,-2 7 104-15,2-1 48 16,5 4 0-16,-6 0 64 0,1 3-64 15,-1 0 0-15,1 3 0 16,-4 0 0 0,4 4-144-1,0 3 16-15,0-7 120 0,3 4-328 16,5-1 216-16,16-3-88 0,19 0-16 16,13-6-8-16,4 10 8 0,-25 5-32 15,-24 7 128-15,-18 7-65 31,-10 3 65-31,9-4 40 16,8 4 88-16,7-4 32 0,-7 4-32 16,4 3 0-16,-4-4-80 0,0 4 56 15,11 3-32-15,25 0 56 16,15 0-184-16,9 13-48 31,-21 0 104-31,-26-4 80 0,-22 1 96 16,-7-1 32-16,7 4-80 15,9 3 0-15,9 0 0 0,-5-3-8 16,3 2 8-16,-7-2-16 16,0 3-112-16,3-3-24 15,1-1 152 1,0 4-8-16,3 0-168 16,10 3 176-16,5 3 0 0,19 7-96 15,14 6 96-15,0-4 80 0,-6-2 32 16,-10-4-112-16,-11-2 0 15,-5-1-64 1,-7 0 64 0,-16-6 96-16,-13 0 16 0,-3 0-112 0,7 0-8 15,9 3-64-15,4 3-8 16,-4-3 72-16,-4 0-32 0,-8-3 40 16,-1-3 88-16,-6-1-88 31,-5-2-8-31,-1-1-8 15,1 1-40-15,3-4 24 0,6 0 32 16,6 4 0-16,9-1 0 0,4 1-40 16,0 3 40-16,0-1 0 15,0 5-144-15,-9-2 144 32,4 1 8-32,-7 0 0 0,1-3 128 15,-2 3-136-15,1 0 0 16,0-4 80-16,-5 1-8 0,5-1-72 15,0 5-56-15,0-5 56 16,0 1 16-16,0 3 64 31,4 0-24-31,-5-4-56 0,1 4-56 16,0 0 56-16,-1-3 32 0,1 3 192 16,0-3-200-16,0-1 32 0,3 4 128 15,-2-3-176-15,-6 3 168 16,5-4-176-1,4 4 0 1,-4 0 0-16,-1 0 0 0,5-4 48 16,-4 5-48-16,-4-5 16 0,0 4 192 15,-1-3-200-15,-3 0 48 0,0-1 8 16,0 1-56-16,0-1 145 31,4 4-153-31,-1 0 0 16,9 4 24-16,0-2-24 0,0 4-32 15,-5-3 8-15,-3-2 24 16,-8 1 72-16,-4-1-24 0,-1-5-48 16,-2 4 8-16,-6-3-8 31,5-1 0-31,-4 1 64 0,4 3-56 16,0 0 0-16,4 0-8 15,0 0-48-15,4 2 48 0,-1-1 48 16,-2 1-48-16,-1-5-8 15,-1 3 8-15,-3 0 0 32,0-3-8-32,-8 0 8 0,-1-4 0 15,1 4 8-15,0-4-8 16,1 1-136-16,-1-1 136 0,-1-2-64 0,1 2 31 16,-4-3 25-16,0 4 8 15,0-4 57 1,-4 0-57-1,4-2 0-15,0 2 0 0,0 1 16 16,3-1-16-16,1 3-8 0,0-2-73 16,1 2 81-16,3 1 57 15,-5-1-57-15,5 4-33 0,-8-7 25 32,0 1 16-32,-4-1 89 15,-5-3-81-15,-2-3 64 0,-1 4-32 16,-5-4-40-16,1 3 0 15,4-3 0-15,1 3 0 0,-2 0-8 16,1-3 0-16,1 3-8 31,-5-3 8-31,0 0 8 0,-4 3 0 16,3-3 56-16,-3 0-64 16,4 0-72-16,4 3-56 15,5 1 72-15,-2-4-345 0,1 3-311 16,-4 0-600-16,-4-3-384 31,0 0-617-31,-4 0-3224 0</inkml:trace>
  <inkml:trace contextRef="#ctx0" brushRef="#br0" timeOffset="79850.62">16439 11255 6545 0,'0'0'2360'15,"0"0"-1415"-15,0 0-441 16,0 0 480-16,0 0 480 16,4 0-143-16,-4 3-513 15,0-3-456-15,4 0-176 16,3 0-48-16,6 3-40 0,6 1 64 16,5-4 64-16,8 6-112 15,0-3 56-15,0 1-32 16,4-2-16-16,0-2 88 0,4 3 8 15,-1 1 32-15,6-4-64 16,-2 3-120-16,9-3 120 0,-1 3-160 31,5-3 80-31,0 0-88 16,8 3 88-16,-4 1-48 0,4-1 8 16,3 0 40-16,5 0 32 15,-4 0-8-15,0 4 32 0,3-7-8 16,-4 3-64-16,6 0 17 31,-6 0-25-31,17-3 24 16,12 3 8-16,15 1-88 0,1-2 64 0,-21 2 16 0,-19-4-88 15,-24 3 0 1,-5-3-8-16,10 3 0 0,3 0 0 16,3-3 0-1,-3 4 0 1,-1-1 0-16,-3-3 0 15,4 0 24-15,4 0-16 0,4 0 0 16,3 0 56-16,5 0-64 16,-4 0 0-16,8 0 0 0,0 0 8 0,3 3-16 31,-3-3 8-31,-1 3-8 16,6 0 8-16,-10-3 0 15,0 3 0-15,2-3-8 0,-10 3 8 16,1-3-8-16,0 0 8 15,-1 0 0-15,1 0 0 0,0 0 8 32,3 0 32-32,-3 0-40 15,4 0 0-15,-4 0 8 0,4 0-8 16,3-3 0-16,-7 0 0 16,3 3 0-16,-3-3 0 15,-4 0 0-15,0 0-16 0,-8 3 16 31,0-3 0-31,-5 3 0 16,-6-4 0-16,2 4 0 0,0-3 48 16,-2 3-48-16,-1 0-8 15,8 0 8-15,-5 0 0 16,6 0 0-16,-2 0 8 0,1 0-8 16,3 0 64-1,1 3-64-15,-3-3 48 16,-6 4-40-16,5-4 0 0,-8 0 0 15,-8 0 0-15,-1 0-8 16,-6 0 56-16,-6 0-56 16,1 0 8-16,-4 0 8 15,0 0-16-15,-1 0 8 16,-2-4-8-16,2 1 8 16,-2 0-16-16,-2 0-184 0,2 3-128 15,-13-4-249-15,0-2-983 16,-16-3-4337-16</inkml:trace>
  <inkml:trace contextRef="#ctx0" brushRef="#br0" timeOffset="84744.92">19008 7534 3472 0,'0'0'2729'16,"0"0"-1353"-16,0 0-232 16,0-6-47-16,0 2 311 15,0 4-128-15,0-3-336 0,0 3-279 16,0-3-97-16,0 0 32 31,0 3-80-31,0-3-184 0,0-3-136 16,0-1-136-16,0-3-16 15,0 1 0-15,-3-4 24 0,3 0 80 16,0-2-104-16,0-4-40 0,7-6 112 16,6-1-120-1,6-6-40 1,5 1 24-16,0-4-48 0,4 6-8 15,4-3 32-15,4 4 40 16,3-1 8-16,6 4 48 16,2-4 40-16,5 7-16 0,4-3-8 0,4 2 56 31,11-2-112-31,1 3 32 16,4-1-40-16,3 4 8 0,1 0 32 15,0 4-48-15,-1 2 0 16,2 0 0-16,-10 3-8 15,9 1 8-15,-5 0-8 0,2 2 8 32,-2 1 0-32,1 2 0 0,-1 1 0 15,0 0-8-15,9 3-40 16,16 0 40-16,12 0 8 16,4 0-8-16,-9 0 0 0,-12 0 0 0,-7 3 0 0,-16 4-8 46,-13-1 8-46,14 1-56 0,6-1 56 16,17 3-8-16,7 4-96 16,-7-4 56-16,-12 1-24 15,4 0-32-15,3-1-24 0,-8 1 16 16,-6-4-24-16,-18 0 56 16,-15-3 80-1,-1 4 8-15,2-4-88 0,11 3 88 16,3 4 0-16,1-1 8 15,4 1 0-15,0-1 32 16,15 4-32-16,21 0-8 0,-13 3-16 16,-7-3 16-1,-13-4 0-15,-18 1 8 16,7-1-16-16,-1 0 8 0,-3 4-72 16,-4-3 72-16,-5 2 0 15,1 1 8-15,4 0 0 16,4 2 0-16,8 2-8 0,0-2 8 31,0 1 8-31,3 3 40 0,-3-3-56 16,-1 7 0-16,1-8-8 15,0 7-72-15,3-2 80 16,6-5 8-16,-2 1 0 0,-3 0 0 16,0-3-8-16,-4-1 8 31,-8 1-8-31,-1-3-32 0,-3-1 32 15,-1 1 8-15,2 0 80 16,3-4-24-16,-1 3-8 16,9 1-40-16,-1-1-16 0,5 4 16 15,-4-4 32-15,4 4-48 16,-5-3 0 0,5 2 8-16,-8-2 48 0,0 0-40 15,0-1-16-15,-9 1 40 16,5-4-40-16,-8 3-8 15,4 1 0-15,-1 3 8 0,-2-4-64 16,-10 4 64 0,-3-7 48-16,-4 4-40 15,-4-4-8-15,-4 1 0 0,-8-4 8 16,0 0 40-16,-4 0-40 16,-8-3 0-16,0 0-8 15,0 3-72-15,0-3-520 0,-32 0-1048 31,-8-3-809-31,-3-10-3408 0</inkml:trace>
  <inkml:trace contextRef="#ctx0" brushRef="#br0" timeOffset="93643.25">7709 9207 8041 0,'0'-22'4057'0,"0"6"-1760"16,0-3-393-16,0 3-72 15,0 10-207-15,0 3-297 0,0 3-648 16,0 0-464-16,0 0-216 16,0 6-88-16,-4 29-112 15,-8 25 200-15,-8 32 48 0,-8 16 120 16,-4 4-88 0,0-14 8-16,4-25-80 15,13-13 40-15,2-18 0 0,6-1-48 16,7 3-272-16,0 4-824 15,0-4-712-15,16-12-929 16,7-13-3072-16,1-16-3745 0</inkml:trace>
  <inkml:trace contextRef="#ctx0" brushRef="#br0" timeOffset="93989.65">7976 9594 3792 0,'0'0'9842'0,"0"0"-7321"15,0 0-497-15,0 0-511 16,0 0-569-16,0 0-672 0,0 0-272 16,-8 13-80-16,0 19 72 15,8 12-40-15,0 1 0 16,0 2 48-16,5-2 0 0,10-7-48 31,13-6-96-31,0-10-104 16,8-9-48-16,-1-13 80 0,6 0 216 15,-5-13 112-15,-5-16 64 16,-11-2 240-16,-8-10 144 16,-12-4 96-16,-4-3 120 0,-20 4-24 31,-11 6-151-31,-6 9-361 0,-2 10-184 16,-6 10-56-16,10 5-312 0,3 4-913 15,4 4-887-15,21 5-929 16,2 1-3400-16</inkml:trace>
  <inkml:trace contextRef="#ctx0" brushRef="#br0" timeOffset="94974.65">8390 8649 6041 0,'0'0'2992'16,"0"0"-1799"-16,0 0 63 15,-83-42 512-15,51 32-239 0,-8 4-681 32,0 3-296-32,-7 0-8 15,-9 3-24-15,-4 0-200 0,-4 3-16 16,-3 10-40-16,-2 3-16 15,-2 3-40-15,0 6 25 16,-6 7-49-16,6 3-64 0,3 6 48 31,-4 7-48-31,4 3 56 0,5 6-24 16,-5 15-32-16,-3 21-24 0,-2 18-88 16,10 13-8-16,11-4 0 15,8-8 0-15,16-14 8 16,4 0-8-16,5 4 0 15,6-4 8 1,9-5-8-16,4-4 8 0,0-20 0 16,4-12-8-16,5-15-8 15,3-1-8-15,8 7 8 0,3 6 8 16,14 6 0-16,2-3 0 16,13-6 8-1,16-4 0-15,20 4-8 16,15-6 8-16,9-8-8 15,-5-7 0-15,-12-15-56 0,-18-8 40 16,-17-7-32-16,-13 0 40 31,-8 0 0-31,13-4 8 0,1-5 0 16,6-7 8-16,-3 0 0 16,-1-3 40-16,1-3-32 15,4-3-8-15,4-4 64 0,-1-6-64 16,-3-7 8-16,8-5 56 15,-12-7-64-15,4 0 0 0,-4-6 0 32,0 3 40-32,-9 0-40 15,-3 3 0-15,-4 2 40 16,-8 2 0-16,-4 2-40 0,-4-2 48 0,-5 2-40 16,1 0 40-16,-3 1 24 15,-6-1-72-15,1 0 0 16,-3-2 40-1,-2 2-40-15,-7-3 48 16,0-3 88-16,0-3-24 16,0-7 152-16,-7 4 16 0,-6-6 0 0,-2 2-120 15,-6 4 8-15,1 9 96 16,-3 3-40-16,-1 4 32 0,-4 3-96 31,0 2-88-31,0 1 16 16,-4 0-16-16,-4 0-64 15,1 0-16-15,-6 3 0 0,-2 0 0 16,-6 7 8-16,-2-1-8 0,-5 6 0 31,-11 5 0-31,-13 5-8 16,-20 3 0-16,-12 7 0 16,1 3-56-16,20 7-136 0,18 12-496 15,26 3-568-15,-17 35-672 16,8-3-1073-16,8 0-5441 0</inkml:trace>
  <inkml:trace contextRef="#ctx0" brushRef="#br0" timeOffset="107630.46">16140 11306 3512 0,'0'0'4489'16,"0"0"-3457"-16,-4 0-615 0,4 0-225 15,0 0 448-15,-4 0 624 16,4 0-104-16,-4 0-296 0,0 0-207 16,0-3-225-16,-4-4-200 31,0 4 48-31,0-7 8 16,0 5-48-16,0-8-48 0,0 0-112 15,1-3 72-15,-6-6-24 16,1-7-120-16,5-2-8 0,-6-11 0 15,6 1 0-15,-1-6 0 16,-1-5-56 0,5 2 56-1,0-1 0-15,4 4 16 0,-3 2-16 0,3 3 0 16,0 1-16-16,0 3 16 16,0-3 16-16,0-4 32 0,0 1-48 15,3-1-8 1,5 4-8-1,-3 0-48-15,-1 0 64 0,4 6 0 16,-5-7 48-16,1 8-48 0,0-4-72 16,0 3-24-16,-4 3 80 15,0-3 8-15,0 9-48 0,0 1 56 32,0 6 0-32,0 3-8 15,0 4 8-15,0-5 0 16,0 8 0-16,0-4 0 0,5 4-8 15,-1-1-40-15,-4-3-56 16,3 4-16-16,5 0 112 0,0-1-64 31,1 1-128-31,6-1 16 16,5 0 112-16,4-2-48 0,8 2 112 16,8 1 16-16,3-1-16 15,2 1 16-15,-2 5-8 0,-3 1 176 31,-4 0-168-31,4 0-8 16,3 0 0-16,6 0 8 16,6 0 56-16,5-1-64 0,19-2-32 15,-6 3-32-15,2-3 128 0,0 2-40 16,-15 1-24-16,9-3 32 16,-14 6-32-1,-3-4 120-15,-4 1-112 16,-1 0 8-16,5 0-16 15,4 0 160-15,4-3-160 0,19-1-48 0,17 1 48 16,27-1 112-16,5-2-104 16,-9 3-8-16,-7-4 0 0,-20 7 0 31,-12 0 72-31,-25-4-72 16,-7 4-24-16,-4 0 24 15,8 0 88-15,8 0 8 0,11-3-96 16,-4 2-56-16,10 1 48 15,-10 3-72-15,9-3-8 0,11 3 80 32,14 0-16-32,6 0 24 15,-3 0 104-15,-25 3-104 0,-19 0 16 16,-17-3-16-16,13 4 0 16,8-2 128-16,24 2-128 15,11-1 8-15,17 3-16 0,0-3 8 31,-21 1 0-31,-23-4 40 16,-24 0-32-16,-1 3-8 0,5-3 96 16,4 0-40-16,8 0-40 15,-8 0 96-15,0 3-64 0,-5-3-40 16,1 0 0-16,4 0-8 16,0 3 8-1,8-3-8-15,3 3 0 16,1 4 0-16,-1-4-8 0,2 0 8 15,-10 3-8-15,5-3 8 16,-5 0-72-16,-7-3 40 0,0 0 24 16,-4 0 0-1,4 0 0-15,0 0-64 16,-1 0 8-16,5 0-88 16,4 0-24-16,0 0 48 0,3 0 32 15,-7 0 16-15,0 0 0 31,-12 0 80-31,0 0 0 0,-4 0 16 16,-5 0-8-16,1-6 0 16,0 3 8-16,-3 3-16 0,2-3 0 15,-3 3 0-15,-4 0 0 16,-5 0-8-16,-6 0 8 16,-6 0 0-16,2 0-8 0,-9 0 8 31,-4 0 0-31,3 0 0 15,1 0-8-15,0 0-8 0,4 0-40 16,4 3 56-16,0 3-72 16,-4-3-8-16,0 7-8 15,0-3 0-15,0 5 16 0,1-2-16 16,-2 9 80 0,-3 0 8-16,4 6-8 15,-8-3 8-15,0 10 8 0,0-3-8 16,0 3 0-16,0-1 0 15,0 4 0 1,-4 0 8-16,-4 3 0 16,-4 1-8-16,0 2 0 0,-4 6 0 15,4-2 0-15,1 5 24 16,-2-2 32-16,5 3-48 0,1 3 0 16,-1-3 0-16,-1-1 0 15,1-2 0-15,1-3-8 16,3-10 0-1,-5 0 0-15,5-4 0 16,0-3 0-16,1 2 16 0,3-5-8 16,-4 0 48-16,0 1-56 15,0-4 0-15,4-3 0 16,0 0 0-16,-5 0 0 0,5 0 8 31,0 0-8-31,0 0 8 16,0 0-8-16,0 4 0 0,-4-5 0 15,4 1 8-15,-4 3 0 16,4 1 0-16,-3-1-8 31,3 0 48-31,0 0-48 0,0-2-8 0,0-1 8 16,0-1 0-16,0-1 0 16,0-2-8-16,0 1 8 0,0 0-16 15,-4-3 16-15,4-4-16 16,-4 1 8-16,0-7-112 15,0 4-8-15,-1-4-48 16,-2 0-8-16,-5-3 184 16,-12 3 352-16,-4 0 0 15,-8-3-128-15,-16 0-64 0,-4 0-16 16,-23-6 40-16,-16-7-88 16,-25-3 32-16,8-3-80 15,29 7-48 1,27 5 0-16,24 4-328 15,-3 0-376-15,-2 3-465 16,5 0-1255-16,9 0-3041 0</inkml:trace>
  <inkml:trace contextRef="#ctx0" brushRef="#br0" timeOffset="116015.98">9067 8975 6313 0,'0'0'1632'0,"0"0"-79"16,0-25-769-1,0 15 392-15,0 8 512 16,0-2-207-16,0 1-553 15,0 3-464-15,0 0-264 0,0 0-144 0,0 0-56 16,0 0-104-16,-4 0-16 16,4 9-56-1,-3 14 136-15,-1 2 40 16,0 4 0-16,-4 5 8 16,4-2 0-16,0-3-8 15,4-3 0-15,0-4 8 0,0-10 0 31,0 1-8-31,0-6-8 16,12-7-136-16,0 0 144 0,12-4 144 16,8-12 696-16,16-12-264 15,23-13-88-15,25-20-216 0,23-12-120 16,-8 10 112-16,-23 12-168 16,-28 22-88-16,-24 13-8 31,-8 3-96-31,0 4 48 0,-4 0 32 15,-8 5-232-15,-16 4-472 16,0 0-808-16,0 19-2305 0,0 7 2057 16,-9-4-1353-16</inkml:trace>
  <inkml:trace contextRef="#ctx0" brushRef="#br0" timeOffset="123162.71">22483 10246 6329 0,'-4'-4'2720'15,"0"1"-1295"-15,4 0 63 16,-4 0 400-16,1-1-431 0,3 4-329 15,-5-3-280-15,5 3-272 0,0 0-104 32,0 0-55-32,0 0-25 15,0 0-80-15,0 0-104 0,0 0-72 16,12 0-40-16,4 0-88 16,15 0 48-16,33-3 32 0,28 3-40 31,40 0 16-31,15 13-56 15,4 3 0-15,-7 0 72 0,-17-1-72 16,-22 2-8-16,-30-8 0 16,-27-3 0-16,-8 1 64 0,-5-4-8 15,-3 0-40-15,-8 0 40 16,-12-3-48-16,-4 4-8 31,-8-4-8-31,0 0-48 0,0 0 8 16,0 0-24-16,0 0-192 15,0 0-272-15,0 0-233 0,0 0-415 16,0 0-696-16,0 0-985 16,0 0-1752-16,0 0 1297 0</inkml:trace>
  <inkml:trace contextRef="#ctx0" brushRef="#br0" timeOffset="123486.96">23507 10096 3392 0,'0'0'5361'0,"0"0"-3192"0,0 0-201 15,0 0-391-15,0 0-265 16,0 0-440-16,-4-13-560 0,4 13-312 16,0 0-280-16,16 16-72 31,7 3 352-31,9 7 160 0,5 6 40 15,2 3-200-15,1 0-56 16,-4-4 56-16,-4 4 64 0,-12-6-48 16,-4-1-16-16,-16 1-48 15,0-1 48-15,-20 4 104 32,-20 0 176-32,-8 0-24 0,-12-1-8 15,-7-2-104-15,3-4-128 16,0 4-16-16,8 0-944 0,13-4-3065 15,19-6-5681-15</inkml:trace>
  <inkml:trace contextRef="#ctx0" brushRef="#br0" timeOffset="125714.52">24563 9950 8953 0,'0'0'2401'16,"0"0"231"-16,0 0-535 0,0 0-417 31,0 0-343-31,0 0-537 15,0 0-520-15,0-35-280 0,0 54-224 16,0 10 224-16,-5 15 56 16,-2 13 160-16,3 4-120 0,-4 2-96 31,4 1 8-31,0-4-8 16,0-3-664-16,0 16-1105 15,4-15-2320-15,0-14-3408 16</inkml:trace>
  <inkml:trace contextRef="#ctx0" brushRef="#br0" timeOffset="126162.72">24730 10249 10298 0,'0'0'3128'16,"0"0"-951"-16,24-77-841 15,-8 49-184-15,4 6-47 0,4 9-593 16,-1 3-512-1,5 10-88 1,0 4-64-16,4 24-144 0,-8 10-72 16,-4 26 119-16,-12-1 1 0,-8 4-104 15,0-1-232-15,-15-12 56 16,-2-2-72 0,1-15 216-16,0-15 184 15,9-15 200-15,3-7 184 16,4-13 368-16,0-22-48 0,11-25-136 15,17 0 56-15,4-10-24 16,12 3-200-16,-4 10-64 0,7 3-32 16,-11 16-48-16,-8 19-56 31,-8 19-160-31,-8 12-152 16,-8 40 256-16,-4 24 56 0,0 19 0 15,0-3 0-15,0-19 0 0,0-25-136 0,0-20-496 16,0 1-512 15,12-4-592-31,4-6-1145 16,12-16 616-16,11-3 265 15,45-34-304-15,-7-8 63 0,-2-2 1049 0</inkml:trace>
  <inkml:trace contextRef="#ctx0" brushRef="#br0" timeOffset="126429.9">26192 9969 6121 0,'0'0'4057'15,"0"0"-1081"-15,9-79-887 16,-9 50-681-16,-28 4-384 0,-8 6-288 0,-16 9-415 16,-20 10-65-16,4 13-64 15,-11 22 56 1,-5 22-32-16,16 29-88 16,-3 38-8-16,15 25-24 15,28 16-88-15,20-3-8 16,8-10-48-16,0-12 32 0,0-13-56 15,0-16 24-15,-8-22-296 0,-12-28-425 16,-4-20-583-16,0-13-680 31,-12-6-465-31,-24-9-151 16,5-6-249-16,3-7-3320 0</inkml:trace>
  <inkml:trace contextRef="#ctx0" brushRef="#br0" timeOffset="126557.92">25140 10801 3144 0,'0'0'5561'31,"0"0"-3232"-31,88-101-857 16,-36 72-888-16,23 13-432 0,21 10-152 0,27 6-48 15,17 0-496-15,-1 0-632 16,-7-3-1417-16,-44-7-527 0</inkml:trace>
  <inkml:trace contextRef="#ctx0" brushRef="#br0" timeOffset="126860.53">26427 10372 8385 0,'0'0'4809'0,"0"0"-3080"16,0 0-793-16,0 0-432 16,-115 32 64-16,67 16-136 15,4 12-208 1,4 7-160-16,12-4-56 16,13 1-8-16,11-4-80 15,4-9-400-15,15-10-184 0,10-16-80 16,6-5 216-16,1-17 528 15,-4-3 248-15,0-23 208 0,-5-14 456 32,-2-11 128-32,-14-9-119 15,-7-7-265-15,0 1-136 0,-15 2-176 16,-5 17-8-16,0 12-168 16,0 20-168-16,4 12-456 15,8 3-1393-15,12 41-591 0,12-6-2905 31,12-3-3953-31</inkml:trace>
  <inkml:trace contextRef="#ctx0" brushRef="#br0" timeOffset="127155.87">26925 10360 9826 0,'0'0'3968'0,"0"0"-1951"15,0 0-929-15,0 0-776 16,0 0-200-16,-131 69 8 0,75-18-112 15,0 10-8-15,5 2-40 0,15-6-704 16,3 0-768-16,14-3-825 16,11-9-2568-1,8-16 3321-15,4-10-313 16,16-13 1897-16,4-6 905 16,0-19 1423-16,-4-16 753 0,-12-10 111 15,-8-21-703-15,-4 2-905 31,-16-2-823-31,-12 2-233 0,4 20 0 16,-4 5-528-16,8 21-72 16,5 24-1345-16,6 13-4960 0,5 13-3377 15</inkml:trace>
  <inkml:trace contextRef="#ctx0" brushRef="#br0" timeOffset="128102.22">27089 10366 12722 0,'0'0'2833'0,"0"0"-801"16,0 0-527 0,0 0-449-16,0 0-1056 15,0 0-344-15,0 0 208 0,23 80 128 16,-23-23-40-16,0 3-224 15,0-3-96 1,0 0-185-16,0-12-143 16,-3-10-464-16,-1-10 504 0,-4-13-248 15,4-12 376-15,0 0 528 16,-1-12 432-16,5-13-288 0,0-14-136 16,21-14-8-16,23-20-8 15,7-4 0-15,1 14-64 16,-4 9 72-1,-17 25 136-15,2 7 280 16,-1 10-200-16,-13 12-216 0,-11 12-192 16,-3 23 48-16,-5 12 144 15,0 14 80-15,0-1-8 16,-13 1-16-16,6-11-56 0,-5-8-152 31,7-14-264-31,-2-9 256 16,7-12-320-16,0-7 480 0,0-10 968 15,16-15-944-15,12-14-24 16,23-18-128-16,1-3-192 16,8-10-56-16,0 7 120 0,-13 15 256 15,-6 7 144 1,-10 22 248-16,-11 16-392 16,-12 3 0-16,0 28-200 0,-4 10 200 15,0 7 136-15,0 5-120 16,8 2 32-16,4-5-48 15,8-9-336-15,8-9-72 16,3-13-129-16,-3-13-15 16,4-3 552-16,-8-26 104 15,0-9 144-15,-12-12 232 0,-8-7 289 16,-4-3-185 0,-4 6-232-16,-4 13 560 0,-8 15 224 15,-4 21-792 1,1 2-344-16,-6 18-88 15,5 14 88-15,4 7-64 0,8-5 56 16,4 1-48-16,0-13-192 16,12-2-144-16,12-14 48 15,0-6 344-15,4-6 496 0,4-17-56 32,0-9-168-32,-4 1-40 15,-9 2 313-15,-6 3-33 16,-6 11 176-16,-7 8-8 0,0 7-680 15,0 4-296-15,0 14-160 16,-3 14 360-16,-5 10 24 0,3 2-224 31,5 1-296-31,0-8-49 0,16-5-55 16,9-16 0-16,6-6-320 16,5-10 576-16,8-16-344 0,24-51-1433 15,-13 1-2016-15,-3-8-2824 16</inkml:trace>
  <inkml:trace contextRef="#ctx0" brushRef="#br0" timeOffset="128263.88">28778 9734 8873 0,'0'0'4801'15,"0"0"-2760"-15,0 0-81 0,0 0-1000 16,0 0-960-16,0 0-224 16,-20 54 224-1,0 35 48-15,1 35-48 16,2 15 0-16,6 2-8 15,-2-11-648-15,-2-35-888 0,-9-9-761 16,7-36-727-16,-2-21-2225 0</inkml:trace>
  <inkml:trace contextRef="#ctx0" brushRef="#br0" timeOffset="128473.82">28551 10083 7481 0,'0'0'4225'15,"0"0"-1672"-15,84-47-1401 0,-44 44-88 32,4 3-520-32,-1 16-232 15,5 16-296-15,0 5-16 0,-9 8 0 16,-3 6-48-16,-8-1-464 0,-8 4-232 16,-16-6-224-16,-8 15-769 15,-16-15-647-15,-3-10-2385 0</inkml:trace>
  <inkml:trace contextRef="#ctx0" brushRef="#br0" timeOffset="128613.76">29069 9963 7041 0,'0'0'6545'0,"0"0"-5368"16,0 0-1177-16,0 0-312 0,0 0-1393 15,24 86-791-15</inkml:trace>
  <inkml:trace contextRef="#ctx0" brushRef="#br0" timeOffset="129132.48">29419 10229 11506 0,'0'0'3897'0,"0"0"-2289"16,0 0-360-16,0 0-575 0,0 0-577 31,-91 10-96-31,55 22-48 16,4 3-104-16,8 6-257 0,12 0-367 15,1-5-384-15,11-8-592 0,0-15 367 16,8-7 97-16,16-6 1288 16,8-6 792-16,3-23 433 15,5-3-33 1,8-9-632-16,-1 0 112 15,2-4-336-15,-10 7-192 0,-7 13 0 16,-12 12 80-16,-4 13-224 16,-12 3-608-16,-1 22 88 0,-3 10 424 15,0 7 96 1,0-1 96-16,-7-3-24 16,3-9-56-16,-4-7-16 15,8-12-8-15,-4-7 8 16,4-3 272-16,0-3 824 0,20-14-664 15,8-5-432-15,7 0-344 0,6-6-208 32,2 6 8-32,-3-1 296 15,-8 4 144-15,-12 9 24 16,-9 8 80-16,-2 2-480 0,-9 6 24 16,4 13 360-16,0 0 96 31,4 6 64-31,-5-6 0 0,6 0-48 15,-5-6-16-15,-4-7-472 16,0-2-1929-16,-13-4-3672 0</inkml:trace>
  <inkml:trace contextRef="#ctx0" brushRef="#br0" timeOffset="131601.57">24300 11036 8089 0,'0'0'3953'0,"0"0"-2361"32,0 0-287-32,0 0-73 15,0 0-144-15,91-47-512 0,-66 47-336 16,6 0-168-16,9 0-16 16,12 0 64-16,23 9 8 0,30 4 16 15,37 6-64-15,26 0 17 31,7 0 23-31,4 0-24 0,-15-6-24 16,-1-1 24-16,-3-2-8 16,-9-10-80-16,1 0-8 0,-13 0 8 15,0-7 40-15,-7-5-32 16,-13 2 32-16,-7 4-8 31,-5-3-40-31,-7 9 0 0,-5-4-64 16,6 4 56-16,2 0 8 15,9 0-48-15,7 0 32 0,13 4-40 16,7 5 0-16,0 4 40 16,5 2-112-16,-9 1-72 15,-7 3 15 1,-5-3 73-16,-7 3 40 0,0-3 24 16,-9-3 40-16,5-1 0 15,-13-5-64-15,1-1 64 0,-5-3-48 16,-15-3-72-1,-16 4-16 1,-16-4 72-16,-5 0 32 0,13 0 40 16,8 0 16-16,8 0-16 0,-1 0 64 15,5 0-56-15,12 0 0 16,11 0-8-16,13 2 8 0,-8-2-8 16,-24 4-48-16,-21-4-40 31,-15 0-24-31,-1 0 24 0,9 0 80 15,4 0 8-15,-12 0 8 16,-4-4 112-16,-8-5 48 0,-4 0 16 16,-5-4-40-16,5 0-128 15,-7 1 96-15,3-4-112 32,-9 3-8-32,1-6-64 0,-4-3-56 15,-8-4-32-15,0-2 32 16,-4-7-48-16,0-3-176 0,-8-3-272 15,0-1 200-15,1-2 120 16,7 0 0-16,0 2 152 16,0 1 144-1,7-4 0-15,1-5 0 0,0-4 8 16,0-3 16-16,0-4 240 16,-8-6 320-16,0 4-200 0,0 0-216 15,-4 5-112-15,0 4 32 16,-4 7-16-1,4 6 120 1,0-1-96-16,-4 4-32 0,4 3 120 0,-4 3 0 16,0 4-88-16,4-1 8 15,-4 7-16-15,5 0 16 0,-1 3-24 16,-5 3-24-16,5 3-48 31,4 0 8-31,-4 7 48 16,4-3-56-16,-3 5 0 0,3-2 8 15,-4-1-16-15,0 1 8 0,-5-3-8 16,-6-1-112-16,-9 1-24 16,-12-4 8-16,-4 3 48 31,-8 1 32-31,-8-1-16 0,-4 4-72 16,-3-1 16-16,-5-2 8 15,-12 0-16-15,-16-4 72 0,-15 0 56 16,-4-2 0-16,11-2-32 31,4 8 40-31,13 0 0 16,3-1 8-16,-4 1-8 0,1-1 8 15,-5 4-8-15,0-4 8 0,-3-3 0 16,-1 4 8-16,1-4-8 16,-1 0 8-16,5 4 32 15,3-1-40 1,12 1 0-16,17 6 0 15,10 3-8-15,1 0 8 0,-7 0 0 16,-13 0-8-16,-15 0 0 0,-18 0 8 16,15 0-8-16,5 0 8 15,14 0 0-15,11 0-8 0,-12 0 0 32,-8 0-8-32,5 0 8 15,-4 0 0-15,2 0 0 0,-2 3 0 16,-1-3 0-16,0 0 0 15,0 0 8-15,1 0-8 0,-5 0 24 32,5 0-16-32,-2 0-8 15,10-3 16-15,-5-1-8 0,9-2 40 16,-5 0-40-16,0-1-8 16,-4 1 0-16,1-4 0 15,-5 4 0-15,4 0 8 0,-3-1 0 31,-1 4 0-31,1-3 40 16,-2 0 0-16,2 3-40 0,3-1 0 16,4 1 0-16,-3 0 16 15,7 3-16 1,0 0 0-16,1 0-8 16,3 0 0-16,0 3 0 0,4 4-8 15,-4-1 8-15,0 3-8 16,1-2 0-16,-1-1 8 0,0 3 0 15,0-5 0-15,0 5 0 16,5-2-16-16,3-1 8 0,4 3 8 16,1 1-8-16,6 2 8 0,-2-2 0 31,7 0-8-31,0 2 8 16,5-2-8-16,-5 0 8 0,8-1-8 15,-4 4 8-15,0-4 0 16,4-3-8-16,0 4 8 15,0 0-8-15,4-1 8 0,-4 1-8 32,4 3 8-32,1-1-8 0,-1 1 0 15,3 6 8-15,2-4-48 16,-1 8 40-16,4-1 8 16,4 4 0-16,0 2 0 0,0 4 8 31,-4 3 0-31,8 3 64 15,-4 3-24-15,1 3 48 0,-2 1-88 16,5 3 0-16,4 0 0 0,-3-4 40 0,2 3 0 16,5 1-48-1,0 3 56-15,0 3-8 0,12 0 0 16,4 3 112 0,4 3-64-1,0-3-80-15,0 1 40 0,-4-8-48 16,-4-2 0-16,-5-7 32 15,-2 1-40-15,-5-4 0 0,0-3 0 16,0-4 0-16,0-5 16 0,0-4-8 31,0-9 16-31,0-4-16 16,0-6-8-16,0 0 0 0,0-3 8 16,0 0-8-16,0 0-320 15,36-18-784-15,-4-8-1264 0,0-6-10723 0</inkml:trace>
  <inkml:trace contextRef="#ctx0" brushRef="#br0" timeOffset="144909.64">7546 12411 7577 0,'0'0'1432'0,"0"0"113"15,-4 0 31-15,4 0 56 0,0 0-207 16,0 0-345-16,0 0-256 15,0 0-184-15,0 0-184 0,0 0-56 32,0 0-31-32,0 0-57 15,0 0-40-15,8 0 0 0,8-3-48 16,16-1-136-16,24-2-80 16,36-1 40-16,35 5-48 15,24-1 0-15,9 3 8 0,-1 0-8 16,-12 9 0-16,5-3 40 31,-5 4-40-31,-4 0-16 0,-12-4-32 16,-7 0 48-16,-8-3 0 0,-8 0-8 15,-9-3 8-15,-7 0 0 16,-17 0 0-16,-15 0 0 0,-12 0-8 16,-12 0-40-1,3-3 40 1,1 3 8-16,1-3 0 0,-10 3-8 15,-6 0 0-15,-10 0 8 0,-7 0-48 16,-3 0 32-16,-5 0 0 16,0 0-56-16,0 0 64 0,0 0-72 31,0 3-80-31,0 13-64 16,0 6 176-16,0 16 48 0,-9 16 8 15,-7 26-8-15,-4 25 8 16,-4 9 0-16,1 0 64 0,3-9-8 15,7 0 0-15,-2-1 56 32,-2 4-48-32,2 3-24 0,-2 4 0 15,2 2-32-15,-1-3-8 16,0-6 72-16,0-3-24 16,4-12 64-16,4-8-32 0,0-12-32 15,4-16 8-15,0-16-56 31,4-2 0-31,-4 2 64 0,0 0-72 16,0 4-16-16,1-11-448 0,-10-8-504 16,-15-10-841-16,0-6-2672 15,-4-10-7569-15</inkml:trace>
  <inkml:trace contextRef="#ctx0" brushRef="#br0" timeOffset="145760.6">7634 12576 3224 0,'0'0'4777'0,"0"0"-3681"0,0 0-63 0,0 0 351 15,0 0 448 1,0 0-215 0,0 0-553-16,-21-76-264 0,21 73-56 15,0-1-288-15,0 1-64 16,0 3-71-16,-4 0-33 15,4 0-40-15,0 0 72 0,-3 0-96 16,3 0-224 0,0 0 0-16,-4 10-200 15,-4 18-64-15,-1 26 264 0,-6 32 8 16,-9 32 64-16,0 15 32 16,-1 3-8-16,2-9 0 15,-1-9 72 1,0-1-96-16,0 0 8 15,-4 1-72-15,1-4-8 16,-5-9-8-16,-1-10 8 0,10-21-8 16,3-17 8-16,0-13 0 15,8-6 0-15,-3 3-8 0,2 4 8 16,2 2-8-16,2-8 8 31,5-4 0-31,4-7-16 16,0-2 0-16,13-4-56 0,11 0 16 15,15-3 56-15,29 0 184 16,48 0-16-16,47-6 0 0,24-7-64 0,4-2-16 16,-16-2 80-1,-23 5 24 1,-17-4 88-16,-31 4-160 16,-29-7-56-16,-22 0-64 0,-22 0-352 15,5 0-312-15,-8 0 136 16,-4 0 32-16,-12-4-72 15,-8-15-73-15,0 7-767 16,-4-11-4361-16</inkml:trace>
  <inkml:trace contextRef="#ctx0" brushRef="#br0" timeOffset="147087.92">8601 14605 5777 0,'0'0'6705'0,"0"0"-5465"0,0 0-311 0,0 0-57 16,0 0-216-16,-7 0-104 31,10 6-320-31,18 1-56 16,7 2 416-16,28 7 0 0,31-7-103 16,45 1 55-16,23-10 64 15,0 0-32-15,-12-7-72 0,-42 1-240 16,-30-3-112-16,-28 5-80 15,-11 1-48-15,-4 0 32 0,-8-3-48 32,-4 6 40-32,-7-4 40 15,-9 4 8-15,0 0 72 0,-9-2-168 16,-7 2-416-16,-23-10-1344 16,-6 7-2201-16,10-7-6377 0</inkml:trace>
  <inkml:trace contextRef="#ctx0" brushRef="#br0" timeOffset="148565.15">9024 13112 3976 0,'0'0'5538'0,"0"0"-3682"0,0 0-1000 16,0 0 296-16,0 0 513 16,0 0-377-16,12-44-584 0,-12 44-200 15,0 0 112-15,0-3-47 16,0 0-273-16,0-4-224 0,-4 1-8 0,-4-3-24 31,-4-1-40-31,0 1 0 16,-7-4 0-16,-6 0-8 15,1 0 8-15,-8 0-8 0,1 4 8 16,-5 0-16-16,-5 5-32 16,6-2 48-16,-1 6 0 15,0 0 0 1,1 0-8-16,3 0 8 15,-4 6 0-15,4 4-8 16,0 2 8-16,-4 5 8 0,9-2 0 16,-6 5 0-16,1-1 40 31,5 3 0-31,-6 0-24 0,10 6 32 16,-1-2-56-16,0 5 96 15,5 1-48-15,2 3-40 16,-3 0 56-16,8 3-56 0,1 0 40 15,6 1-32-15,1-2 56 16,4 2 8 0,0-4-32-16,9-3 16 0,6-1 8 15,2 1 56-15,6-7 16 16,-3 1-24-16,8-4 56 16,0-3 88-16,0 3 32 0,4-6-72 15,0 0-104-15,-4 0-32 16,3 0-8-16,1-4 40 15,0 1-64-15,0 0 40 16,0 0-24-16,0-4 16 16,-1 4-8-16,1-4-8 15,0-3 56-15,0 1-80 0,0-1 40 32,0-6 32-32,-1 0-16 15,1 0-16-15,-4 0-32 0,-4 0-48 16,1 0 40-16,-6 0-32 15,-3 0-8-15,5 0 64 0,-2-3-64 16,1-3 64-16,-1 2-72 16,2-5 0-16,3 6-352 0,-4-7-616 31,3-12-688-31,-10 3-1329 16,-2-3-9506-16</inkml:trace>
  <inkml:trace contextRef="#ctx0" brushRef="#br0" timeOffset="151152.75">3729 12789 10202 0,'0'0'3136'16,"0"0"-1871"-16,0 0-729 0,0 0 168 15,0 0-232 1,0 0-288-1,0 0 16-15,-88 82 248 0,45-34 48 0,-13 19-104 16,-16 22 0-16,-12 18-23 16,-4 4 7-16,9-6-40 15,19-26-112 1,20-27-56-16,12-8-40 16,0-6-120-16,1 3 56 15,3 4-64-15,-4 2 0 0,8-9 0 31,8-3-8-31,-1-6-432 16,6-7-601-16,3-6-647 0,-4-13-1000 16,4-3-2266-16,0 0-623 0</inkml:trace>
  <inkml:trace contextRef="#ctx0" brushRef="#br0" timeOffset="151491.74">2928 13004 9514 0,'0'0'4352'15,"0"0"-3079"-15,0 0-673 16,0 0-200-16,0 0-48 0,0 0-232 16,32 19-112-1,-4 10 472 1,11 12 200-16,17 7-192 0,16 19-64 0,15 12-87 15,18 20-33-15,-10-10-160 16,-20-17 8-16,-22-18-88 16,-22-15-64-16,5 5 0 0,-4 4 0 31,0-1 0-31,-12-12-8 16,-8-3 8-16,-5-13-8 0,-2-9-208 15,-1-1-496-15,-4-9-633 16,0-9-1255-16,0-11-2561 0</inkml:trace>
  <inkml:trace contextRef="#ctx0" brushRef="#br0" timeOffset="151724.94">4043 13757 4520 0,'0'0'7498'0,"0"0"-6314"16,0 0-1112-16,0 0 64 0,0 0 472 15,-11 76-23-15,-6-41 47 16,-6 3-88 0,-5 0-232-16,-4 4-152 15,-3-5-160-15,-2 5-608 0,9-10-1345 16,13-13-3456-16</inkml:trace>
  <inkml:trace contextRef="#ctx0" brushRef="#br0" timeOffset="152217.25">4410 13382 5145 0,'0'0'11090'0,"0"0"-9610"31,0 0-1280-31,0 0-200 0,0 0-80 16,0 0-24-16,0 0 104 15,39 76 0-15,-14-50-280 16,6-4-304-16,5-6 56 0,1-9-56 31,2-7-104-31,5-7 56 16,-4-15 103-16,-4-10 273 0,-4-6 256 15,-13-3 433-15,-6 6 711 16,-9 9 240-16,-4 10 104 16,0 7 289-16,0 6-601 0,0 3-872 0,0 3-304 15,0 19-88 1,0 10 88 0,0 12 0-16,0 23 8 0,3 25 0 15,10 25-8-15,-1 4-8 16,-9-7 8-16,-3-25 0 15,0-38-8-15,-7-9-152 0,-6-11 112 0,-10 8 48 32,-5-5 8-32,-8-2 56 15,-12-7 136-15,-8-5 168 0,0-14 88 16,1-6-144-16,-5-4-312 16,8-43-88-16,13-4-1480 15,15 1-2865-15</inkml:trace>
  <inkml:trace contextRef="#ctx0" brushRef="#br0" timeOffset="153279.35">5605 13490 8873 0,'0'0'3945'0,"0"0"-2720"15,0 0 167-15,0 0 40 16,0 0-344-16,0 0-368 0,0 0-303 31,12 0-241-31,4 0-96 16,12 0 56-16,16 3 48 16,12 1 8-16,15-1-40 0,26-3 80 15,25 0 24-15,7 0 0 16,-6 0-24-16,-12 0-40 0,-31 0-24 15,-16 3-64-15,-17-3-96 32,-10 3 0-32,-2-3 32 15,5 3-40-15,-8 0 0 0,-4 1 0 0,-8-1 8 16,-5-3 0-16,-2 3-8 16,2-3 0-16,2 3 0 0,6-3 0 15,1 4 0 1,0-4-264-1,4 0-184-15,-4 3-224 0,-8-3-88 16,-4 0-225-16,0 2-303 0,-12-2-672 16,-8 0-1057-16,-8 0-1720 15</inkml:trace>
  <inkml:trace contextRef="#ctx0" brushRef="#br0" timeOffset="153613.64">6674 13293 12506 0,'0'0'2417'16,"0"0"-689"-16,0 0-48 0,0 0-159 16,0 0-609-16,0 0-544 15,-13-9-176-15,26 12-120 0,10 13-24 31,8 6 56-31,10 7 16 16,6-1 0-16,2 4-104 16,-2 0-8-16,-3-1 56 0,-8-2-56 0,-4 6-16 15,-16-3-48-15,-16 3 48 16,0 3-8 0,-32 3-40-1,-12 4 56-15,-20-1 0 0,-3 1 0 16,-5-8-248-16,-15 8-872 15,14-13-1249-15,22-16-5688 0</inkml:trace>
  <inkml:trace contextRef="#ctx0" brushRef="#br0" timeOffset="155667.5">16837 8715 1792 0,'0'0'5761'0,"0"0"-4289"16,0 0 705-16,0 0 119 0,0 0-423 0,0 0-601 31,-8-22-584-31,8 22-336 16,0 0-160-16,0 0-192 0,20 0 48 15,28 6 0-15,44 7 424 16,39-4 73-16,17 4-217 0,-9-3-112 15,-31-4-88-15,-44 0-128 16,-21-2-464-16,-11-4-745 0,12 3-815 31,-12-3-2497-31,0 0-3401 0</inkml:trace>
  <inkml:trace contextRef="#ctx0" brushRef="#br0" timeOffset="156028.32">19061 8982 7617 0,'0'0'1929'0,"0"0"207"0,0 0-224 16,0 0-335-16,0 0-489 0,0 0-464 16,0 0-248-16,20-13-304 15,19 13 328 1,25 0-48-16,28 6-64 16,35-2 8-16,13 5-143 15,-21-3-25-15,-32 1-80 0,-38-4-48 16,-21 0 0-16,-4 4-264 15,-9-4-449-15,-7 3-511 0,-12 4-1625 32,-15-1-359-32,-9-6-5970 0</inkml:trace>
  <inkml:trace contextRef="#ctx0" brushRef="#br0" timeOffset="158826.1">10107 13636 4216 0,'0'0'5882'0,"0"0"-4018"15,0 0-432-15,0 0-39 0,0 0-129 16,0 4-256-16,0-4-352 31,0 0-256-31,0 0-56 0,13 3 9 16,10-3-137-16,25 3 184 15,40 0 184-15,40-3-16 16,27 0-128-16,12 0-32 0,1-6-88 16,-25 6-40-16,-11 0-112 31,-33 0-88-31,-35 0-80 0,-21 0 0 15,-19 0 8-15,-3 0-8 16,-6 0 0-16,-6 0 0 0,-5 0-56 16,-4 0-24-16,0 0-256 15,0 0-288 1,0 0-192-16,0 0-280 16,0 0-1009-16,7-3-3744 0,1-7-2289 15</inkml:trace>
  <inkml:trace contextRef="#ctx0" brushRef="#br0" timeOffset="159129.54">11183 13487 8937 0,'0'0'5290'16,"0"0"-3250"-16,0 0 80 15,0 0-479-15,0 0-593 0,0 0-576 31,0 0-384-31,4-19-88 16,32 32 112-16,16 3-32 0,8 6-16 16,7 0-56-16,-7 3 0 15,-4 1-8-15,-20-4 0 0,-12 7-16 32,-12-1-40-32,-12 4 40 0,-24 9 16 0,-28 7 88 31,-8 0 40-31,-11-1-40 0,-1-2-88 15,12-11-248-15,-4 21-1144 16,13-14-1241-16,23-13-4984 0</inkml:trace>
  <inkml:trace contextRef="#ctx0" brushRef="#br0" timeOffset="166910.51">9718 12097 6345 0,'0'0'2656'0,"0"0"-1183"31,-5-17-337-31,5 15-56 0,0-2 537 16,0 1-41-16,0 3-520 15,0 0-480-15,0 0-312 0,0 0-264 16,0 0-16-16,0 0-112 16,0 3-104-16,5 13 16 15,-1 6 216 1,7 10 0-16,1 0 16 15,-4 0 24-15,4-1-40 0,-4-5 0 16,4-11 0-16,0-2 0 0,4-9-8 16,3-4-128-16,9 0 136 15,8-19 176-15,9-10-72 0,6-12 432 32,5-4-240-32,0-6-120 15,-4 7-8-15,-9 6-168 16,-11 9 0-16,-8 13-64 0,-7 7-16 15,-6 2-264-15,1 7-328 0,0 0-464 32,0 7-800-32,-1 6-1209 15,-2-1-1824-15</inkml:trace>
  <inkml:trace contextRef="#ctx0" brushRef="#br0" timeOffset="177485.15">11475 14992 4400 0,'0'0'2249'16,"0"0"-1553"-16,0 0-304 0,0 0 704 15,0 0 481-15,0 0-113 16,0 0-728-16,0 0-240 0,0 0 32 15,0 0 1-15,0 0 15 0,0 0-72 32,0 0-96-32,0 0 32 15,0 0-48-15,0 0 40 0,0 0-8 16,0 0-72-16,0 0 40 16,0 0-40-16,0 0-32 0,11 0-56 15,13 0-39-15,28 0 255 31,28 0 80-31,47-3-200 0,17-3-168 16,7 2 0-16,-8 4-24 16,-15 0 32-16,-9 0-88 0,-7 0 8 15,-9 0-24-15,-11 0 0 32,-4 0 16-32,-4 0-32 15,0 0 16-15,2-6 32 0,2-1-96 16,-12 4 80-16,-16 1-8 15,-16-2-64-15,-9 1-8 0,1 3 0 16,1 0-8-16,-5 0 8 16,-13-3 0-16,-3 3-8 15,-12 0 0 1,-4 0-72-16,4 0-8 0,-4 0-104 0,0 0-64 16,0 0 40-1,0 0 48-15,0 0 152 0,0 0-48 16,0 0 24-16,0 0 32 15,0 0 8 1,0 0 0-16,0 0 0 16,0 0-16-16,0 0 8 0,0 0-88 15,0 12-24-15,0 11 24 16,4 9 96-16,-4 12 48 0,0 26-32 31,0 31 56-31,-19 33 80 16,-6 15 24-16,1 3-88 0,0-9 16 15,5-16-104-15,3-9 8 16,-5-13-8-16,6-14 8 0,3-11 0 16,-4-14 0-16,8-12 0 15,-1-15 0-15,2-4 0 32,7-4 40-32,-4 5-48 0,0-8 0 15,4-6 0-15,0-9-176 16,0-7-288-16,0-6-696 0,0 0-961 15,0-16-2392-15</inkml:trace>
  <inkml:trace contextRef="#ctx0" brushRef="#br0" timeOffset="178160.07">11346 14976 3104 0,'0'0'6105'0,"0"0"-4112"16,0 0-297-16,0 0-271 16,0 0-297-16,0 0-312 15,0-3-488 1,-3 3-208-16,3 3-112 0,-4 13-8 0,0 6 8 15,-4 16 280 1,-4 23 184-16,-8 28 56 0,-4 35-104 16,0 12 89-16,0 0-137 15,1-5-8-15,2-17-104 0,1 4-160 32,-3-7-96-32,-1-13 40 15,4-18-40-15,4-20 0 0,4-16-8 16,4-5 0-16,0-5 0 15,0 1 0-15,0-6-608 0,8-14-409 32,0-15-919-32,0-9-2137 15,0-14-424-15</inkml:trace>
  <inkml:trace contextRef="#ctx0" brushRef="#br0" timeOffset="178617.82">10932 16452 2736 0,'0'0'5425'15,"0"0"-3920"-15,0 0-1017 16,0 0 0-16,0 0 240 0,0 0 88 16,0 0-304-1,0 0-120 1,-28 77 272-16,49-65 209 0,11-2-25 15,7 0-224-15,25-1 24 0,27 1 32 16,41-7 192-16,15 0-39 0,13 0-201 31,-5-3-136-15,-8 0-136-16,-3 0-16 0,-9 4-80 16,-7-4-40-16,-13 0-48 0,-3 0-88 15,-8 0 16-15,-9 0 32 16,-19 0-80-16,-12 0 16 0,-20 0-8 15,-5 0-56-15,9 0 64 32,1 0-24-32,-2 0-40 0,-8 0-8 15,-2 0 8-15,-14 0 0 16,-6 0-8-16,-6 0 0 16,-7 0 8-16,1 0-8 0,-5 0-8 15,0 0-112-15,0 0-440 31,0-17-576-31,0 4-689 0,0-2-4520 0</inkml:trace>
  <inkml:trace contextRef="#ctx0" brushRef="#br0" timeOffset="186711.45">16645 8686 312 0,'0'0'984'0,"0"0"1672"15,0 0-903-15,0 0-481 0,0 0-104 16,0 0 65-16,0 0-97 16,0 0-192-16,0 0-224 0,0 0-160 15,0 0-128-15,0 0-88 31,0 0-128-31,0 0-104 0,0 0-40 16,0 0-64-16,0 0 40 16,0 0 8-16,0 0 17 0,0 0-25 15,0 0 80-15,5 0 24 16,15 0-152-16,8 10 0 31,11-3 632-31,13 2 88 0,4 4-336 16,4-4-176-16,4 4-80 15,-4-4 24-15,-1 4-16 0,5-7-8 16,0 4-24-16,-4-1 0 16,-1-6-16-1,1 4 72-15,0-1 16 16,-4-6-32-16,4 4 8 0,3-1-40 16,1 0 16-16,8 0-32 15,-1 0-88-15,1 0-8 0,0 4 8 16,-5 2-8-16,1-3 0 0,0 4 0 31,0 0 0-15,-4 2-8-16,-1-2 8 0,5 0 0 0,-8-1 0 15,3-3 0-15,1 4 8 16,3 0-8-16,17-1 0 0,-12-3 0 31,8 1 0-31,-5-4 8 16,-6 3-8-16,6-3 16 0,-4 0-8 15,6-3-8-15,-2 0 8 16,1 0-8-16,-5 0 8 0,6 0-16 16,-2 0 8-16,-8 0 0 31,1 4 0-31,-3-4 0 16,-7 3 0-16,-2 0 0 0,0 0 0 15,-3 1 0-15,-2 1 0 16,8 2 8-16,1 3-8 0,4-4-8 15,1 3 8-15,-2 4 0 16,1-6 0-16,0 2 0 16,-1-3 8-1,5 1-8-15,-4-1 0 0,7-3 0 16,-2-3 0-16,2 0 8 16,-4 0 8-16,-3 0-8 0,-4 0 8 15,-4 0-8-15,0 0 0 16,0 0 8-1,-5-3 32-15,5 3-48 16,0-3 8-16,0 3 48 0,-1 0-48 16,1-3 40-16,4 3-40 15,-4 0 32-15,0 0-40 0,0 0 0 32,-9 0 0-32,1 0 8 15,-5 0 48-15,-3 0 16 16,1 0 25-16,2 0-41 0,5 0 24 15,-1 3-64-15,6-3-16 16,6 3 72-16,1-3-64 0,0 0 0 16,0 0 48-16,0 0-8 31,-4 0-48-31,3-3 64 0,0 0-8 16,1 0-56-16,0-1-24 15,0-2 16-15,3-1 8 16,1 5-88-16,0-2-192 0,4 1-113 15,-8 3-95-15,-5-3 112 16,-7 3 152 0,-4 0 96-16,-7 0 120 0,-2 0 8 15,-3 0 40-15,4 0-40 16,-1-3-72-16,5 3 72 16,8-3 0-16,8-1-72 15,-1 1-56 1,10-3-144-16,-5 3 144 0,-1-4-24 15,0 1 88-15,-3-1 64 16,4 2 0-16,-8 1-8 0,-1-2-32 16,-2 3 40-16,-6-4 88 15,1 4-80-15,-4-3 152 0,-4-1-56 32,-4 1-48-32,4-4-40 15,-9 8 72-15,6-8-80 0,-10 7-8 16,1-4-152-16,-7 1 64 15,2 0-64-15,-3-1 144 0,-4 4-72 16,4-3-152-16,0-1-40 31,-4 1 200-31,4 0 64 0,-5-4 8 16,2 0 8-16,-2-5 48 16,-3 2 24-16,5-9 16 15,-6 0-96-15,1-4 0 0,-3-6 0 31,-1 4 0-31,-4-4-8 16,0 0-120-16,0-2-48 0,0 2-24 0,-9 0 112 16,1-3 40-16,1 6 40 15,-1-2 8-15,8-4 0 16,0 0 8-16,0-3 56 16,0-4-56-1,0 1 48-15,8-3-48 16,-4 3 0-16,-1-4 0 0,-3 1 8 15,0-1-16-15,0 4 72 0,0-1-8 16,0 1-64-16,0 6 0 16,0 0 0-16,0 4 0 0,0 5 0 31,0 1-8-31,0 6 8 16,0 0 0-16,0 3 0 0,0 0 16 15,4 0-16-15,0 4 8 16,-4-4 0-16,0 3 48 0,0-3-56 31,0 4-16-31,0 2 16 16,-4 0-8-16,0 0-136 0,-3 5 136 15,-1-2-40-15,-5 4 0 16,-2 3-48-16,-1-3-16 16,-8 3-208-16,0 0 192 0,-7 0-104 15,-6 0 232-15,-3 0 8 31,-7 0-8-31,-5 0 88 0,-4-7 64 16,0 1-56-16,-8-4-72 16,4 1 96-16,-3-4 8 0,-1 0 8 15,0 1-40-15,-3-4 0 0,-13-6-40 16,-16-4 24 0,5 4 8-1,8 0-24-15,10 0-48 0,13 9 56 16,-19-9-64-16,-25-4-8 15,-7 1 0-15,-5 3 8 0,8 6 0 16,9 3-8 0,7 3 0-16,-7 1 0 15,0-4 0-15,-6 0-8 16,6-2-80-16,0 2 80 0,3-3-48 16,12 4-16-16,20 2-32 15,12 0 32-15,5 4 56 0,-9-6 16 16,-11 2-128-16,-10-6 80 31,-11 0 40-31,-11-6 8 0,-12-3 0 16,-1-1-8-16,21 7 8 15,27 6 8-15,16 4-8 16,8 0 8-16,-7 2-8 0,-5-3-8 16,-8 1 8-16,0 3 8 31,0-1 0-31,0 4-8 0,-7 0-8 15,-1 0 0-15,-4 3 8 16,-3-4-72-16,-2 4 16 16,-2 0-40-16,3-2 40 0,-11 2-8 15,11-7 8 1,-3 4 56-16,-1-4-16 16,16 1 8-16,-12 3 8 15,5-3-8-15,-5 3 8 0,4-4 0 16,-3 4 0-16,-2 0 0 0,2-1 0 15,-1-2 0 1,1 3-8-16,-17-3 8 16,-7-4 0-16,-21-2 0 15,0-5-8-15,5 8 8 16,8-4 0-16,11 7 0 0,0-1 0 16,5 1-8-16,3 0 8 15,12 6-8-15,20-3-64 0,5 3-64 31,6 0-136-31,-10 0 88 16,-5 0 56-16,-27 0 23 0,-13-3 57 16,-19-1 40-16,-1-2 0 15,4-3 0-15,21-1 8 0,18 0 0 32,22 4 8-32,11 0-8 15,5-1 8-15,-1 1 0 16,-8 3 8-16,-4-3-16 0,0 6 8 15,4 0-8-15,-4 0 0 16,1 0-8-16,-1 0 0 0,5 2 8 0,-2 8-8 16,10-7 0-1,-2 7 0 1,6-3 8-16,-1 2-8 0,0-3 8 16,0 1 0-16,1-1 8 15,3 3-8-15,0 1 0 16,4-4 0-16,0 7 0 0,0-3 8 15,4 2 40 1,4 1 25-16,4 3 31 16,4 0-8-16,0 3-40 15,4 0 40-15,5 6 56 0,-10 4-48 16,9 5 16-16,-3 8-8 16,-5 2 8-1,-1 7-24-15,6 3-16 16,-5 3-32-16,0 7 0 15,0-1-40-15,3-2 64 0,2 5-64 16,3-2 8-16,-4-4-8 16,4 0 0-16,0 1 8 0,-8-1 32 15,4 0 8-15,-4-2-8 32,-4-5 8-32,4 1-48 15,-4-9 8-15,4-4-16 0,0-3 0 16,8-6 0-16,-4 0 0 15,1-3 0-15,-2-1 0 0,-3 7 8 16,5-3-8-16,-10 3 8 16,10 3 56-1,-5-3-8-15,3-3-56 16,5-4 8-16,1-2-8 0,3-1 0 16,0-6 0-16,7 0 0 15,10-3 8-15,11-1 144 16,11-2 160-16,21 3-88 15,32-6 8-15,31 3-80 16,17-1 64-16,7-5-96 16,-7 2 40-16,-17-6 8 0,-7 3-72 15,-24 1-88-15,-25-4-8 16,-20-3-520-16,-2 0-816 0,-9-3-2497 31,-5-13-2472-31</inkml:trace>
  <inkml:trace contextRef="#ctx0" brushRef="#br0" timeOffset="192461.71">5267 16545 760 0,'24'-26'1824'0,"0"-9"144"16,-1 0 177-16,1 1-121 15,-3 5 41-15,-2 4-177 0,-7 2-399 16,0 11-145 0,-4-1-328-16,-8 10-104 15,4-1-304-15,-4 4-272 16,0 0-240-16,0 7-40 0,-12 9 48 16,-12 12-56-16,-3 13 17 15,-10 10-57-15,-2 6 64 0,-5 7 0 31,4-4-64-31,0 4 0 16,8-7 0-16,0-3-8 0,4-3 0 16,4-7-80-16,1-6-137 15,7-6-223-15,-1-3-312 16,6-10-552-16,3-7-776 0,-5-8-761 16,6-4-1472-16,-5 0-2072 0</inkml:trace>
  <inkml:trace contextRef="#ctx0" brushRef="#br0" timeOffset="192852.21">4864 16516 1616 0,'0'0'3929'0,"0"0"-1713"0,0 0-71 15,0 0 239 1,0 0-255-16,0 0-513 16,0 0-600-16,0 0-448 15,0-32-304-15,0 32-256 16,4 10-8-16,13 12 0 0,2 10 120 16,13 9 176-16,0 10-16 15,8 6-63 1,0 7 7-16,7-1-56 15,-3 0-72-15,4-2-48 16,-12-7-48-16,0-7 0 0,-8-9 8 16,-5-9 0-16,-10-7 0 15,-6-9 8-15,1-3-16 0,-4-7 8 32,-4 0-8-32,0-3 0 15,0 0-200-15,0 0-329 16,0-22-447-16,0 0-728 0,0-4-5210 0</inkml:trace>
  <inkml:trace contextRef="#ctx0" brushRef="#br0" timeOffset="194210.94">5785 17024 264 0,'0'0'8865'0,"0"0"-6496"16,0 0-921-16,0 0 65 15,0 0-249 1,0 0-456-16,0 0-480 16,11-16-256-16,-3 3 0 15,-3-2-64-15,-1-1 120 0,-4-3-80 16,0-3 24-16,-4-4 24 15,-12 4 24-15,0-1 56 16,0 5 8-16,-8 5 64 0,4 10-152 31,0 3-96-31,-8 3-8 16,4 19-104-16,1 10 56 0,-1 6 40 16,3 7 8-16,14-1 0 15,3 1 8-15,4-8-8 16,0-2-40-16,15-9-24 0,2-10-96 15,7-7 48 1,3-9 120-16,5-3 64 16,-1-23 32-16,2-5-16 0,-6-10-16 15,-3-4-8-15,-3-3-40 16,-10 7 40 0,-7 6 24-1,-4 13-16-15,0 9 184 0,0 13 249 16,0 0-217-16,-8 16-280 0,-3 13-80 15,-2 9 64-15,9 3-56 0,-3 0 72 16,7 1-8-16,0-8 0 31,7-2 0-31,6-9-40 16,-1-4-177-16,4-10-223 0,3-5-304 16,2-4-536-16,14-20-993 15,-11-8-2175-15,0-4-3042 0</inkml:trace>
  <inkml:trace contextRef="#ctx0" brushRef="#br0" timeOffset="194384.05">6056 16989 472 0,'0'0'7345'0,"0"0"-4728"16,0 0-1009-16,0 0-496 16,0 0 697-16,-5 83-473 31,1-49-576-31,4 5-416 0,-4-1-200 15,4 0-96-15,0-3-48 16,0 3-768-16,0-9-1488 0,0-7-3242 0</inkml:trace>
  <inkml:trace contextRef="#ctx0" brushRef="#br0" timeOffset="194622.49">6318 17237 3016 0,'0'0'7826'16,"0"0"-6010"-1,0 0-1216-15,0 0-200 16,0 0 449-16,0 0-105 16,4 79-416-16,-4-50-168 0,0 2-88 15,-4 1-72-15,-7-3-112 16,-17 6-880-16,4-10-1753 0,3-6-4392 15</inkml:trace>
  <inkml:trace contextRef="#ctx0" brushRef="#br0" timeOffset="195298.68">7282 16710 2736 0,'0'0'10642'15,"0"0"-8689"-15,0 0-801 0,0 0-160 16,0 0-168-16,0 0-335 16,-7 22-377-16,-9 16-112 15,-12 26 112-15,-7 25 8 0,-6 22 16 16,-6 3 24-1,6-19-80-15,14-25-64 16,7-29-8-16,0-6-8 16,0 3-112-16,0-3-601 0,0 0-591 15,4-13-664-15,4-12-2721 16,0-10-2009-16</inkml:trace>
  <inkml:trace contextRef="#ctx0" brushRef="#br0" timeOffset="195523.15">6805 16849 7881 0,'0'0'5961'16,"0"0"-4216"-16,0 0-553 31,0 0-528-31,0 0-352 0,0 0 80 16,95 70 425-16,-35-16-217 15,8 25-200-15,-9-2-232 16,-6-4-112-16,-14-6-48 0,-11-20-8 15,0 7 0-15,4 3-440 16,7 10-641 0,-14-20-1031-16,-1-8-3905 0</inkml:trace>
  <inkml:trace contextRef="#ctx0" brushRef="#br0" timeOffset="196044.55">7765 17386 7257 0,'0'0'4185'0,"0"0"-3513"0,0 0 392 16,0 0 137-16,0 0 15 15,0-92-608-15,-8 67-336 0,-3-4 32 16,-6 4 224-16,1 9 152 31,-7 10-344-31,-9 6-320 0,4 12-16 16,-8 23-40-16,4 6 40 16,4 10 8-16,8 0 88 15,12 3-88-15,8-7 0 0,0-2-8 16,19-10 0-16,6-10-72 31,10-9 64-31,1-13-72 0,1-3 80 0,2-16 0 16,-3-15-88-16,0-7-56 15,-12-4 88-15,-4 1 56 16,-12 3 0-16,-1 6 120 0,-7 16 376 16,0 10 313-1,0 6-313 1,0 0-496-16,0 19 0 0,-7 6-80 0,3 7 72 15,-4 6-48-15,3 4 56 16,5-8-8-16,0 1 0 16,0-6-264-16,0-4-561 0,9-3-487 15,3-9-1112-15,-1-6-3033 16</inkml:trace>
  <inkml:trace contextRef="#ctx0" brushRef="#br0" timeOffset="196371.5">7993 17513 4745 0,'0'0'7977'0,"0"0"-5792"16,0 0-577-16,0 0-536 0,0 0-672 15,0 0-368-15,79-25-32 31,-55 31-64-31,0 13-32 0,-9 4-144 16,-11 8 56-16,-4 1 120 0,-15 6 64 16,-9-3 152-16,-4-3 136 15,0-4 80-15,8-6 32 0,8-12-175 16,8-1-185-16,4-5-40 16,0-4-120-16,20 0-113 15,8 0 233 1,8-4-312-16,20-8-1064 0,-5-1-1745 15,-10 1-5304-15</inkml:trace>
  <inkml:trace contextRef="#ctx0" brushRef="#br0" timeOffset="196700.78">8653 17675 10442 0,'0'0'6297'0,"0"0"-5209"16,0 0-392-16,0 0-207 0,0 0-393 15,0 0-96 1,17 0-1401 0,-6 3-3240-16,-3-3-2296 15</inkml:trace>
  <inkml:trace contextRef="#ctx0" brushRef="#br0" timeOffset="196836.95">9012 17694 6001 0,'0'0'5425'16,"0"0"-5425"-16,0 0-368 15,0 0-1801-15,0 0-2792 0</inkml:trace>
  <inkml:trace contextRef="#ctx0" brushRef="#br0" timeOffset="197005.85">9546 17716 12482 0,'0'0'4481'0,"0"0"-3905"0,0 0-320 15,0 0-256-15,0 0-32 16,0 0-1928-16,0 0-6106 0</inkml:trace>
  <inkml:trace contextRef="#ctx0" brushRef="#br0" timeOffset="197555.76">10622 17075 5353 0,'0'0'7761'0,"0"0"-5520"16,0 0-537-1,0 0-464-15,0 0-279 16,0 0-321-16,0 0-472 0,0 0-168 16,-48 63 16-16,20-12 80 15,-8 7-24-15,-11 14 48 0,6-2 16 16,-2 0-24-1,-1 0-104-15,4-10 56 16,0 7-64-16,1-7 0 16,7-3-264-16,8-6-368 0,3-13-328 15,6 1-329-15,2-17-943 16,2-7-3033-16,7-15-1593 0</inkml:trace>
  <inkml:trace contextRef="#ctx0" brushRef="#br0" timeOffset="197825.22">10128 17119 2712 0,'0'0'8210'32,"0"0"-5826"-32,0 0-511 0,0 0-625 15,0 0-664-15,0 0-320 16,0 0 176-16,63 86 448 0,-23-32-215 15,4 6-233-15,4 4-160 16,-4 0-104 0,-1 2-80-16,1-6-40 15,-4-6-48-15,-4 0-8 0,-4-9-48 16,-8-1-664-16,-5-6-665 16,-2-3-791-16,-13-9-2881 0,-4-7-3009 15</inkml:trace>
  <inkml:trace contextRef="#ctx0" brushRef="#br0" timeOffset="198461.83">11040 17906 6937 0,'0'0'4441'16,"0"0"-2801"-16,0 0-231 15,0 0-177-15,0-85-128 16,0 59-408-16,0 1-368 0,-8 0-160 15,-8-1-56 1,-4 8 48-16,-4 5 24 16,-8 6-72-16,0 7-104 0,-7 3 48 15,3 19-40-15,-4 8 88 16,13 1-15-16,-1 7-17 16,11 4-8-16,9-5-48 15,8-2 40 1,0-3-56-16,4-6 0 0,17-11 0 15,2-8 0-15,9-7 48 0,4-4 48 16,4-18-24-16,-1-9-56 16,-7-1-16-16,-4-9 0 15,-8 2 0 1,-8 1 0-16,-4 7 16 16,-3 6 40-16,-5 5 112 15,0 10 336-15,0 8-136 0,0 2-232 16,0 0-136-16,0 12-176 15,0 10 120-15,0 10 56 0,0 3 0 32,0 3 64-32,0 3-64 15,3 1 0-15,5-4 40 0,8-3-40 16,0-7-264-16,-4-2-320 16,12-10-104-16,-4-10-249 15,19-9-639-15,-7-13-1433 0,-4-6-4432 0</inkml:trace>
  <inkml:trace contextRef="#ctx0" brushRef="#br0" timeOffset="198765.83">11335 17672 6913 0,'0'0'4265'0,"0"0"-2993"16,0 0-8-16,0 0-215 16,0 0-353-16,0 0-456 0,0 0-24 31,0 0 296-31,0 76 64 16,0-47-152-16,0 6-128 0,0 0-96 15,0-1-120-15,0-2-72 16,0-3-8-16,0-4-104 0,4-9-736 15,3 0-720-15,-2-10-1489 32,3-3-2744-32</inkml:trace>
  <inkml:trace contextRef="#ctx0" brushRef="#br0" timeOffset="199076.47">11566 17786 904 0,'0'0'4809'0,"0"0"-3305"16,0 0-424-16,0 0 337 16,-76 73-1-16,48-54-312 15,0 0-376-15,0-3-192 16,9-6 25 0,-1-4-81-16,12-3-32 15,8 1-64-15,0-4 160 0,0 0 216 16,8 0-512-16,8 0-168 15,3 2 24-15,2 5-56 0,3 2 16 16,-9 4 0-16,2 3-56 0,-2 3-8 31,-7 6-8-31,4 1 8 16,-4 5-8-16,0-2-704 0,16 12-488 16,-8-12-3049-16,0-4-3177 0</inkml:trace>
  <inkml:trace contextRef="#ctx0" brushRef="#br0" timeOffset="206739.43">11797 17465 2800 0,'0'0'8906'0,"0"0"-6642"15,0 0-1695-15,0 0-345 0,-15 0 536 16,15 0 264-16,0 0-248 31,0-3-408-31,0 3-136 16,0-3-16-16,-5 0 40 0,5-4-144 15,-8 1-104-15,0-7 40 16,-3 0-24-16,-2-2-16 0,-2-4 0 16,-2 3 0-16,-7-3-8 31,5 0 0-31,-5 0-8 15,0 3 0-15,3 0 8 0,-2 3-8 16,3 0 8-16,-4-2 0 0,5 2 0 16,2-3 8-16,-3 1-8 0,1 2-8 15,2-3-64-15,2 0-24 16,-6-3 24 0,-3 3-8-1,1-3 8-15,-5 3 64 0,0-3-8 16,0 3 16-16,0 0 0 0,0 0 0 15,4 0 0-15,0 1 0 0,5-1 8 32,-2 0-8-32,2 0 0 15,-1 0 0-15,-4-3 72 16,4 6-64-16,-7-2-8 0,-1 2 0 16,-4 0-48-16,-5 4 48 15,5-1 0-15,-3 1 0 0,3 2 0 31,4 1-8-31,0-1 0 16,5-2 8-16,-2-1 0 0,1 1 40 16,-4-4-40-16,0-3 0 15,-4 0 0-15,-3 0 0 0,3 4 0 16,-4-4 8-16,-3 3-8 16,2 0 0-16,-3 4-40 31,5-4 40-31,-1 1 0 0,-3 2 8 15,2-3 0-15,5 1-8 16,0-1 8-16,-7 0-8 0,3 1 8 0,0-1-8 16,-4 0 0-1,0-2 0 1,-3 2 0-16,2 0 8 16,-6 0-8-16,-1-3 0 0,4 4 8 15,-4-4 8-15,5 0 72 16,-2 0-24-16,-2-3-8 0,3 0-48 15,0-6 56-15,-4 3-16 0,4-1-48 32,1 1-8-32,-1 0 8 15,4 0 8-15,-4 2-8 0,4 1 8 16,4 4-8-16,1 2 8 16,3 0-8-16,0-3 0 0,4 3 8 31,-4 1-8-31,-3-4 8 15,-1 3-8-15,-5 4 0 0,2-4 8 16,-1 3-8-16,0 1 0 16,-4 0 0-16,9 2 0 0,-6-3 8 15,5 1-8-15,1 3 8 32,-1-4 0-32,0 4-8 15,-3-4 0-15,-2-3 0 0,-6 1 0 0,-1-1 0 16,-4 0-8-1,0-2 8-15,0-1 0 0,5 3-8 16,-5-3 0-16,0 3 8 0,5 0 0 16,-2 1 0-1,1-1 0 1,-3 4 0-16,-1-1 0 0,0 1 8 16,1 3-16-16,-2-1 8 15,6 1 0-15,-1-1 0 0,5 1 0 16,-2 0 0-1,6-1 0-15,-6 1 0 16,2-4-8-16,-1 1 0 16,0 3-8-16,-8-4-64 0,5 1 8 15,-6 2-32-15,6 4 24 16,-1 0 64-16,1 0-32 0,2 3-8 31,2 0 48-31,-2 0-8 16,2 0 8-16,-1 0-56 0,0 0 64 15,5 3-8-15,-2-3 8 16,2 0-8-16,-1 0 8 0,-4 0 0 16,4 0 0-16,1 0 0 15,3 0-8-15,-5 0 8 32,6-3-8-32,-1 3 8 0,0-4-8 15,4 4 0-15,-3 0-64 16,3 0 64-16,0 0 0 0,0 0-80 15,0 0 80-15,0 0 0 16,1 0-40 0,-6 0 32-16,1 4 0 15,1-1-32-15,-5 0-88 0,-1 0 0 16,-2 4-8-16,4-1-8 16,-6 3 80-16,6 1 0 0,-5-1 16 15,4 1 48 1,0 3-40-16,1-1-8 15,-6 1 40-15,6 3-40 16,-5-3 48-16,0 2-56 0,0 2 56 16,4-2 8-16,0-2-16 15,1 3 8-15,7 0 8 16,0 3-16 0,4-7 0-16,0 8 8 15,0 2 0-15,4-3-8 0,-8 3-32 16,4 0 48-16,0 0 0 15,5 1 0-15,-5-1 0 16,4 0-8-16,0 0 0 0,0-3 8 31,0 1-8-31,0-1 0 16,4-1 0-16,1 5 0 0,2-1 0 16,-7-3-8-16,9 6 8 15,-2-2 8-15,6-4-8 16,-2 6 0-16,6-3 8 0,-5 4-8 15,8-1 8 1,-5 4-8-16,2-1 0 16,3 7-48-16,0 0 48 0,4 6 0 15,-4 1 8-15,4-1-8 16,0 0 0-16,0 1 0 16,0-4 0-16,4 0-56 0,4 0 0 15,8 0 56 1,0-3 0-16,-4 3-40 15,7-3 40-15,2 0 8 0,-6 0-8 16,5-3 8-16,-3-1-48 16,2 1 40-16,1-3 8 15,4-1-8 1,0 1 8-16,4-1 0 16,0 1 0-16,0 3 0 15,3-1 0-15,1 1 0 0,0 0 0 16,4 3 0-16,0 0-16 15,-4 0 16-15,0-4 0 0,0 4 16 16,0 0-16-16,0-3 0 31,0 6 8-31,-1 0-8 0,5 0 0 16,0 3-8-16,-1 1 8 16,6-1-16-16,-1-6 16 15,-1 0 16-15,1-3-16 0,4-4 0 31,-4 1 8-31,-1-4 0 16,6 1-8-16,-6-1 8 0,1 0 0 0,0-2 0 16,0 2 0-16,-5 1 0 15,10-4-8-15,-6 3 8 16,10-6-8-16,-2-3 0 16,5 0 8-1,4-7 48-15,3 4 24 16,1-4-72-16,-1 1 56 0,-3 0-64 15,0-1 0-15,-7 4 0 0,-6-3-8 16,-7-1 0-16,3 1 8 16,-2-4 0-1,6 3 0-15,-3-2 0 16,8-4 8-16,8 0-8 16,8 0 256-16,0 1 96 0,3-1-264 15,1 3-80-15,-1 7 0 16,-3 2-8-16,-4 2-64 0,-8-2 0 15,-4 1 8-15,-5-6 32 32,6-4 16-32,-2-3 0 0,9-3 8 15,15 0 0-15,21-6 96 16,-4-1 112-16,-8 5 16 16,-13 2-168-16,-14 0-56 0,1 12-8 15,6-2-120-15,-8-1-120 31,-3-3 120-31,-2 4-48 0,-3-4 56 16,-4-2 112-16,3-2-40 0,6-2 48 16,3 0 8-16,7 0 0 15,5 0 72-15,4-2 16 16,-1-2-88 0,1 4 8-16,-8 0-16 15,-4 0 0-15,0 0-200 0,-9 0 152 0,-7 4 48 16,4-4 0-16,-5 2-8 15,6-2 8-15,-6 0-8 16,5 0 8 0,4 0 0-16,-1 0 8 15,1 0 0-15,5 0-8 16,-6 0 48-16,5 0-32 0,-4 0-16 16,-1 0 16-16,2 4-8 15,-6-4-8-15,1 0 8 0,-4 0-8 16,3 0 0-16,6 0 16 31,2-4 64-31,-3-2-32 0,4 6-48 16,-5-3 16-16,-2 3-8 15,-6-3 0-15,-3 3 0 16,-4 0-8-16,0 0 0 0,-4 0 72 31,0 0-64-31,4-3 56 16,-1-4-16-16,5 4-40 15,5 0 0-15,-2-3 8 0,5 3-16 16,-9-1 8-16,2 4-8 0,-1 0 0 16,-8 0 0-16,0 0 0 0,-1-3 0 15,1 3 0 1,0-3 0 0,7 3 0-16,2-6 8 15,3 2-8-15,3 2 0 0,1-2 0 16,0 4 0-16,4-3 0 0,-8 3-16 15,-1 0 8-15,-3 0 0 0,-4 0-64 32,-4-3 64-32,4 0 0 15,-1-1 8-15,1-2-8 16,5-1-48-16,-1 2 0 0,-5 1-16 16,1 1 64-16,-4 0 0 0,-4 0 0 31,-8-1 8-31,0 1 0 15,-4 0 8-15,-1 0 0 16,2 0 80-16,2-4 0 0,2 1-40 16,7-6-40-16,-1 2-8 15,5-3 0-15,-4-3 0 0,-4 3-8 16,0 1-40-16,-4 2 40 31,-4 1 8-31,-5-1 0 16,2 4 16-16,-1-1-8 0,0-2 88 15,0 0-16-15,0-4-72 16,3-3-8-16,2-3 8 0,-1 0 0 16,-5-3 0-1,6 0-8-15,-9 3 16 16,0-4 64-16,-4 4-8 16,0 0 128-16,0 0 16 0,0-3-80 15,0 0-48-15,0 0-16 16,0-4-64-16,0 4 48 15,3-4-48-15,-3-2 0 16,0 2 0-16,0-2 8 16,0-1 32-16,-7 1-40 15,-6-1 184-15,2 4-40 0,3 3 40 16,-1-1-136-16,1 1-40 16,5 3 65-1,-1-3 39-15,0 2-112 16,-4-2 80-16,0 3-16 15,-4-3-16-15,-1 0 40 0,2 0 0 16,-5 0 24-16,0-1-16 16,1 1-24-16,2-4-8 0,-2 1-24 31,-2-3 24-31,2-1-24 16,-2 0-32-16,-7 1-8 15,1-4-8-15,-14 3-8 0,-6 1-200 16,-5 6-232-16,-31-4-449 15,11 7-855-15,8 3-3673 0</inkml:trace>
  <inkml:trace contextRef="#ctx0" brushRef="#br0" timeOffset="210072.34">14315 9245 280 0,'0'0'5129'0,"0"0"-3065"0,0 0-800 16,-4 0-271-16,4 0-25 15,0 0-56-15,0 0-304 0,0 0-248 16,0 0-120-16,0 0 64 16,0 0 80-16,0 0-40 15,0 0 17 1,0 0 39-16,0 0 184 0,12 0 56 15,12-3-504-15,8-10 200 16,11 1 0-16,30-8 32 0,18-8-24 31,24-7-224-31,1 0 136 16,-17 4-56-16,-26 12-80 0,-30 3 0 16,-11 3 32-16,0 3-56 15,0-3-16-15,0-2-72 0,-8 5 0 16,-8 1 72-16,-4-1-80 15,-5 4 8-15,1 3-8 32,-3-1 0-32,-5 2 0 0,0 2-16 15,0 0-88-15,0 0-224 16,0 0-304-16,0 0-424 0,-9 0-376 16,-2 0-777-16,-6 0-2424 0</inkml:trace>
  <inkml:trace contextRef="#ctx0" brushRef="#br0" timeOffset="210475.11">15024 8820 9602 0,'0'0'1392'0,"0"0"344"16,0 0-375-16,0 0 71 15,0 0-136-15,0 0-576 0,0 0-448 16,-16-26-224-16,16 26-48 31,0 0-64-31,4 0 0 16,12 3 64-16,8 10 136 0,16-3 136 16,3 2 0-16,17 5-72 15,4-5-23-15,1-2-129 0,-2 2 8 31,-12-2 16-31,-15-4-72 16,-12 4-72-16,-11 2-32 0,-13 5 23 16,-20 8 81-16,-16 6 8 15,-28 17 49-15,0 0-41 0,-8 2-16 16,1 4 0-16,11-3 0 31,4 10-465-31,9 21-935 16,15-15-1336-16,15-10-2986 0</inkml:trace>
  <inkml:trace contextRef="#ctx0" brushRef="#br0" timeOffset="-205804.33">8734 15837 280 0,'-5'-7'9394'0,"5"4"-6802"0,0 0-848 15,0-3-303-15,0 6-129 16,0-3-264-16,0 3-480 0,0 0-320 31,0 0-248-31,0 0 0 16,0 0-8-16,0 3-184 0,0 9-32 16,0 10 192-16,0 10 32 15,5 10 136-15,-5 5-40 0,3 1-32 16,1-1-16-16,0-6-40 31,0-9 0-31,0-6 48 16,0-13-56-16,0-4-56 0,8-9-16 15,4 0 72-15,11-22 633 16,22-19 31-16,18-33-280 0,21-27-160 16,8-7-72-16,-12 16 88 31,-17 25-80-31,-24 33 0 15,-7 4 96-15,5 5-176 0,-2 0-32 0,1-4-48 16,-3 10-272-16,-6 6-192 16,-7 1-288-16,-4 6-320 15,-9 6-473 1,-11 0-1175-16,0 6-1897 16,0 4-96-16</inkml:trace>
  <inkml:trace contextRef="#ctx0" brushRef="#br0" timeOffset="-195594.21">12598 15513 6561 0,'4'-4'2432'15,"-4"2"-1007"-15,4-5 423 16,-4 4-152-16,0 0-327 16,3-4-577-16,-3 4-328 0,5-6 128 15,-5 2 8-15,4-2-104 0,-4 0-144 16,0 2-159-1,0-3-73-15,0-3-24 16,-9 1-88-16,2-4-8 16,-5 0-8-16,-4 3-40 15,0-2 40-15,-8 2-48 0,-4 4 56 16,0-1-8-16,-4 7 8 0,0-3-8 16,1 6-8-16,-1 0 0 31,-4 0 0-31,0 6-40 15,-4 7 8-15,0 2 40 0,-3 5 0 16,2 5 8-16,-2-3 0 16,3 7 0-16,0 2 64 0,4 1-8 31,4 0-40-31,4 3 48 16,5 0 24-16,7 6-32 15,-1 0-48-15,6 4 80 0,7-1-8 16,4 7 0-16,0 3 8 0,8 3-16 15,12 3 32-15,8-3 16 16,15-3-64 0,6-6 32-16,10-7-32 15,9-9 40-15,3-9 120 16,2-11 64-16,-2-2-16 0,-7-10-128 16,-4 0-80-16,-8-7-56 15,-5-6-56-15,-11-2-16 0,-4 2-40 16,-8 0-16-1,-4 4-88-15,-12-1-176 16,-1 7-288-16,-7 3-513 16,0 0-1159-16,-11 0-4202 0</inkml:trace>
  <inkml:trace contextRef="#ctx0" brushRef="#br0" timeOffset="-194793.61">11387 15608 2680 0,'0'0'2881'32,"0"0"-1825"-32,0 0-80 0,0 0 88 15,0 0 161-15,-84-67 143 16,64 55-424-16,-3 2-456 0,-5 0 304 16,-4 1-31-16,-9 0-233 15,2 2-176-15,-10 4 88 31,-2 0-72-31,-9 3 72 0,-3 0 136 0,-5 9 96 16,-8 13-224-16,1 7-152 16,-2 6-128-16,2 12-96 0,3 11 0 15,0 2 9-15,17 7-65 16,3 0 48 0,12-7-56-1,12-6-8-15,5-7 8 0,6-12 0 0,10-6 0 16,-1-13 0-16,8-3-8 15,-5-13 8-15,5 3 8 0,0-3 64 16,0 0 16-16,0 0 16 31,-4 0 0-31,0 0-112 16,-3 0-264-16,-10 0-1081 0,2 0-1655 16,-2 0-3474-16</inkml:trace>
  <inkml:trace contextRef="#ctx0" brushRef="#br0" timeOffset="-194450.16">10335 15592 8241 0,'0'0'3241'0,"0"0"-841"31,0 0-607-31,0 0-889 0,0 0-424 15,0 0-400-15,0 0-80 0,0 0 0 16,-91 117 8-16,50-63 0 0,-2 3 8 16,-2 1 72-16,10-4 0 15,7-10 8-15,8-12-32 16,8-10 8-16,12-9-24 16,0-6-40-1,5-5 160-15,22 2 408 0,9-1 153 16,15-3 7-16,5 0-216 0,4 0-248 15,0 3-8-15,-4 0-160 32,0 7-104-32,-5 2-408 15,17 7-848-15,-9 1-817 0,-10-8-4304 16</inkml:trace>
  <inkml:trace contextRef="#ctx0" brushRef="#br0" timeOffset="-190744.84">13299 17865 2512 0,'0'0'6697'0,"0"0"-2832"16,0 0-3017-16,0 0-391 15,0 7 415-15,0-7 296 16,0 3-144 0,0-3-360-16,0 0-264 15,0 0-55-15,0 0 15 0,0 0-56 16,4 0 32-16,-4 0 16 15,0 0 104-15,0 0 32 16,0 0 8-16,0-10 72 0,0-6 16 31,-4-6-256-31,-3-13-232 16,-6-3-80-16,5-12 24 0,1-5-40 16,-2-5-8-16,1-13-48 15,4 4-72-15,0-2-16 16,-3-1 64-16,3 20 80 0,-5-5 0 31,1 13 8-31,1 12 0 0,7 13 40 16,-4 10-40-16,4 2 8 0,0 7-8 15,0 0-8-15,0 0 0 16,0 0 0-16,0 0-64 16,0 0 16-16,0 0-248 15,0 0-232-15,0 0-256 16,0 0-400-16,0 0-401 15,-9 10-519-15,2 6-2881 0,-1 0-2017 16</inkml:trace>
  <inkml:trace contextRef="#ctx0" brushRef="#br0" timeOffset="-190271.07">12809 17447 120 0,'0'0'8113'0,"0"0"-6640"0,0 0-953 16,0 0 48-16,0 0 568 16,0 0 88-16,0 0-384 15,-20 12-239-15,20-12 15 0,0 0 88 31,0 0-72-31,4 0-160 0,4-3-96 16,4-6 64-16,8-11-120 0,3-5-168 16,5-10-32-16,4-9 8 15,9-23-48-15,-2 6-80 16,1-8 0-16,0 2-80 16,-13 16 16-1,-2 4 56-15,-9 18 8 0,-8 10 8 0,-4 12 168 16,-1 5 33-16,-3 2-73 15,0 0-136-15,0 15-80 16,4 7-48-16,5 10 128 16,6 10 0-1,13 5 8-15,4-3 40 16,8 4-40-16,12-9 16 0,0-2 72 16,4-8-64-16,-5-4-32 15,9-3-913-15,-16-5-1823 16,-16-11-6786-16</inkml:trace>
  <inkml:trace contextRef="#ctx0" brushRef="#br0" timeOffset="-184069.9">11140 17300 8705 0,'0'0'2769'16,"0"0"-1921"-16,0 0-616 15,8-19-184-15,-8 19 576 0,0-3 593 0,0 3-289 16,0 0-344 0,0 0 0-1,0-3-112-15,0 0-104 0,0-4-184 16,-4 1 32-16,-4-4-40 16,3-2 72-16,-6-1-72 15,3-3-8-15,0-6 0 0,-8 0-111 16,-1-7-57-16,2 0 0 0,-9-2 0 15,0-1 0 1,1 4-8-16,-5-1 8 16,7 4 0-16,-7-1-8 15,4 4-8-15,5 3 8 16,-9-3 8-16,-4 2-49 0,-4-2-15 31,-4-3 0-31,-4 0 48 0,1 3-32 16,-5-4 48-16,0 4-8 15,0-1-48-15,0 5 40 16,8-2 8-16,1 5 0 0,3-1 8 16,0 0 8-16,4 0-8 31,0-3 8-31,0 3-8 0,-8-3 0 0,5-3 8 0,-1-1-8 31,-8 1-8-31,4 0 8 16,-3-3 0-16,-6 2-120 0,1 4 40 0,1-3-8 15,-1 6 8 1,-3-3-16 0,-2 0 16-16,-3 3 32 0,1-3 40 15,-5 0-72-15,-4 0 80 16,4 0-40-16,-4 0 40 16,5 0 0-16,4-3 8 0,-1 3-8 15,0-1 0 1,0 2-8-16,0-1 8 15,-4-1 0-15,0 1 8 0,0 4-8 16,-3-5 0-16,4 2 8 16,-1 1 0-16,0-2 0 15,0-3 88-15,8 3-48 0,0 0-48 32,1-3 8-32,-1 3-8 0,4-4 48 15,-3 5-48-15,-2-1-48 16,-3 3 40-16,0 3-40 15,-3 0 48-15,-5 4 0 0,-4-4-64 16,5 3 56-16,-9 1-8 16,9-4 8-16,-1-2 8 0,0-1 0 31,1 0 8-31,-2 0 8 16,-3 0 0-16,5 3-16 15,-5 1 0-15,1-1 8 0,-1 4-8 0,5-1-8 16,-6 0 8 15,5 4-8-31,4 0 0 0,4-1-8 0,9-2 8 16,-1-1 0-16,1 4 0 15,-2-4-136-15,-2 1-64 16,3-1 80-16,1 4 56 0,-1 3-24 16,-5-4-56-1,6 5 24-15,-1 2 56 16,1-4 24-16,-2 1-48 0,6 0 40 15,-1 3 40-15,0 0 8 32,5 0-40-32,-2 0-16 15,-2 0 16-15,-2 0-16 0,6 0-32 16,-10 0 48-16,2 3 32 0,-1 4-32 16,1-5 40-16,-2 5 0 15,6-1 0-15,-1 1 0 16,4-1-8-16,8 0 16 0,4 1 0 15,0-1-8-15,0 0 0 16,0 4 0 0,1-4 0-16,-1 4 8 15,0-1-8-15,0 1 0 16,4 3-40-16,-4-1 40 16,0 4-56-16,0 3 56 0,0 0-56 15,-4 4 48-15,1-5 8 31,-1 5-8-31,-4 2 8 0,4 0 0 0,0 1 0 16,1-1 0-16,-1-2 0 16,4 2 0-16,-4 0 0 15,8 1 0-15,-4-1 0 0,5 0 0 16,-1 4-8 0,3-1-32-16,2 4 40 15,3-3 0-15,-5 3 8 0,6-1-16 16,3-2 8-16,0 3 8 15,-4 0 0-15,4 3-8 16,0 2 0-16,0 2 8 0,0-2-8 31,4 2-48-31,1 2 56 16,-6 3 0-16,9-2-16 16,-3 2-40-16,3 1 48 0,-5-4-56 15,5 4 56-15,0-4-56 0,0 0 56 16,4 0-40-16,0 1 0 31,0-1-8-31,0-3-16 16,0 3 64-16,12 0-88 0,1-2 24 15,6 2 8-15,1 3 0 16,0-3 56-16,8 1-8 0,0-1 8 16,-1 0-64-16,1-2 72 15,4-2-8-15,-4 2 8 31,4-4-8-31,-4 0 0 0,8-3 0 0,-5 2 8 16,1-5 0-16,5 2 16 16,-1 1-16-16,3 0 0 0,1 0 8 15,-4 6-8 1,4 3 0 0,3 1-8-16,-2 2 0 15,2 1 8-15,6-1-8 0,-2-6-40 0,9 0 40 16,0 0-48-16,4-9 56 15,-5-1 8-15,4-2 8 0,-3-4 40 32,0 0-56-32,-3 4 8 15,-2-4 0-15,1 6-8 16,-4 1 0-16,3 3 0 0,1 2 0 16,0 1 0-16,8 0 0 0,0 0 0 15,19 0 96-15,17 0 160 16,23 0 64-16,1-6-168 31,-25-4-96-31,-23-9 0 0,-24 0-40 16,-8-3-8-16,12 9 0 15,0 0-8-15,8 6-448 0,0 1 312 16,-9-4 128-16,5 1 0 31,3-1 8-31,9-6-8 16,16 4 8-16,15-5 128 0,21 5 96 0,0-4-120 15,-25-7 48 1,-24-2-56-16,-22-3-48 0,-2-1-48 0,1 0-136 16,16 0-64-1,0 1 48 1,-1-1-272-16,1-2-385 16,0-1 593-16,-1-3 168 0,1 3 40 15,5-3 8-15,-2 0 104 0,1 0 96 16,-1 0-39-16,-3 0-105 0,-4 0 96 31,-4 0 24-31,-4 0-112 16,-1 0-56-16,1 0 0 15,4 0 0-15,0 0 48 0,4 0-48 16,7 0 0-16,1 0 40 16,-5 0-40-16,9 0-8 0,-4 0 8 31,0 0 0-31,-1 0 0 15,1 0 48-15,4 0 96 0,0 0 120 16,12 0 16-16,15 0-96 16,21 0-136-16,-1 0-56 0,-8 0 0 15,-23 0-80-15,-32 0 0 32,-12 0 32-32,-13 0 32 15,6 0 8-15,3 0 8 0,-1 0 0 16,-3 0 56-16,0 0 128 15,4 0-16-15,3 0-16 0,2 0-80 16,6 0-64-16,-3 0 56 16,0 0-56-1,4 0 64-15,-4 0 56 16,3 0 8-16,-3-3 72 0,0-7-16 16,0 4 16-16,4-4-88 15,-1-2-64-15,1-1-8 0,4-3-32 0,0 0-8 31,-5 0-8-31,1 0 8 16,0 0-8-16,-12 1 8 16,-4-1-8-16,-5 3 0 0,-3 0 8 15,0 1 0-15,0-1 0 16,4 0 16-16,0-3-16 0,0-3 0 31,4 0 0-31,-4 3 0 16,-5 0-8-16,1 1 8 0,-7 2-8 15,-2-3 0-15,5 4 48 16,-4-8-40-16,5-2 8 0,-2 0 40 16,1-3-56-16,0-1-8 15,4 4 0-15,-5-1-64 32,5 5 8-32,-4-2-88 0,-4 5-72 15,0-2 48-15,-8 2 120 16,-4-4-8-16,0 3 8 15,-8-6 48-15,5 0 0 0,-2-4 0 16,-3-2 8 0,0-4-8-16,4 3 8 15,-4-3 0-15,0-3 64 0,0 0-16 16,-4-2 56-16,-12-2-8 16,1-2 80-16,-6 3-96 15,1 0 40-15,1 3-24 16,-2 3 80-16,1 3-24 15,5 1 48-15,2 2-56 16,-2-2-64-16,3-1 8 0,0 1-80 16,-4-1 0-16,-4 1 56 15,-4-1-8-15,0 4-48 16,1 3-8 0,-9-1 0-16,8 1 0 15,-4 3 0-15,4 0 0 0,4 0 8 16,0 3-8-16,-4-3 72 15,0 0 73-15,1 0-49 16,-5-3-40-16,0-4-48 0,-4 1 80 31,0-7-40-31,-4 0-48 16,-4-3 0-16,-4-2 0 0,-4-5 8 16,-3-3-8-16,-14 1 0 15,-10-3 0-15,-21-7 0 16,-12-3 8-16,9 2 0 0,15 14 64 31,29 9-24-31,7 4-40 0,-8-1 0 16,-4-6 16-16,-8-6-24 0,1 6-312 15,-29-6-697-15,20 9-1263 16,9 7-5330-16</inkml:trace>
  <inkml:trace contextRef="#ctx0" brushRef="#br0" timeOffset="-176150.54">5777 7950 2720 0,'0'0'5521'0,"-5"0"-4112"0,5 0-721 16,0 0-216-16,0 0 432 15,0 0 160-15,0 0-416 16,0 0-456-16,0 0-192 0,0 0-112 15,0 0-160 1,9 0 272-16,3 0 64 16,-1 6 48-16,9 1 40 0,-3-4-24 15,6 3 144-15,5-3 65 16,0 4 47-16,4-4-80 16,3 0-32-16,2 4-80 15,7-5 48 1,8 2-40-16,-1-1-8 0,9 0-56 15,8 0-40-15,0 0 8 0,-1-3-32 16,1 4-24-16,-1-4-40 16,-7 3 88-16,0 0-40 15,-4-3 8 1,0 3-8-16,4 0 16 16,0 0-72-16,7 1 8 0,1-4 40 15,-1 6-32-15,6 1-16 16,-2-5 8-16,-4 5-16 15,10-1 8-15,-10 4-8 0,1-1 8 32,-8 1-8-32,-1-4 0 15,-6 3 0-15,-2-2 8 0,1-1 0 16,-5-2 8-16,9-1-8 16,4 0 8-16,3-3-8 15,21 0 16-15,-12 0-8 0,8 0-8 31,0 0 0-31,-21 0 40 0,9 3-40 16,-13 0-8-16,1 0-56 0,-7 4 64 16,-2-1 8-16,1 1-8 15,8-4 8-15,0 3-8 16,8 0 0-16,-1 1-48 16,5-1 48-16,-8-3 16 15,3 7-16-15,-7-7 8 16,-4 3 0-16,0 1 40 0,0-4-40 15,-5 0-8-15,5 0 0 16,4 0 0-16,4 0-48 16,4 1 48-1,7-1 0-15,-3 0 0 16,8 0 0-16,-5 1 0 0,-3-2-8 16,-8-2 8-16,3 4 0 15,-7-1 32-15,-4 0-32 16,0-3 0-16,-4 3 16 0,4-3-8 31,-1 0 8-31,5 0-8 16,-4 3-8-16,4 1 0 0,0-4 0 15,-1 3 0-15,-3 0 0 16,0 0 0-16,4 0-8 16,-5 4 8-16,5-4-8 0,-4-3-80 15,8 6 80-15,4-3-96 31,3 1 88-31,-3-2-56 0,0 5-8 0,-1-1 16 16,-7 1 64-16,0-4 0 16,-5 4-8-16,5-5 8 15,-4-2 8-15,1 3 0 16,6-3-8 0,-4 0 8-16,5 0-8 0,-4 0 8 15,0 0-8-15,-4 0 16 0,-4 0-16 16,0 0 16-16,-1 0-16 15,-3 0-8-15,8 0 8 16,0 0 8 0,0 0-8-16,4 0 0 15,-1 0 0-15,5 0-80 16,-1 0 72-16,-3 0 8 0,0-3 0 16,0 3 0-16,-8 0-32 15,-4 0 32-15,3-2 0 0,1-2 48 31,4 1-48-31,4 0 8 16,0-4 0-16,11 1-8 16,-3 3 0-16,4-3-80 0,4 6-144 15,-9-7-168-15,1 7 248 16,0-3-56-16,-5 0 200 0,-3 0-16 31,-3-1-64-31,2 1 56 16,4-3 24-16,1 6-296 0,4-6 96 15,-8 2-176-15,4 1 88 0,-8 0 240 16,-9-3 32-16,-3 0 16 16,-4-1 72-16,-9 1 296 15,1 2-160 1,-7-2 8-16,3 3-208 16,-5 0-16-16,1 0-360 15,4 3-649-15,4 0-551 0,-3 0-1289 0,-6 0-3416 16</inkml:trace>
  <inkml:trace contextRef="#ctx0" brushRef="#br0" timeOffset="160219.48">14510 6578 8265 0,'0'0'2249'31,"0"0"215"-31,0 0-967 0,0 0-377 16,0 0-8-16,0 0-168 15,0 0-272-15,0 0-87 16,0-57-217-16,8 54-200 0,4 3-88 15,4 0-72-15,0 3-8 16,5 13-16 0,-10 6-64-16,1 7 32 0,-4 3 40 15,-4 9 8-15,-4 0 8 16,0 0-8-16,0-9 8 16,0-3-8-16,0-13 8 0,0-7-8 15,0-9 56 1,16 0 112-16,8-19 424 15,19-16-384-15,33-16-128 0,32-28-72 16,43-23-8-16,17-6 0 16,-1 16 0-16,-44 29-72 15,-46 31-128-15,-38 19-120 0,-23 13-264 32,-4 0-545-32,-8 7-1127 15,-12 34-473-15,-16 4-319 0,-12-4-2305 0</inkml:trace>
  <inkml:trace contextRef="#ctx0" brushRef="#br0" timeOffset="168044.79">8510 11909 5249 0,'0'0'5833'0,"0"0"-3881"16,0 0-503-16,0 0 183 31,0 0-304-31,0 0-512 16,-16-31-167-16,16 31-177 0,0 0-112 15,0 0-136-15,0 0-48 16,0 0-16-16,0 0-64 0,0 0-32 31,4 12 0-31,0 7 80 16,0 9 56-16,0 11-48 15,-4 2-40-15,4 0-32 0,-4 4-16 0,4-4-16 16,8-3-48-16,-4-9 8 16,4-10-8-16,0-3 0 15,8-10 8-15,3-6 40 16,18-16 80 0,22-35 112-16,25-34 0 15,12-33-112-15,3-6 40 0,-27 23-96 0,-33 31-24 16,-22 41-48-16,-6 10-8 15,-2 6-88-15,-6 4-376 16,9 3-760 0,8 6-657-16,-4 0-2119 15,1 0-3594-15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9T14:08:31.0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6180 8032 1720 0,'0'0'2560'0,"0"0"-1759"0,0 0-465 31,0 0 520-31,0 0 328 16,-53-35-256-16,50 33-72 16,3 2-319-16,0 0-217 0,0 0-16 15,0 0-40-15,0 0-16 0,0 0-8 31,0 0-8-31,0 0-32 16,0 0-64-16,0 0 8 16,0 0-8-16,15 0 200 0,9 0 496 15,16 0-16-15,23 0-375 16,38 0 39-16,30 0-136 0,13 0-112 16,-5 0-112-16,-20 0-40 31,-31 0 0-31,-20 0-8 15,-24 6 8-15,-8-3-80 0,-1 3 8 0,-3-3-8 0,4 4 8 16,-16-4 0 0,-4-3 80-16,4 0 48 0,-9 0 176 15,10 0-8 1,-1 0-88 0,3-3-104-16,5 0-112 0,0-1 0 15,4 4-128-15,0 0-720 0,28 10-976 16,-12 3-2417-16,-5-4-3849 15</inkml:trace>
  <inkml:trace contextRef="#ctx0" brushRef="#br0" timeOffset="545.03">9677 8049 8121 0,'0'0'1297'16,"0"0"-385"-16,0 0-400 15,0 0 280 1,0 0 472-16,0 0-216 16,-19-7-543-16,19 7-297 15,0 0-120-15,0 0 24 0,4 0-8 16,31 0 240-16,45 0 536 16,48 0-144-16,31-3-248 0,4-4-168 31,-15 7-88-31,-36 0-88 15,-29 0-136-15,-27 0 0 0,-21 0-8 16,-11 4-104-16,-3 2-696 16,11 3-632-16,-4 1-985 15,-5-7-2896-15</inkml:trace>
  <inkml:trace contextRef="#ctx0" brushRef="#br0" timeOffset="1168.85">12801 8188 8241 0,'0'0'1329'15,"0"0"-625"-15,0 0 288 16,0 0 480-16,0 0 81 16,0 0-569-16,-16-3-552 0,16 3-256 31,20 0 48-31,12 0 48 16,32 0 168-16,43 3-96 0,53 4-80 15,27 2 64-15,8 4-48 16,-4-1-96-16,-11 4-72 15,3 0-40-15,4 3-8 0,-3 3-64 16,-5-3 48 0,-3 0-40-16,-10 1-8 15,-6-5 0-15,-13 1-8 0,1-6 8 16,-13 3 8-16,-4-4-8 16,-15-3 0-16,-8 1 16 0,-25-4-16 15,-19 0-16-15,-16-3-40 0,-8 0 40 31,0 0 8-31,4 0-56 16,-5 0-96-16,-11 0-376 0,-20 0-704 16,-3-10-1633-16,-5 1-6761 15</inkml:trace>
  <inkml:trace contextRef="#ctx0" brushRef="#br0" timeOffset="3253.65">17502 9779 1304 0,'0'0'3040'16,"0"0"-1383"-16,0 0-57 16,0 0-248-16,0 0-23 0,0 0-153 15,-23-16-384-15,23 16-304 0,0 0-176 16,0 0-24-16,0 0-96 15,0 0-56 1,0 0-88-16,0 0-40 16,0 0-8-16,0 0 0 15,12 0 8-15,12 0 216 16,19 0 489-16,21 0 47 0,28 0-256 16,27 0-200-16,5 3-176 0,-8 3-120 31,-9 4 96-31,-12 0-96 15,2-1 0-15,-2 4 56 16,1-4-64-16,-5-3-56 0,5 1 56 16,-4-4 8-16,3-3 56 15,4 0 24-15,6 0 80 0,-2 0-16 32,4 0-8-32,5 0-144 15,0 0 200-15,3 0-152 16,0 0 88-16,1 0-64 0,-5 0 16 15,-7 0-88-15,0 3 40 0,-9 1-40 16,1 2 0-16,0-3 0 16,-9 0 48-1,8 0-40-15,-3 0-8 16,-4 1 8-16,0-1 0 16,-4 0 0-16,0 0-8 0,-17 3 0 0,-7-2 0 15,-13-1 0-15,-2-3 32 16,11 3-32-16,19-3 0 0,28 3 72 31,13 0-16-31,4 1-40 16,-8-1-8-16,-13 3 0 15,-15-3 16-15,3 0 48 0,-3 1-64 16,0-1 56-16,-13-3-64 0,-11 3 48 31,-8-3-32-31,-5 3-8 16,13 0 40-16,8 0-40 15,12 0-8-15,-5 1 16 0,1-1-16 16,-12 0-56-16,-4 0 48 16,-12 1-160-16,-9-1 64 0,-7-3 8 31,-8 3-136-31,-12-3-80 16,-4 3-360-16,-4-3-176 15,-4 0-200-15,0 0-817 0,0 0-1159 16,-12 0 367-16,4 0-2936 0</inkml:trace>
  <inkml:trace contextRef="#ctx0" brushRef="#br0" timeOffset="3684.57">23228 9937 2968 0,'0'0'2465'15,"0"0"-225"-15,0 0-239 16,0 0-529-16,0 0-680 0,0 0-408 16,0 0-256-16,0 0-120 0,-4 16-8 31,-4 13 536-31,-4 6 48 15,0 9 1-15,-3 7-17 0,-6 19-136 16,-3 22 208-16,-4 28-152 16,0 11-152-16,-4 2-112 0,1-15-80 15,3-14 0-15,-4 1-8 32,0 0-40-32,4 0 56 0,-4-4-64 15,9 4 72-15,-5 6-144 16,4 0 40-16,4 1 40 0,0-8 32 15,4-2-112-15,4 0 32 16,0-4-48-16,-4 4 48 31,0-1 40-31,-3 4-80 0,-5 6 40 16,3 3-48-16,-7-2 0 16,4-1 8-16,9-7-8 0,-2-8 48 15,13-4 24-15,1-6-64 16,3-1 56-16,0-2-56 15,0 3-8 1,0-4 80-16,0-12-80 0,0-13-8 16,0-13 8-16,-8-9-304 15,-24 10-544-15,4-7-904 0,-8-6-3129 16</inkml:trace>
  <inkml:trace contextRef="#ctx0" brushRef="#br0" timeOffset="4828.92">17152 9931 3744 0,'0'0'2297'0,"0"0"-1193"0,0 0-512 0,0 0-128 15,0 0 128-15,0 0-256 16,0 13-232-16,-4 9 113 0,0 6 175 15,0 7 120-15,-4 7 184 32,0 5-104-32,-7 20 152 15,-2 19 96-15,-7 37-280 0,-4 11 25 16,9 3 199-16,-1-4-424 0,-1-16-32 16,2 4-40-16,-1-3 96 31,-4 6-24-31,-4 5-24 15,1 5-112-15,-6 5-16 0,6-5-8 16,-1-1-32-16,4-2 0 16,3-1-72-16,2 0-16 15,-1 3 64-15,3 4-40 0,-6-4-96 16,3-3 56-16,0-6-64 31,4-10 8-31,0-2 8 0,0-8 41 16,0-2-49-16,5-7 0 0,-2 0 0 15,1 4-8-15,-3-1 0 16,2-3-73-16,2-6-95 0,-2-10-80 16,9-12-168-1,-3-13-200 1,7-12-344-16,-4-5-856 0,4 2-2201 16,-4-17-2889-16</inkml:trace>
  <inkml:trace contextRef="#ctx0" brushRef="#br0" timeOffset="5483.2">16510 14271 5065 0,'0'0'7121'15,"0"0"-5793"-15,0 0-1024 16,0 0-304-16,0 0 136 16,0 0 361-16,72 13 223 0,-9-13-224 15,38 0-176-15,26 0-24 32,21-3 168-32,3-1 144 0,-4 4-72 15,-11 0-104-15,-5 0-88 16,0 0-95-16,-3 0-129 15,0 0-72-15,11 0 0 0,13 0-40 0,7 0 0 16,0 0 0-16,9 0 0 16,-5 0 64-16,5 10-16 15,-1 0 128 1,-8 2 0-16,-8 1-48 16,-3 0-56-16,-9 0-64 0,-7-4-16 15,-4-2 8-15,-5-7-8 0,-7 0-8 31,-13-4 8-31,-11-2-8 16,-17 0 8-16,-11-1 8 0,-16 7 0 16,0-3 48-16,16 0-40 15,28 0-8-15,35 3 48 0,8 0-56 16,5 0 0-16,-9 0 0 31,-19 0 0-31,-5 0 8 0,-23 0 0 16,-20 0 0-16,-17-3 56 15,-6-1-64-15,2-2 0 16,9 3 8-16,4-4 0 0,-9 1 64 16,-2 0 0-16,-6-1 16 31,-11 1-80-31,-4 3 0 0,-8-1-8 16,-9 2-80-16,-3-2-464 15,-4-5-609-15,-15-1-1495 16,-5-9-9907-16</inkml:trace>
  <inkml:trace contextRef="#ctx0" brushRef="#br0" timeOffset="10288.57">18567 11306 7449 0,'0'0'1800'0,"0"0"-751"16,0 0 207-16,0 0-160 16,75-73 537-16,-63 63-257 15,-8 4-640-15,0 0-192 0,-4 2 120 16,0 4-136-16,0-3-56 0,-12 0-223 31,-16-3-249-31,-12 3-96 16,-7 0-1-16,-30 3 49 15,-14 0 40-15,8 12 0 0,3 1 0 16,16 3 8-16,16-4 8 16,1 4 8-16,2 4-8 0,9 2-8 31,17 0-8-31,7 3-104 16,8 7 40-16,4 0 0 15,7 5 72-15,14 5 0 0,11-1 0 16,7 4 0-16,13 2 16 15,4-2 32 1,8-1-48-16,0-2 8 16,-1-1-8-16,-3-3 0 0,-12-3 0 15,-4 0 0-15,-12 3-64 16,-8-3 16-16,-9 0 40 0,-6 3 8 16,-9-3 0-16,0 3 8 0,-17-6 0 31,-7 5 0-31,-8-5 64 15,-11 0 16-15,-9-3 24 0,-4-7 33 16,-8-6 23-16,-3-6-48 16,-5-10-24-16,0 0 40 0,1-17-16 15,3-11-72-15,8-10 72 32,12-10-16-32,12-3 8 0,8 1 40 15,13 2-56-15,2 13-16 16,9 7 88-16,4 15-48 0,0 6-120 15,0 7-616-15,0 10-753 32,13 9-3336-32,2 3 288 0</inkml:trace>
  <inkml:trace contextRef="#ctx0" brushRef="#br0" timeOffset="10991.28">18873 11448 9089 0,'0'0'2017'16,"0"0"-161"-16,0 0 265 15,0 0-209-15,0 0-880 32,0 0-648-32,0 0-384 0,-3-12-64 15,10 37-64-15,9 10 128 16,-4 13 0-16,4 6 0 0,4 9 0 16,-9 1-8-16,6 3 8 15,-6-1 8-15,2-2-8 16,-5-4 0-1,-1-3 8-15,6-9-8 0,-9-7 0 16,0-12 0-16,3-7 0 16,-7-10-8-16,4-5 8 0,0-7 8 15,-4 0 104-15,5 0 329 16,3-16 495 0,7-9-312-1,2-13-416-15,14-26-88 0,9-22-32 0,8-25-32 16,-4-12-48-16,0 2 56 15,-8 13-8-15,-8 35-32 0,-9 19 48 16,-7 16-64-16,-4 16 104 31,0-1-32-31,0 5-8 16,-4 1-64-16,0 8 0 0,0 3-8 16,-4 6-184-16,0 0-872 0,0 19-1025 15,0 6-2464-15,0 4 184 0</inkml:trace>
  <inkml:trace contextRef="#ctx0" brushRef="#br0" timeOffset="11392.66">20069 11496 4520 0,'0'0'6026'15,"0"0"-3714"-15,0 0-503 0,0 0-505 16,0 0-440-16,0 0-616 0,0 0-176 15,-69 71 56-15,42-21-32 32,-6 7-32-32,2 4-56 0,-1-1 8 15,5-3 40-15,3-3-56 16,0-6-80-16,7-13-32 0,6-7-384 16,3-12-88-16,4-6-296 15,4-10-216-15,0 0 407 31,0-17 313-31,15-33-2624 0,6-1-961 16,-6 0 920-16</inkml:trace>
  <inkml:trace contextRef="#ctx0" brushRef="#br0" timeOffset="11561.04">19897 11547 3712 0,'0'0'3225'0,"0"0"-1193"32,20-79 1081-32,-16 66-352 15,0 10-1441-15,0 3-1072 0,7 9-248 0,6 17-104 16,11 6 104-16,4 9 88 15,3 7-16-15,10-4-64 16,-2-3 0-16,5-2-8 0,-4-8-696 16,12-5-1833-1,-13-14-1920 1,-3-9-2432-16</inkml:trace>
  <inkml:trace contextRef="#ctx0" brushRef="#br0" timeOffset="12012">20567 11541 9874 0,'0'0'3144'0,"0"0"-2304"31,0 0-768-31,0 0 153 16,-64 95 423-16,23-44-200 0,2 6-168 15,-8 3-16-15,-2 1-128 16,1-4-64-16,1 0-48 0,7-10-24 31,12-8 8-31,8-14-8 16,9-12-64-16,7-10-288 0,4-3-48 15,7-13 320-15,21-22-624 16,20-22-449-16,24-32-39 16,20-38 312-16,11-9-152 0,-19 15 496 15,-17 32 536-15,-27 39 200 32,-12 21 472-32,4 0 1000 0,0 7 48 15,-4 3-407-15,0 7-361 16,-4 8-288-16,-5 4-344 0,-3 0-168 15,0 9-56-15,0 11 80 0,-8 8-40 16,-4 10-24 0,-4 23 32-1,-16 21 224-15,-15 20-40 0,-10 6 41 16,5-7-73-16,4-12-136 16,4-6-112-16,5-4 8 15,3-9-56-15,4-19-8 0,4-10-688 0,-3 3-793 31,-2-9-2800-31,6-12-7681 16</inkml:trace>
  <inkml:trace contextRef="#ctx0" brushRef="#br0" timeOffset="17646.93">9585 11135 1256 0,'0'0'7385'16,"0"0"-6032"-16,4-7-913 16,-4 4-232-16,0 3 968 0,0-3 736 31,-4 0-1063-31,-7-4-545 15,-2 4-208-15,-6-3-88 16,-9-1 0-16,-4 4 0 0,-7 0-8 16,-13 0-8-16,-20-4 8 31,-19 5 0-31,-25-8 0 0,-8 7 8 16,8-4-8-16,9 7 8 15,16 0 8-15,-5 0-8 16,0 0 64-16,4 0 0 0,0 3-72 0,6 7 48 15,-2-3-40-15,0 2 0 16,8 4 0-16,5-7 0 16,15 0-8-1,-8 7 8-15,8-7 0 16,1 4 0-16,-9 3 0 16,12-1 16-16,-11 1 24 0,-6 3-48 15,-2 3 8-15,4 0-8 0,-6 0 8 16,10 3-8-1,-5-3-8-15,16 3 8 16,0-2 0-16,4 2 8 16,9 3-8-16,-2 0 0 15,6-2 0-15,-1 5 0 0,1-2 64 16,6 5 24-16,-3 1 0 0,8 6-32 31,0 0-48-31,9 4 0 16,-1 2 0-16,8-3 40 15,5 1-48-15,2 2-8 0,5-2 0 16,0 5-56-16,5 4 64 16,10 3 0-16,9 3 80 0,8 0-16 31,4 0-8-31,12-3 24 16,19 6 48-16,29 4 128 15,31 0 72-15,21-4-64 0,7-9 96 16,1-14-16-16,3-5 80 15,4-6-112-15,12-4-112 16,9-3-56 0,3-3 1-16,8-3 7 0,-3 2-24 15,-5 2 0-15,-4 1-120 16,-3 2 0-16,-13-1 0 0,-4-4-8 16,-8 1 8-16,-7-3 0 15,-4-3-8 1,-5-4-40-16,-3-3-56 15,-9 1 96-15,-7-1-8 0,-6-3 8 16,-2 2 0-16,-8 2-8 16,4-1 8-16,-9 0 8 0,0 0-8 15,2-3 8-15,2 0 64 32,-4 0-24-32,6 0 24 0,-2 0 8 15,0-3-16-15,1 0-56 16,3-4 0-16,1 2 72 0,0-8-72 15,0 0-8-15,-9 0 48 16,0-6-48-16,-19 3 0 31,-20 4 0-31,-12 2 0 0,-4-3 16 16,7 1-8-16,5-8 0 16,12 1 0-16,-5-6 0 0,-3-3 40 15,0-4 24-15,-4-7-64 16,-4 2 0-16,-5-5 8 15,-6 4 32 1,-6 0 8-16,-7 0-40 0,-8 0 48 16,0-3-48-16,0 2-8 15,-4-5 40-15,0 3-48 0,-8-4-8 16,0 1 8-16,-8 3-8 16,0-4 8-1,-12 4 0-15,-12-1 0 16,-4-2 0-16,-4 3 8 0,-8 0-8 15,1-3 8-15,-9 2-8 16,-1 1 0-16,-2 0-8 0,-5 6-8 31,-4-4 16-31,-3 7-8 16,-1 4 0-16,-7-1 8 0,-2 4-8 16,-2 0 0-16,-9-1 8 15,-15 1 0-15,-13 0 0 0,1-1 0 16,19 7 0-16,20 3-8 15,25 6 8-15,2 5 0 32,-11-8 0-32,-4 0-8 0,-7 0 0 15,-1-3 8-15,1 0-8 16,-1-2 8-16,-12-5-8 0,-19-2 8 16,-17-7 0-16,-11 3-16 15,3 4 8-15,4 0 8 16,5 6 0-1,0 0 0-15,-5-1 0 0,1 5 0 16,-5-1-8-16,4 3 8 16,-3 3 0-16,-8 4-8 0,-5 0 8 15,-7 0 0 1,-5-1 8 0,-7 4-8-16,-9-4 8 0,-3 4-8 15,4-3 0-15,8 3-8 0,7 0 0 16,21 3 8-16,7 0-8 15,17 0-288-15,2 6-681 0,30 3-1183 16,15-2-4065-16</inkml:trace>
  <inkml:trace contextRef="#ctx0" brushRef="#br0" timeOffset="18368.63">7785 11452 8585 0,'0'0'2881'0,"0"0"-833"0,0 0-479 16,0 0-209-16,0 0-264 0,0 0-528 15,-20-16-384-15,1 38-168 16,-14 7 88-16,-3 9 96 0,-11 9 33 16,2 4-97-1,-2 4-64 1,-1 2 24-16,1-3-48 0,-2-7-32 16,6 1-16-16,7-7 0 0,3-3-392 15,6-10-369-15,7 1-839 16,9-6-1505-16,-2-17-2640 0</inkml:trace>
  <inkml:trace contextRef="#ctx0" brushRef="#br0" timeOffset="18626.8">7299 11547 9914 0,'0'0'2400'0,"0"0"-567"15,0 0-585-15,0 0 208 16,0 0-536-16,0 0-824 16,0 0-96-16,39 16-24 0,-18 22 24 15,-1 13 72-15,3 9 16 32,-3 7 24-32,4 0-40 0,1 2-16 15,-2-2-48-15,1 0-8 16,-4-4-952-16,4 1-632 0,-8-14-2393 15,0-18-3673-15</inkml:trace>
  <inkml:trace contextRef="#ctx0" brushRef="#br0" timeOffset="19154.14">8060 12166 6161 0,'0'0'1480'0,"0"0"-928"0,0 0 64 31,0 0 193-31,0-88 119 0,-9 62-224 16,-6 0 112-16,-2 1-408 15,-9 9 80-15,-7 7 272 16,-3 9-319-16,-4 0-105 0,1 15 40 16,-6 14 128-16,10 6 64 31,7 3-256-31,12 4-80 0,8-1-56 16,8-3-88-16,5-3-80 15,23-10 48-15,3-2-56 16,9-14 0-16,3-9 0 0,-2 0-80 0,-5-16-240 0,-5-9 8 31,-6-10 96-15,-10-4 80-16,-4-2 48 0,-2 3 88 15,-5 10 208-15,-4 9 608 16,0 12 296-16,0 7-584 16,0 3-528-16,-4 20-128 15,-5 8 120-15,6 11 8 16,-1 2 8-16,0 4-8 15,4 0 0-15,0-4-856 0,0 1-808 16,4-14-2369-16,3-12-1144 16</inkml:trace>
  <inkml:trace contextRef="#ctx0" brushRef="#br0" timeOffset="19334.88">8231 12239 11090 0,'0'0'2200'0,"0"0"-1736"16,0 0-119-16,0 0 215 31,-44 105 0-31,32-63-216 0,0-5-240 16,8 8-104-16,1 2-376 16,3-5-1681-16,0-17-2928 0</inkml:trace>
  <inkml:trace contextRef="#ctx0" brushRef="#br0" timeOffset="19558.87">8490 12344 10610 0,'0'0'2864'16,"0"0"-2312"-1,0 0-383-15,0 0 71 16,0 0-112-16,0 0-120 15,28 77 88-15,-28-49 240 0,-16 7-168 16,-8-4-168-16,-4 1-120 16,-8-6-1097-16,8-4-1967 0,9-13-5450 15</inkml:trace>
  <inkml:trace contextRef="#ctx0" brushRef="#br0" timeOffset="20303.54">9327 11798 1568 0,'0'0'4185'0,"0"0"-3113"16,0 0-448 0,0 0-72-16,0 0 120 15,0 0-240-15,0 0-192 16,4 0 217-16,-4 0 167 0,0 0-184 16,0 0-224-16,0 0-48 15,0 0 320-15,0 0 344 0,0 0 264 16,0 0 161-16,0 0-241 31,0 0-264-31,0 0-224 16,0 0-152-16,0 0-176 0,0 0-64 15,0 0-80-15,0 0 24 16,0 0 16-16,0 0 48 0,0 0 56 16,0-3 25-16,7-3-25 31,-3-4-192-31,0 0 0 0,5-2-8 15,-1-1 16-15,-1 1-16 0,2 2 48 16,-5 0 16-16,0 7-8 16,-4 3 72-16,0 0-56 0,0 0-72 15,-4 16-152 1,-9 9 112-16,-6 14 40 16,-5 8 144-16,-4 7-96 15,-4 6 32-15,0 7-8 0,-3-6-56 16,3 5-8-16,4-6-8 15,0-6-48-15,0-6-272 0,4-7-553 32,4-9-639-32,4-10-1313 15,4-12-3296-15</inkml:trace>
  <inkml:trace contextRef="#ctx0" brushRef="#br0" timeOffset="20527.79">9040 11760 9882 0,'0'0'3184'0,"0"0"-1119"15,0 0-713-15,0 0-24 0,0 0-544 32,0 0-407-32,87 22 175 15,-46 13-24-15,2 6-72 16,-3 10-88-16,0 16-104 0,-8 15-192 0,-13 17-72 0,-6 2-240 15,-13-2-568 1,0-17-905-16,-4-28-2792 0,-5-19-8217 16</inkml:trace>
  <inkml:trace contextRef="#ctx0" brushRef="#br0" timeOffset="21025.97">9937 12322 9177 0,'0'0'1177'0,"0"0"-761"31,0 0 512-31,15-96 536 16,-15 68-415-16,0 3-441 15,-11-1-40-15,-10 7-144 0,-7 6-120 16,-4 7-160-16,-11 6 128 16,-1 13-8-16,-4 12 216 15,0 13-88-15,9 3-120 0,11 4-96 32,7-1-96-32,14 1-72 15,7-10 0-15,0-3 40 0,16-7-32 0,7-9-16 16,9-13 16-16,9-3 88 15,-2-9 16-15,5-20-24 16,-4-6-48-16,-4 3 33 16,-12 1 7-1,-13 11 16-15,-3 8 416 16,-4 6 240-16,-4 6-544 0,0 9-216 16,-4 13-176-16,-4 10 160 15,5 3 8-15,3 6 8 0,0 1-16 16,0-5-32-1,7 2-664-15,14-4-817 16,-1-7-1327-16,-1-12-3562 16</inkml:trace>
  <inkml:trace contextRef="#ctx0" brushRef="#br0" timeOffset="21308.81">10163 12386 11738 0,'0'0'2737'0,"0"0"-849"16,0 0-568-16,0 0-416 16,0 0-615-16,0 0-289 0,12 9-48 31,-3 4 48-31,-2 12-16 16,-3 0 16-16,-4 4-16 0,0 3 16 15,-15-1-8-15,-5-2 8 16,-1-7 8-16,6-2 40 0,6-8-40 15,9-9-8-15,0 0 0 16,5-3 0 0,18 0-80-16,14-3 80 15,27-25-857-15,-9-1-1799 0,-3 0-4402 16</inkml:trace>
  <inkml:trace contextRef="#ctx0" brushRef="#br0" timeOffset="21524.32">10538 12490 7361 0,'0'0'3265'0,"0"0"-2625"0,0 0 160 32,0 0 344-32,0 0-143 15,28 89-17-15,-28-54-488 0,-8 0-288 16,-16 6-208-16,-28 10-128 15,8-10-2737-15,5-12-4824 0</inkml:trace>
  <inkml:trace contextRef="#ctx0" brushRef="#br0" timeOffset="22080.08">11319 11941 5369 0,'0'0'7993'0,"0"0"-6696"16,0 0-577-16,0 0-408 15,0 0-64-15,-80 70 776 0,32-10-376 31,-3 23-248-31,-9 18-72 0,0 1-120 16,8-20-120-16,20-21-88 0,12-23 0 16,8-10-216-16,1 4-632 15,-2-3-624 1,6-13-905 0,3-10-2496-16,4-6-3536 0</inkml:trace>
  <inkml:trace contextRef="#ctx0" brushRef="#br0" timeOffset="22290.76">10957 12061 9938 0,'0'0'2696'15,"0"0"-527"-15,0 0-785 16,0 0-584-16,0 0-600 16,0 0-144-16,56 80 416 0,-25-32-32 15,1 9-216-15,0 3 0 16,0 7-79-16,-9-1-137 0,1 4-8 31,-7-6-369-31,-2 15-1015 16,-2-16-1673-16,-6-15-3848 0</inkml:trace>
  <inkml:trace contextRef="#ctx0" brushRef="#br0" timeOffset="22746.54">11578 12665 704 0,'0'0'7169'15,"0"0"-6257"-15,0 0-167 16,47-83 223 0,-38 51 176-16,-5-3-400 0,-4 4-432 15,0-4 128-15,-17 7 392 16,2 5 361-16,-13 14-361 0,0 9-592 15,-8 0-152-15,-3 19 160 16,2 9 32 0,5 4-24-16,4 6-80 15,9-3-40-15,6-3-128 16,6-1 48-16,7-8 24 0,0-4-80 16,12-7 0-16,8-8 8 15,7-4 88-15,5 0 80 0,0-16-80 31,-4-3-16-31,-4 3 24 16,-8 3 280-16,-4 6 145 16,-8 5-89-16,-4 2-240 0,0 2-200 15,0 18-224-15,0 5 224 16,4 7 8-16,-4 6-8 0,4-3 0 31,-4 3-96-31,4-9-761 0,8-4-775 16,-4-6-2561-1,4-13-3808-15</inkml:trace>
  <inkml:trace contextRef="#ctx0" brushRef="#br0" timeOffset="23114.98">11782 12557 9281 0,'0'0'2529'15,"0"0"-721"-15,0 0-535 0,0 0-17 16,0 0-632-16,0 0-592 15,47-13-32 1,-31 13-104-16,4 3-336 16,-8 4-496-16,-4-1 280 15,-4 0 296-15,-4 4 160 16,0 0 200-16,-4 2 0 0,-4-2 224 16,-1 3 24-16,-2-4-96 0,7 4-96 31,4-1-32-31,0-2-16 15,0 5 0-15,4-2 0 16,4 3-8-16,0 0-120 0,0 0-16 16,-4-3-8-16,-4 2 72 15,0 2 8-15,-8-2 64 0,-12 5 96 32,-8-5 120-32,-4-2 88 15,-4 3-128-15,4-6-136 16,-3-7-40-16,7-1-2065 0,4-2-8969 0</inkml:trace>
  <inkml:trace contextRef="#ctx0" brushRef="#br0" timeOffset="23662.99">12335 12480 11402 0,'0'0'1896'16,"0"0"-1184"-16,0 0-183 15,0 0 223-15,0 0-624 0,0 0-128 16,4 0-1433-16,4 0-943 16,0 4-257-16,4-1-4944 0</inkml:trace>
  <inkml:trace contextRef="#ctx0" brushRef="#br0" timeOffset="23803.66">12514 12484 6513 0,'0'0'792'16,"0"0"-600"-16,0 0-192 31,0 0-272-31,92 0-1856 0</inkml:trace>
  <inkml:trace contextRef="#ctx0" brushRef="#br0" timeOffset="23921.28">12733 12471 9994 0,'0'0'2880'15,"0"0"-1063"1,0 0-1017-16,0 0-56 0,0 0-744 16,0 0-8-16,0 0-1968 15,12-22-3898-15</inkml:trace>
  <inkml:trace contextRef="#ctx0" brushRef="#br0" timeOffset="24450">12916 11963 10626 0,'0'0'2536'0,"0"0"-839"16,0 0-273 0,0 0-112-16,0 0-672 15,0 0-608-15,0 0-24 0,-63 67-8 16,31-26 56-16,-4 13-40 15,-4 3 80-15,1 0-96 0,2 4 8 16,-2-4-8-16,7-6-48 31,4-7-672-31,4-9-376 16,4-7-920-16,8-8-1945 0,4-14-856 0</inkml:trace>
  <inkml:trace contextRef="#ctx0" brushRef="#br0" timeOffset="24659.39">12534 12058 5881 0,'0'0'2464'15,"0"0"73"-15,0 0-169 0,0 0-519 16,0 0-665-16,0 0-800 16,32 7-296-16,-12 21 144 31,12 14 64-31,-4 5-152 0,0 7-32 0,4 3 8 15,-13-3-112-15,1 3-8 16,-8-3-104-16,1 10-1312 0,-6-17-1561 16,-3-12-3008-16</inkml:trace>
  <inkml:trace contextRef="#ctx0" brushRef="#br0" timeOffset="25093.4">13000 12338 4721 0,'0'0'1080'16,"0"0"704"-16,0 0 225 16,0 0-673-16,-56-70-696 0,28 70-336 15,-4 3-48-15,4 16 128 31,1 6 80-31,3 7-96 0,4 0 24 16,12 0-160-16,1 0-71 16,7-4 31-16,0-9-8 15,3-9-88-15,17-4 32 0,0-6 184 16,8 0 64-16,0-16-144 31,0-3-96-31,-9 0 0 0,1 3-64 16,-8 3 232-16,-7 4 504 0,-5 6-200 15,0 3-400-15,0 0-208 16,0 10-56-16,-9 8-32 0,1 5 88 16,5 5-8-1,-1 1 8-15,4-4-16 16,0 0 8-16,0-5-768 16,4-5-904-16,3-5-1473 0,1-7-2416 15</inkml:trace>
  <inkml:trace contextRef="#ctx0" brushRef="#br0" timeOffset="25492.3">13124 12312 9674 0,'0'0'3176'0,"0"0"-2128"0,0 0-807 16,0 0-153-16,0 0 192 31,0 0 264-31,-12 83-280 0,3-55-192 15,-2 4-56-15,3-3-16 16,0-4-184-16,4-9-480 16,0-6-393-16,4-10-207 0,0 0 272 0,16-10 648 0,8-15-144 47,-1-4 472-47,9-6 16 0,-8 7 536 15,-3 2 536-15,-6 7 544 0,-6 10 57 16,-9 5-617-16,0 4-672 15,0 0-384-15,-17 13 16 0,-3 6 168 16,-7 0 40 0,-1 3-8-1,0 4 8-15,8-7-128 0,8-3-88 16,12 0-8-16,0-4 0 16,28 4 8-16,4-3-8 0,32 3-304 15,-4-4-1264 1,-9-5-3129-16</inkml:trace>
  <inkml:trace contextRef="#ctx0" brushRef="#br0" timeOffset="26529.08">13650 12268 9458 0,'0'0'2568'0,"0"0"-1488"16,0 0-280-16,0 0-503 15,0 0-193-15,87-3 304 0,-35 3 24 16,24 0-160-16,32 0 0 16,35 15 128-16,21 2 136 0,3 1-40 31,-4 5-152-31,-12-1-120 16,4-3-64-16,-3-3 8 0,-4-3-40 15,-5-4-8-15,-4-3-24 16,-3 1-88-16,-12-4 56 0,-17 0-56 15,-23 0 0-15,-20 1 0 32,-21-4-8-32,-3 3 8 15,8-3 0-15,8 0 56 0,0 3 0 16,-4-3-48-16,-5 0-8 16,-11 3 0-16,-12-3-8 0,-8 0-8 15,-8 0-88-15,-8 0-8 16,0 0-304-1,-16 0-496-15,-4 0-704 16,-16 0-2905-16,9 0 96 0,6 0-1256 16</inkml:trace>
  <inkml:trace contextRef="#ctx0" brushRef="#br0" timeOffset="26828.55">16132 12223 8329 0,'0'0'2169'31,"0"0"-937"-31,0 0 0 16,0 0 193-16,0 0-609 0,0 0-536 16,0 0 112-16,0 0 144 15,96 89-64-15,-53-54-176 0,1 0-112 31,-4 4-64-31,-4-5-64 16,-12 8-56-16,-16-4 0 16,-8 3 0-16,-28 4 72 0,-27 8 256 15,-37 5-40-15,-28 8-128 16,1-2-160-16,7-10-24 0,36-19-1648 16,24-17-6354-16</inkml:trace>
  <inkml:trace contextRef="#ctx0" brushRef="#br0" timeOffset="28115.79">22678 12328 1064 0,'0'0'4153'0,"0"0"-2513"16,0 0-216-16,0 0 497 0,0 0-33 31,0 0-632-31,0 0-431 16,-8 0 215-16,12 0-184 0,16 0-400 15,12 0-176-15,24 0 88 16,36 0 16-16,47 0 8 16,25 0-80-16,23 0-64 0,4 10 9 31,-8-1-33-31,1 4-112 16,-5 3-40-16,-4-6 16 0,-7-1 32 15,-13 0 24-15,-20-5 48 0,-27-1-88 16,-29-3-96-16,-34 0 64 15,-17 0-64-15,-9 0 0 16,1 0 0 0,-12 0 8-16,0 0-8 15,-8 0-8-15,0 0-152 0,3 0-336 16,6 0-177-16,3 3 1 0,4 0-128 31,3 1-544-31,5-4-857 16,-7-4-1639-16,-6-5-2690 0</inkml:trace>
  <inkml:trace contextRef="#ctx0" brushRef="#br0" timeOffset="28446.28">24694 12074 7601 0,'0'0'2457'0,"0"0"39"15,0 0-311-15,0 0-289 16,0 0-768-16,0 0-672 0,0 0-344 16,32 13-104-16,4 9 176 31,12 13 17-31,20 10-25 0,3-1-32 16,1 7 56-16,0-3-48 15,-16-4-112-15,-1 3-40 0,-15-5 0 16,-20-4 0-16,-12 0-56 15,-8 0 40 1,-24 6 16-16,-43 11 0 16,-38 11 72-16,-37 7-56 0,-14-6 48 15,9-10-64-15,19-16-320 16,44-12-1057-16,21-10-4664 16</inkml:trace>
  <inkml:trace contextRef="#ctx0" brushRef="#br0" timeOffset="34164.86">19371 6296 4977 0,'0'0'2160'0,"0"0"-248"0,-48-32-623 16,33 22 639-16,3 1-312 16,3 3-471-16,2-1 111 0,7 7-256 15,0-3-352-15,0 3-304 31,0 0-168-31,0 0-104 16,7 0-72-16,34 0 16 0,38 0-8 16,48 0 144-16,32 0-55 15,25 3-25-15,4 7-48 0,3 0-24 16,20 2 8-16,12 4 0 31,12-3 80-31,0 3 8 16,4-1-96-16,1 1 0 0,-10-3 8 0,2 3 0 15,-13-7 16-15,-4 1 24 16,-8-4-56-16,-8 0 8 0,-4-2 0 16,-15-1 0-16,-12 0 0 15,-18 0-16 1,-14 4-152 0,-16 2-129-16,-13-3 73 0,-23 1 72 0,-21-4-40 15,-19-3 40-15,-4 0 144 16,0 0-64-16,3 0 72 0,-2 0-120 31,-9-3-592-31,-13-7-672 16,-10 0-1265-16,-5 5-2480 15</inkml:trace>
  <inkml:trace contextRef="#ctx0" brushRef="#br0" timeOffset="35331.01">24316 6410 3776 0,'0'0'5914'0,"0"0"-5306"15,0 0-560-15,0 0-48 0,0 0 856 32,0 0 392-32,12 79-496 15,-8-47-200-15,3 10 25 0,-3 8 7 16,-4 4-208-16,0 19-96 0,0 16-24 15,5 10-104-15,-1 2-144 16,4-21 0-16,-1-20 16 16,-3-22-16-1,0-10 56-15,5 1-64 16,-9-4 0-16,4-6 0 0,-1-9 0 16,-3-4 0-16,0-6 8 15,0 0 112-15,-11 0 0 0,-6-6-112 16,-7 0-8-1,1-4 8-15,-10 4-8 16,2 3 0-16,-13-1 0 16,-8 4-8-16,-23 0 8 0,-21 0 0 15,-27 4-8-15,-13-1 8 16,4-3 0-16,5 0 8 0,7 0 40 31,1-3-40-31,3-4 0 16,5 4-8-16,-1-3 8 0,5 0 0 15,3 2-8-15,1-5 0 16,-4 3 0-16,-5-4 0 16,0 0 8-16,1 1 40 0,-1-4-40 31,0 7 56-31,1-1-56 16,3 5 48-16,5-2-56 0,3 4 0 15,9 0-8-15,-1 0-8 0,8 0 16 16,0 4 0-16,1 1 0 15,-1 2-8-15,4-1 8 16,-8 4 0 0,-7-7 0-16,-1 0 0 15,1-3 8-15,-1 0 8 0,1 0-16 16,3 0 0-16,16 0-16 16,17 0 16-16,11-6 0 0,-1 3 0 15,2-7 0 1,-9 0 0-16,-8 1 0 15,5-4 16-15,6 0-8 16,2 4-8-16,-5 0 0 0,4-1 0 16,1 7-8-16,3 0 8 15,0 3-16-15,4 0 8 16,5 0 0 0,7 0 8-16,0 0-8 15,0 3 0-15,8 0 0 0,0-3 0 16,4 3 8-16,4-3 0 15,5 0 0-15,-2 0 8 32,5 0 0-32,1 0 56 0,-2 0-48 15,-3-3 32-15,5-3 8 16,-6-4 40-16,2-5-16 0,-1 2 72 16,-1-6 8-16,6-1 192 15,-1-5 16-15,3 3-112 16,-3-3-56-16,8-7 72 0,0 0-175 15,0-6-49 1,0 0 32-16,0 0-64 16,0-1 56-16,4 2-64 0,0-2-8 15,1 2 16-15,-1-5-16 16,4 4 8-16,-8 0-8 16,3 0 8-16,1 6-8 15,-4 7 8-15,4 6 0 16,-4 6 40-16,0 6-40 15,0 1 0-15,0 3 0 0,5 0-8 16,-5 0-8-16,4-1 0 31,-4-2-112-31,8 3-265 16,-1 0-95-16,14-3-736 0,3-1-1969 16,-1 1-3008-16</inkml:trace>
  <inkml:trace contextRef="#ctx0" brushRef="#br0" timeOffset="36044.75">20550 6575 8489 0,'0'0'2841'0,"0"0"-737"0,0 0-487 16,0 0-265-16,0 0-640 15,0 0-616-15,0 0-96 16,0 16-72-16,0 13 72 16,-4 5 128-1,1 11 48-15,3 6-48 0,-4-1-80 16,0 2-32-16,4-2-8 0,-4-2-8 15,0-7-56-15,4-3-736 16,0-9-688 0,0-4-1761-16,0-15-2656 15</inkml:trace>
  <inkml:trace contextRef="#ctx0" brushRef="#br0" timeOffset="36229.74">20324 6613 7665 0,'0'0'2993'0,"0"0"-1137"0,0 0-752 15,84-32 49-15,-21 26-321 16,5 3-416-16,3 3-320 0,-3 0-96 31,-5 22-1224-31,-3 1-3273 0,-19-1-3713 16</inkml:trace>
  <inkml:trace contextRef="#ctx0" brushRef="#br0" timeOffset="36554.71">21048 6728 7665 0,'0'0'4593'0,"0"0"-2969"15,0 0-1207-15,0 0-321 0,0 0 312 31,-64 79-8-31,41-44-240 16,7 6-112-16,1-3-40 0,6-3-8 16,5-3-128-16,4-7-496 15,0-9-473-15,0-10 49 16,0-6 800-16,8-6 248 0,-3-19 504 16,-2-7 496-16,-3-9-31 0,-3-1-161 31,-14-5-256-31,-7 9 48 15,-4 3-216-15,-4 9-144 16,4 17-176-16,1 9-64 16,11 9-400-16,12 17-1176 0,15 22-1169 15,17-11-2296-15,12-2-1464 0</inkml:trace>
  <inkml:trace contextRef="#ctx0" brushRef="#br0" timeOffset="37060.58">21336 6807 7433 0,'0'0'2473'0,"0"0"15"16,0 0-952-1,0 0-215-15,0 0-353 16,-88-57-608-16,64 72-256 16,3 14-104-16,2 6 0 0,7 0-8 0,8 0-104 15,4-3-264-15,4-4-272 16,16-9-320-1,4-9 39-15,8-10 385 16,4 0 312-16,-1-19-256 16,-3-7-120-16,0-2-112 0,-12-1 568 15,-3 4 152-15,-13 9 976 16,-4 10 912-16,0 6-951 0,0 3-905 31,0 19-32-31,0 7-8 16,0 2-88-16,7-2-24 15,9 0-344-15,8-11-201 0,4-1 33 16,4-11 496-16,3-6-56 31,1-6-504-31,-4-14-56 16,1-5 240-16,-10-7 152 0,-7 7 360 16,-8-1 632-16,-4 11 1520 15,0 8-39-15,-1 7-1217 0,-3 0-896 0,9 16-304 16,-1 10 256-16,0-1 40 15,8 6 0 1,3-2 8 0,2-3 0-16,3-4 0 0,0-3-328 15,-1-13-961-15,-3-2-1583 16,-8-4-2849-16</inkml:trace>
  <inkml:trace contextRef="#ctx0" brushRef="#br0" timeOffset="37216.43">21890 6556 8833 0,'0'0'2897'0,"0"0"-809"15,0 0-991-15,0 0-1097 32,0 0-488-32,0 0-3385 0,0 54-728 15</inkml:trace>
  <inkml:trace contextRef="#ctx0" brushRef="#br0" timeOffset="37828.14">22000 6906 7601 0,'0'0'2897'16,"0"0"135"-16,0 0-1039 0,0 0-505 15,0 0-568-15,49-77-472 16,-42 68-272-1,10 6-176-15,-6 3-128 16,1 0-96-16,1 15 0 0,-6 7 8 16,1 7 40-16,-3-1-200 15,-1 1-48-15,3-4-208 0,1-8-40 16,0-8 72-16,8-6 224 0,0-3 272 31,12-6 104-31,3-13 0 16,10-10 0-16,-1 0 0 0,-5 1 0 15,-7 6 0-15,-4 3 248 16,-12 12 360-16,1 7-512 0,-2 0-96 16,1 10-104-16,4 9 96 31,4 0 8-31,0 4 0 0,4-11 0 16,4-2 8-16,-4-7 72 15,-1-3-80-15,-3-7 0 0,-8-15-128 16,-3-3 0-16,-9-4 112 15,0-2 16-15,-9 8 352 32,-7 4 200-32,5 7-176 0,-6 5 104 15,6 7-256-15,2 7-224 16,-2 15 8-16,3 10-8 0,8 3 8 16,0 6 0-16,0-3 8 15,8 6 32-15,3 4-48 16,-2 3 8-1,-5 6 0-15,-4 0 8 0,-4-3 32 16,-20-3-40-16,-12-13 0 16,-12-6 96-16,-4-10-32 0,-3-7-72 0,-18-15-304 15,18 0-1584 1,11-12-6378-16</inkml:trace>
  <inkml:trace contextRef="#ctx0" brushRef="#br0" timeOffset="38947.96">25268 6422 10666 0,'0'0'1720'15,"0"0"-744"-15,0 0-848 32,0 0-64-32,0 0-64 0,-20 102 769 15,16-19 215-15,1 21-360 0,3 14-128 16,0-7-200-16,3-9-104 15,5-32-88-15,-4-13-80 0,0-19-24 16,0-6 48 0,4-7-48-1,-8 0-136-15,4-6-824 0,8-19-736 16,-4-9-1521-16,-5-13 120 16</inkml:trace>
  <inkml:trace contextRef="#ctx0" brushRef="#br0" timeOffset="39686.03">25308 6394 8913 0,'0'0'2577'31,"0"0"-681"-31,0 0-551 0,0 0-177 16,0 0-520-16,0 0-512 15,159-13-88-15,-20 20-40 16,33 2 0-16,15 4 0 0,4-6 0 16,-7-2 0-16,3 2-8 31,5-4 0-31,-5-3 8 0,-9 0 40 16,-10 0-48-16,-9-12-8 15,-15 2 8-15,-13-3-16 0,-11 4-96 16,-9 2 104-16,-11 4 8 0,-8 3-8 15,-17 0 8-15,-15 0-8 16,-12 0 8-16,-12 0 0 16,8 0 16-1,-4 0 32-15,0 0-48 0,-12 0 72 16,-13 0 48 0,-6 0 8-16,-9 0-72 0,4 0-56 15,-4 0-64 1,0 3-64-16,0 4-168 15,0 2-216-15,-4 11 376 0,-1 2 128 16,-3 6 0-16,4 4 8 16,0 0 8-16,4 2-8 15,0 8 0-15,0 3 8 0,8-1 0 32,12 6 0-32,5 4 48 0,-2 4-56 15,5-5 0-15,4 5 0 16,-8-7 0-16,-4 0 0 15,-5-7-16-15,-7-6-72 0,-8-6 80 16,0-7-40-16,-19 0 48 31,-13-2 0-31,-16-1 0 16,-28-3 72-16,-39-3 40 0,-45-3-48 16,-27-1 24-16,-16-5-16 15,-16-1 8-15,7-6 24 0,-18 0-88 0,-2 0 32 16,5 0 0-1,8-6-40 1,20-1 40-16,24 1-48 16,24-4-16-16,22 1-88 0,34 0-80 15,16-11-376-15,26 5-1457 16,18-4-5248-16</inkml:trace>
  <inkml:trace contextRef="#ctx0" brushRef="#br0" timeOffset="41481.14">18578 5511 6809 0,'0'0'3313'0,"0"0"-2305"0,0 0-1000 16,0 0 104-16,0 0 584 31,0 0-16-31,0 0-112 0,76 0-128 15,-44 0 41-15,12 0-177 0,4 0 16 16,3 0-120-16,21 0 168 0,24 0-48 0,20 0-40 16,15 0-88-1,-8 0-136 1,5 0 24 0,-16 0-40-16,2 0-32 0,2 0 40 15,8 0-48-15,-8 0-40 0,3-2 40 16,-8-2 48-16,1 4-48 15,-9 0 0-15,-2 0-8 0,2 0 8 32,-4 0 0-32,6 10-72 15,2-4 72-15,8 0 8 16,5 1 40-16,11 2-48 0,4-2-56 16,5 2-48-16,4 0 104 0,-9-2-432 15,-8-1 40-15,-3 4-64 31,-12-3 200-31,-1-5 56 16,1 1 200-16,0-3-72 0,2 4 16 16,2-4 56-16,0 3 0 15,0 0-8-15,-9 4 0 0,-12-1 16 16,-3-3 80-16,-8 3-24 31,4 1-56-31,-5-4 248 16,1 3-104-16,4 0 0 0,3 1 32 0,5-1 16 15,-5 1-96-15,1 2-56 16,0-3 16-16,-17 1-8 0,-15-1-8 16,-8-2 80-1,4 2 144 1,28 3-8-16,27 1-88 16,16 2-96-16,2 1-40 0,-6-4-32 0,-12-2 96 15,9 3-96-15,-5-1-8 16,-7-3 8-16,-8 4 0 0,-17 0-8 31,-19-4 0-31,-16-3-8 16,-5 3 0-16,5-2 8 15,5-4 120-15,2 3-112 0,-3-3 72 16,0 0 144-16,-1 0-72 16,1 0-80-16,0-3-56 0,4-4 48 31,-1-3-16-31,-3 8-40 15,0-8-8-15,-1 7 0 0,-2-4 0 16,-1 1 0-16,-1 6 0 16,9-3-8-16,0 0-24 15,4 0 24-15,0 3 8 0,7 0-16 32,1-4-96-32,-5 1 24 15,1 0 32-15,-8 0-72 0,-4-1 64 16,-1 2 64-16,1-1 48 0,1-1-48 15,-2-2 8-15,1-1-8 16,0 7 0-16,-1-3-128 16,1 3 16-1,4 0 32-15,0 0 80 16,-1 0-72-16,1 0 64 0,0 0 8 0,4 0-8 16,0 0-72-16,-4 0-48 15,0 3-120-15,-13 4-120 16,-3-1 288-1,-9 1 16-15,1-1 64 16,-4-3-8-16,0 3 16 16,4-2 16-16,-4-1 40 0,4 3-48 15,4-6-16-15,0 6 0 16,4-2 0-16,3 2 136 0,2 0-136 31,-2 0 0-31,-3-2 0 16,0 2 8-16,-4 1 56 0,0-4 0 15,-1 3-64-15,1 0-96 16,1-3 96-16,-10 4 0 16,4-4 0-16,-3 4 16 0,-3-4 32 31,-5 0-96-31,-1 0 24 16,-6-3 8-16,-10 0 8 0,-3 0-248 15,-20 0-1224-15,-3-13-665 0,-14-3-6721 16</inkml:trace>
  <inkml:trace contextRef="#ctx0" brushRef="#br0" timeOffset="42696.11">25722 6711 6833 0,'0'0'1784'16,"0"0"361"-16,0 0-137 16,0 0 297-1,0 0-841-15,0-72-88 16,0 68-423-16,0 4-337 16,0 0-248-16,0 0-192 0,0 0-176 15,0 0-120-15,0 13-72 16,0 9 8-16,8 13 176 0,0 13 8 31,4 3 0-31,4 6 0 16,-4-3 0-16,4-10-48 15,-4-6-96-15,0-12 0 0,-9-14 48 16,6-8 96-16,3-4 240 16,-1-10 688-16,9-19-480 0,1-8-264 15,3-8 64 1,3-9-152-16,-3 7-48 15,-8-5-8-15,0 15-40 16,-4 5-72-16,-4 10-24 0,-4 12-272 16,0 10-752-16,-4 3-1257 15,0 39-3544-15,-4-5 2752 16,-4 2-3424 0</inkml:trace>
  <inkml:trace contextRef="#ctx0" brushRef="#br0" timeOffset="43117.61">26284 6953 5857 0,'0'0'1752'0,"0"0"-336"16,0 0-559-16,0 0 255 0,8-86 376 16,-8 67-416-16,-4 3-551 31,-12 4-353-31,-4 2-168 0,-3 10 0 15,-5 0-128-15,-4 7-49 16,0 11 49-16,4 5 112 0,4-1 8 0,7 4 8 16,10-11-16-1,7 1 16-15,0-3 0 16,12-10 160-16,11-3 313 0,5 0 295 31,8-16-128-31,1-6-152 0,-2-4-192 16,-7-2 16-16,-8 9-160 15,-4 3 208-15,-8 7 72 0,-8 5-48 16,0 4-384-16,0 10-336 16,0 15 136-16,-4 7 152 15,0 6 40 1,4 3 8-16,0 0 0 16,0-6-96-16,12-6-600 0,4-7-392 15,3-9-296-15,22-13 95 0,-5 0-751 16,-1-13-3457-16</inkml:trace>
  <inkml:trace contextRef="#ctx0" brushRef="#br0" timeOffset="43432.22">26698 6617 1280 0,'0'0'5833'0,"0"0"-3000"16,0 0-577-16,0 0 321 15,0 0-345-15,0 0-696 0,0 0-671 32,8-54-633-32,-8 63-232 15,0 16-152-15,0 13 152 0,-4 10 152 16,0 6 8-16,1 6-16 0,3-3-136 15,0 4 0-15,0-7-8 16,0 0-264-16,3-6-1241 16,18 2-343-1,-6-15-2793-15,5-13-2032 16</inkml:trace>
  <inkml:trace contextRef="#ctx0" brushRef="#br0" timeOffset="43874.48">27026 7099 5457 0,'0'0'2336'0,"0"0"-784"0,0 0-175 15,0 0 15-15,58-92-32 16,-53 67-471-16,-1-7-569 31,-4 3 80-31,0 4-136 0,-4 6-40 16,-8 6 80-16,-8 13-304 15,-8 0-112-15,-3 19 16 0,-1 9 96 16,0 8 8-16,12-1 0 16,3 0 0-16,13-4 0 31,4-5-8-31,0-7 0 0,4-6 0 16,16-10 8-16,5-3 224 15,6-7-32-15,5-12-72 0,-4-3-120 0,0-4 40 16,-8 1-40-16,-5 3 56 15,-10 6 0 1,-1 7-16 0,-4 9 88-16,-4 0-136 0,0 9-376 15,0 13 240-15,-8 4 80 0,8 6 48 16,0-1-128-16,0-5-280 16,11-1-240-16,6-12-393 0,2-10-47 31,18-13-368-31,-9-15-1305 15,-1-7-3848-15</inkml:trace>
  <inkml:trace contextRef="#ctx0" brushRef="#br0" timeOffset="44018.49">27443 6728 1488 0,'0'0'6857'0,"0"0"-4160"32,0 0-1697-32,0 0-992 0,0 0 120 15,0 0 384-15,-20 98-88 16,16-47-264-16,0 15-88 0,4 20-72 15,0 6-304-15,0-13-1144 16,0-25-3265-16</inkml:trace>
  <inkml:trace contextRef="#ctx0" brushRef="#br0" timeOffset="44256.12">27372 6893 6065 0,'0'0'2496'15,"0"0"-823"1,0 0 143-16,83-41-640 0,-55 41-704 16,0 0-368-16,0 15-104 15,-4 7-72-15,-4 4 24 0,-4 2 0 16,-9 7 48 0,-2 0-8-16,-5 4 8 15,0-2 0-15,-8 2-8 16,-4-2-72-16,-1 2-952 0,6-8-1400 15,-1-12-689-15</inkml:trace>
  <inkml:trace contextRef="#ctx0" brushRef="#br0" timeOffset="44430.69">27714 6775 6617 0,'0'0'488'0,"0"0"-392"15,0 0-96-15,0 86-96 32,8-51-368-32,9-3-616 0,14-4-193 15,1-2-7-15,-4-14-360 0</inkml:trace>
  <inkml:trace contextRef="#ctx0" brushRef="#br0" timeOffset="44860.16">27866 6969 4064 0,'0'0'2881'15,"0"0"-160"-15,0 0-1185 16,0 0-616-1,0 0-432-15,0 0-232 0,-88 9-168 16,72 13-88-16,4 4-8 16,4-4-152-16,8-3-328 0,0-9-560 15,4-4 768-15,12-6 280 16,4-6 744 0,4-13-312-16,4-4 56 15,-4-5 72-15,3 3 56 0,-6 2-207 16,3 7 135-16,-13 10-336 15,6 6-208-15,-10 0-320 0,-3 19 128 16,-4 7 64-16,0 5 112 31,0 1-64-31,0-6-16 0,0-4 88 16,-4-6-80-16,4-7-25 16,0-6 113-16,0-3 96 0,0 0 313 15,8-15-409-15,12-5-128 16,1-2-48-16,7 0 23 31,-1-3-15-31,-3 8 40 0,-8 2 88 16,-4 8 32-16,-5 7-56 15,-3 0-296-15,5 4 152 0,-9 8 88 16,4 1 112-16,-4 6-8 16,4-3 8-16,-4-4-152 31,0 1-1320-31,0-9-2977 0</inkml:trace>
  <inkml:trace contextRef="#ctx0" brushRef="#br0" timeOffset="47159.17">27575 7106 4216 0,'0'0'2945'0,"0"0"-1377"16,0 0 105-1,0 0-233-15,0 0-688 16,-12-42-520-16,-4 30-216 15,0 2 56-15,-8 0 88 0,-4 7-32 16,-4 3-72-16,-4 0 88 16,1 6 40-16,-1 13-88 0,4 7-96 31,8 0-48-31,8 2 40 16,8-3-48-16,8-9-40 0,0-3-112 15,16-10 208-15,16-3 544 16,12-13 521-16,8-18-545 0,4-10-40 15,7-13 128-15,5-16-256 32,-12 6-152-32,0-6-192 15,-9 4-8-15,-23 12-88 0,0-4 88 16,-8 14 144-16,-12 18 280 16,-4 14 184-16,0 12-608 0,-20 16-296 15,-16 34 176-15,4 7 112 16,5 10 0-1,7 7-56-15,16-15-32 16,4 8-8-16,0-10-120 0,15-9 48 16,2-16-152-16,2-16-408 15,5-16 736-15,12-7 80 0,0-18-80 16,4-10-96 0,3-3-56-1,-7 3 8-15,-8 9 136 0,-8 8 8 16,-12 8-8-16,-4 10 8 0,-4 3-480 15,0 20 288-15,-8 5 192 16,0 1 8-16,5 3 0 0,-1-7 0 31,4-6 0-31,0-6-8 16,11-7-232-16,13-6 184 0,4 0-8 16,8-9-64-16,4-11-617 15,-1-2-551-15,-2 0 112 0,-10 0 584 16,-11 9 592-16,-4 10 536 31,-7 3-504-31,-5 0 96 16,0 9-128-16,0 7 216 0,0-3-104 15,4 3-24-15,3-7 16 16,5-2 104-16,4-4 520 0,0-3-64 16,4 0-296-16,4-6-368 15,4-7-24 1,-5-3-800-16,-2 3-280 15,-1 1 360-15,-9 2 112 0,1 3-544 16,-7 4-449-16,2 3-687 16,-3 0 223-16,0 0-231 0</inkml:trace>
  <inkml:trace contextRef="#ctx0" brushRef="#br0" timeOffset="49311.82">20898 7106 1008 0,'0'0'680'15,"0"0"-208"-15,0 0-216 16,0 0 424-16,0 0 464 0,0 0-15 16,0 3 15-1,0-3 0 1,0 0-80-16,-5 0-71 0,-7 0 15 15,-3 0-472-15,-9 0-352 0,-8-3-136 16,0-1-32-16,-9 1 64 16,2 3-24-16,-1 0-48 15,-4 0 16 1,4 0-16-16,-7 0 0 16,-5 3 0-16,-4 7 0 0,-4-1 104 15,-3 4 80-15,3 0 64 16,0-1-96-16,0 4-112 15,4 4-40-15,-4 2 72 0,5 0-32 32,-4 0 0-32,-1 3 48 15,4 4 40-15,-8-1-8 0,0 1 0 16,1 3-24-16,-5-4-88 16,8 4 88-16,4 0-56 15,4 0-40-15,5-4 48 0,3 4-48 16,0 6 80-1,4-3 40-15,0 3-24 16,4 6 48-16,-3-2 9 16,2 5 39-16,1 4 8 0,1 0-40 15,3 0-56-15,4 0-48 16,4 3-64-16,5 3 72 16,-2 0 56-16,6 3 16 15,-5 4-8-15,8-4-8 16,-4 1 40-16,4-4 8 15,-4-3 24-15,0 0-24 0,4-4-72 16,-8-2-16-16,8-7-40 16,4-3-40-1,-4-9-8-15,8-4 8 16,0-6 0-16,0-6-8 16,4-4 0-16,-4 1 8 0,0-3-8 15,4-1 0-15,0-3 8 16,-4 0 0-16,4 0-8 0,-4 4-8 31,1-1-96-31,3 1-104 16,-5-1-320-16,1 3-400 15,0-6-609-15,0-3-511 0,0 0-665 16,4 0-535-16</inkml:trace>
  <inkml:trace contextRef="#ctx0" brushRef="#br0" timeOffset="49619.61">18348 8744 8281 0,'0'0'3273'0,"0"0"-1593"15,0 0-407-15,0 0-513 16,0 0-184-16,0 0-192 0,-4 3-280 15,8 10 24-15,15 2 88 16,5 7 144 0,8-2 24-16,7-1-152 15,2 0-88-15,-2-3-72 16,1-4-64-16,-3-2-8 0,-6 0-256 16,-7-1-480-16,-4-6-576 15,4-3-745-15,-5 0-791 0,2-12-2721 16</inkml:trace>
  <inkml:trace contextRef="#ctx0" brushRef="#br0" timeOffset="49813.55">19120 8575 10186 0,'0'0'3200'0,"0"0"-2023"0,0 0-905 16,0 0-48-16,0 0 664 15,-99 74-160-15,62-43-272 0,-6 1-144 16,-1 3-184-16,0 3-72 16,1-3-56-16,-9 9-248 15,8-5-1688 1,12-14-3609-16</inkml:trace>
  <inkml:trace contextRef="#ctx0" brushRef="#br0" timeOffset="55085.97">17698 12449 6281 0,'0'0'1400'0,"0"0"-544"15,0 0 33-15,0 0 447 0,0 0-72 32,0 0-656-32,0-13-368 0,0 13-136 15,0 0 0-15,0 0-32 16,0 0 0-16,0 0-72 0,0 0 0 0,0 0-56 15,0 0 0 1,0 0-48-16,0 10 104 31,12-1 64-31,-1 4 312 16,10-1 8-16,-1 5-23 0,8-2-57 16,0-2 72-16,4 6-48 0,7-3-80 15,1 3-96-15,8 3 24 0,-1-6 48 16,2 3-48-1,6-3 40 1,0 0 0-16,-2 0-24 16,6-7 16-16,-3 4 16 0,0-4-8 15,4 1-32-15,-5-3-32 16,-3 2-64-16,0-3 8 0,-1 4-16 0,2-1 40 31,-1-2-40-31,8 2 48 16,-5 1-56-16,9-1 16 15,0 4-24-15,0-4-48 0,3 1-8 16,-7 0 40-16,0-1-40 16,-4-3-8-16,-5 4 8 0,-3 0-8 31,-5-4 8-31,6 0-8 16,-6 1 8-16,5-1-8 0,4-3 8 15,0 3 1-15,0-2-9 16,0-4 8-16,-1 0-8 0,1 0 8 15,-4 0-8-15,-4 0 8 32,-9 0 0-32,1 0 0 15,-8 0 0-15,0 0 0 0,4 0 0 16,0 0 0-16,7-7 0 16,6 4 0-16,2-3-8 0,5-4 8 15,4 4 0-15,-9-3 0 16,2-4-8-1,-6 3 8-15,-6-3 8 16,-9 1-16-16,3-7-16 0,-4 3-40 16,-2-7-8-16,6-2 55 15,5 0-159-15,1-4 24 0,2 1-16 16,5 2-8 0,-4-2 72-16,0 2 88 15,-8 4 8-15,-8 0 0 16,-1 3 0-16,-10 0 8 0,2-1 72 15,-2 2 32-15,-2-1-8 16,-3-1 40-16,4-5-96 0,4 3-48 31,-4-7 0-31,8 1 8 16,-4-1 0-16,-1-3-8 0,2 4 8 16,-9-7-8-16,-1 3 8 15,-2-3 96-15,-1-3-56 0,-4 6 8 16,0 0 89-16,0 4-73 31,0-1-72-31,0 4 8 16,0 0 0-16,0 2-8 0,0-2-8 15,0 0 0-15,0-1-136 16,0 1 71-16,-13-1-79 0,6 1 104 16,-5 0 0-16,-4-4 48 15,0 0-48 1,0 1 40-16,1 3 16 15,-2-4-8-15,9-3 8 16,-4 4-8 0,4-4-8-16,0 0 0 15,1 3 8-15,-6-2-8 0,2 2 8 16,-2 4-16-16,-2-4 8 16,-2 7-8-16,-2-3 8 0,-1 2 8 15,4-2 0-15,-4 3-8 0,0 3 8 16,8 0 0-16,-4 3-8 15,4-3 0-15,-3 3 8 0,-2 0-8 32,2 0-72-32,-9 0-16 15,0 0-72-15,-4 0-24 0,3 1 32 16,-3 2 88-16,0-3 64 16,1 3-56-16,0-2 56 0,-1 2 0 31,3 0 0-31,-3 0 0 15,0 1-80-15,0-1-64 16,-3 0 48-16,-1 1 56 0,-4-1 32 16,0 0 0-16,5 0 16 15,-5 1-8-15,-5-1 8 0,6-3-8 16,-9 3 8-16,0 1 0 16,0-1 0-1,1 1 0-15,-1 2 0 16,-4-3-8-16,0 4 8 0,0-1 0 15,-3 0 0-15,-1 1 8 16,3 3-8-16,2-1 0 0,-1-2-8 16,-3 3 0-1,-1-1-104 1,-4-3 56-16,4 5 40 16,-3-2 8-16,2 4-8 0,1-4 16 0,5 1-8 15,-1 6-40-15,1-7 48 16,-2 5-16-16,2-5 8 15,-1 4 8 1,-1-3 0-16,2-1-8 16,-1 4 8-16,1-3 0 0,2 3 0 15,2-1 8-15,3-2 0 16,5 3-8-16,3 3 0 16,-1-3 0-16,1 3 0 0,0 0 8 31,0 0-8-31,1 0-8 15,-5 6 8-15,-4 4-8 0,1-1 0 16,-2 4-8-16,2 0 8 16,-5-1 8-16,4 4-8 15,4-3-40-15,-3 0 48 0,3-1-72 32,-5 4 64-32,2 0 8 15,-5 0-8-15,-4 3 0 0,1 0 8 0,2 0 0 16,2 3 8-16,2 0-8 15,6 1 0-15,7 2 0 16,-4-3 0-16,0 4 0 0,4-4 8 16,5 3-8-1,-1 1 8 1,-4-4 8-16,4 0 40 0,3 4-56 0,6-4 0 16,-1 3 8-16,0 1-8 15,0 2 0-15,0 1 0 16,-4 6 0-1,5-4 0-15,-6 7 0 16,1 4-8-16,1-1-8 16,-1 3 16-16,-5 1-8 0,6-1 0 15,-1 4 0-15,4 0 8 16,0-4-8-16,8 0 0 0,1 1 8 31,2-7 0-31,5 0 0 16,0 0 8-16,0 1 0 0,12-5 48 15,0 8-48-15,4-5 8 16,0 8 32-16,0-1 48 31,0 8-32-31,0-2-48 0,3 4 40 16,2-3 8-16,3 0 0 16,4-3-48-16,0-1 88 0,3-2-40 15,1 2 64-15,4-3-32 16,0 4-8-16,3-7-16 0,2 4-64 15,-2-7 8-15,1 0 56 16,-1-6-64 0,2-7 8-16,-1-3-16 15,4-5-16-15,-4-2-136 0,-5-5-192 16,-3-1-400-16,4-6-856 0,-8 1-2305 16,-4-4-3129-16</inkml:trace>
  <inkml:trace contextRef="#ctx0" brushRef="#br0" timeOffset="59008.96">25611 10582 776 0,'0'0'5801'0,"0"0"-4561"16,0 0-72-16,0 0 697 0,0 0 495 15,0 0-327-15,0-13-497 31,0-3-792-31,4-2-248 0,11-11-144 16,-2-3-168-16,6-3-80 16,1-3-96-16,5-3 129 15,-2-7-9-15,10-3-72 0,10-22-8 16,13-16 16-16,11-22-56 31,9-13 0-31,0 0-8 0,-5-6 0 0,2 3 8 16,-10 4 0-16,-3-1 64 15,-9 19-16-15,-10 13-8 16,-2 9 40-16,-3 7 88 0,-4 10 136 16,-4 12-240-1,-8 9-8 1,3 4 24-16,5-7-80 0,4-6 8 0,4-3-16 16,1 0 0-16,-2 0 0 15,-7 6-16-15,-5 3 16 16,-2 10 16-16,-10 6-8 0,-6 10 104 31,-1 7-56-31,-4 5-56 16,4 0-8-16,-4 4-8 0,0 3-64 15,4 0-112-15,-4 0-168 16,0 3-32-16,0 0-136 0,0 0-217 16,0 0-407-16,0 0 384 31,0 0-2185-31,-17 0-1576 0,6 3-1712 15</inkml:trace>
  <inkml:trace contextRef="#ctx0" brushRef="#br0" timeOffset="59517.65">26272 8582 4761 0,'0'0'1392'0,"0"0"80"0,0 0-144 16,0 0 233 0,0 0 31-1,0 0-392-15,0 0-415 0,-12 3-297 16,12-3-136-16,0 0-48 16,0 0 16-16,0 0 56 0,0 0 112 15,8 0 88-15,12-3 16 0,7-13-240 31,18-7-208-31,11-12-136 16,19-15 64-16,17-20-64 0,-1 0-8 16,-11 7 0-16,-16 5-8 15,-20 21 8-15,0 2 0 0,-8 0 8 16,-12 12 0-16,-9 7 88 31,-11 10 232-31,0 3 17 0,-4 3-217 16,0 0-128-16,0 0-160 15,0 0-41-15,9 7 25 16,-6 5 168-16,5 7-8 0,4 9 16 31,4 11 0-31,0 18 0 16,4 22-8-16,4 17 8 0,4 5 8 16,-9 4 0-16,1-10 0 15,-8-12-8-15,1-10 0 0,-13-19-72 16,0-16-864-16,-4 6-744 0,-13-9-1025 15,2-9-3016-15</inkml:trace>
  <inkml:trace contextRef="#ctx0" brushRef="#br0" timeOffset="66103.25">14905 14494 56 0,'0'0'280'16,"-20"3"2120"-16,12 0-680 0,4-3-575 0,0 0-265 16,4 3-144-16,0-3 8 15,0 0 120-15,0 0 65 16,0 0-25-1,0 0 72-15,0 0-176 16,0 0-112-16,0 0 8 16,0 0-159-16,0 0-57 0,0 0 64 15,0 0-8-15,0 0 144 16,0 0-152-16,8 0-232 0,12-9-24 16,12-8-96-16,24-11-24 31,27-10 8-31,21-9-64 0,11-8 40 15,1 5-64-15,-8 2-56 16,-9 3 88-16,1 4-104 16,-5 0 72-16,1 0-64 0,-5 3 0 15,5-1-8-15,-1-5 0 32,6-3 0-32,-2-5 33 0,0-1-33 15,1 2 0-15,0 0 8 0,-4 0 0 16,3 7 40-16,-7 0-48 15,-4 5 0-15,-5 4 0 16,0 3 8 0,-10 4-8-16,-18 6 0 15,-11 3 0-15,0 3 0 0,0-3 0 16,-1-3 0-16,6 0-8 0,-10 2 8 16,-7 5 0-16,-12 2 0 15,0 3 0-15,-8 4 40 0,-4 3-40 31,0-4 0-31,4 1 0 16,7 0-64-16,2-4-33 0,3 0-7 16,-5 1 8-16,1 3-184 15,-8 3-80-15,-8-1-208 0,1 4-64 16,-5-3-280-16,0 3-520 31,-9 0-1169-31,-3 0-552 0</inkml:trace>
  <inkml:trace contextRef="#ctx0" brushRef="#br0" timeOffset="66509">17451 13078 616 0,'0'0'8281'0,"0"0"-5512"15,0 0-1097 1,0 0-127 0,0 0-33-16,0 0-608 0,0 0-584 15,-20-23-208-15,20 23-96 16,8 0 32-16,12 3 24 0,12 1 80 16,7 5-8-16,10-2 80 0,-2-1-120 31,5-3 48-31,-4 0-63 15,-8 0-81-15,-5 1 48 0,-10-1-56 16,-6 0 0-16,-11 0-8 16,-4 3-105-16,-4 4 57 0,0 6-16 31,0 9 72-31,-7 10 72 16,-10 7 24-16,-7 8-23 15,-8 7 31-15,-7 17-104 0,-10 11 0 16,-2 17 0-16,7-13-505 15,21-16-1271-15,14-26-3193 0,9-31-4033 0</inkml:trace>
  <inkml:trace contextRef="#ctx0" brushRef="#br0" timeOffset="78037.16">17470 9740 808 0,'4'0'1816'0,"5"-3"-1056"15,3 0-504 1,-1 0 120 0,6 0 280-16,-6 0-7 0,2 3-33 15,-6-3-88-15,1 3-16 16,-4 0-192-16,1 0-144 0,-5 0-48 0,0 0-40 31,0 0-8-31,0 0-64 16,0 0 72-16,0 0 120 15,0 0 96-15,0 0 168 0,0 0 193 16,0 0-49-16,0 0 240 16,-5 0 232-16,-3 0-64 0,-3 0-312 15,-10 0-512-15,-7 0-103 32,0 0-89-32,-7 0 40 0,3 0 40 15,-4 0-80-15,0 3 0 16,9 0 48-16,2 3-56 0,5 0 0 15,9-6-8-15,7 4 0 16,0-4 0-16,4 0 0 31,0 0 8-31,-4 0 8 0,-5 0 0 16,5 0 216-16,-3 3 8 16,-5-3 144-16,3 0-16 0,6 0-120 0,-5 0-64 15,4 0 104 1,0 0 48-1,4 0 48-15,0 0-96 16,0 0 48-16,0 0 80 0,0 0-88 16,0 0-40-16,0 0-112 15,0 0-160-15,0 6 0 0,0 4-8 16,-4 6 0-16,-1 6 49 0,-2 6 31 31,3 11 0-31,0 2-16 16,4 0-56-16,0 3 64 0,-4-2-56 15,0 3-8-15,0-8-8 16,-4 2-224-16,-8 8-721 0,4-12-1583 16,-4-10-3946-16</inkml:trace>
  <inkml:trace contextRef="#ctx0" brushRef="#br0" timeOffset="85392.9">19738 9033 8041 0,'0'0'2625'0,"0"0"-617"16,0-10-111-16,0 7-385 31,0 3-280-31,0 0-408 0,0 0-456 16,0 0-264-16,0 0-104 15,0 13-104-15,0 9 104 16,0 9 16-16,-8 11-8 0,-4 9 80 16,-8 12-80-16,4-2 0 15,-8 5 56 1,1-2-64-16,-1-16-496 0,3 2-696 15,-7-2-872-15,9-13-1945 16,3-13-784-16</inkml:trace>
  <inkml:trace contextRef="#ctx0" brushRef="#br0" timeOffset="85835.45">19622 9074 6833 0,'0'0'1616'16,"0"0"9"-16,28-89-305 15,-8 57 680-15,8 7-663 0,27 3-953 32,29 2-360-32,24 17-24 0,-4 3 0 15,-24 0-56-15,-33 10-32 16,-23 3 80-16,-9 2-248 16,-6 8-200-16,-9-1-89 0,-16 6 241 15,-24 1 304-15,-12-3 104 31,-8 2 24-31,0-6 80 0,4 0-23 16,13-5-33-16,7-2-72 16,16-2-80-16,12 0-120 15,8 2-41-15,4 5-15 0,28 8-128 16,8 1 200-16,8 6 104 16,0 3-8-1,-1 0-72-15,-7-3-96 0,-16-1-64 16,-11-2-32-16,-13-3 200 15,-9-7 72-15,-23 1 16 16,-15-8 440-16,-26 1 272 0,6-6-47 16,-8-7-201-1,2-3-200 1,18 0-112-16,7 0-168 0,28-22-688 0,12 0-1649 16,8-4-4392-16</inkml:trace>
  <inkml:trace contextRef="#ctx0" brushRef="#br0" timeOffset="86076.37">20674 8766 11178 0,'0'0'2744'0,"0"0"-879"0,0 0-529 31,0 0-312-31,0 0-704 16,0 0-320-16,0 0-72 0,-60 98 72 15,32-18 0-15,1 18 0 16,3 7-8-16,16-7 0 16,3-22-120-16,5-22-888 0,0-12-776 15,13-1-1097-15,-2-9-2088 32,14-7-2168-32</inkml:trace>
  <inkml:trace contextRef="#ctx0" brushRef="#br0" timeOffset="86667.87">20941 9325 7057 0,'0'0'2192'15,"0"0"-399"-15,0 0-529 0,0 0 208 16,8-92-735-16,-16 73-313 0,-8 2-192 16,-11 5-152-16,-10 9-80 15,-3 3 0 1,-3 12-96-16,2 14 32 15,10 3 16-15,7 5-48 16,8-2 48-16,12 0 0 0,4-7-112 16,8-9-48-16,16-6 88 15,4-10 120-15,8 0 56 0,3-19 8 32,2-7 40-32,-9-2-104 15,-9-4 48-15,-3 7 16 0,-8 2-48 16,-12 11 208-16,0 8 392 15,-4 4-392-15,-12 16-224 16,-4 16-8-16,-4 9-40 0,9 4 40 16,7 2-64-16,8-6-336 31,0-6-776-31,15-6-825 0,17-13 273 16,8-13-385-16,8-3-247 0,8-12-713 15,15-24 585 1,1-5 2496-16,0-10 904 0,-4-3-144 15,-16 7 864 1,-9-4 905-16,-15 16 447 16,-11 13 993-16,-17 16-1928 0,0 6-705 15,-17 0-936-15,-15 22-296 16,-3 6-96-16,-10 14-8 0,2 2 0 16,7 4 16-16,4-1-8 0,16-6 40 31,4-2-48-31,12-4-8 15,0-10-456 1,24-3-80-16,12-6 128 0,4-6-264 0,12-7-409 16,32-6-455-16,-13-16-1449 0,-3-3-6056 15</inkml:trace>
  <inkml:trace contextRef="#ctx0" brushRef="#br0" timeOffset="86848.71">21802 8994 8313 0,'0'0'2961'0,"0"0"-833"32,0 0-1063-32,0 0-649 15,0 0-248-15,-36 74 64 16,20-27-32-16,4 7-192 0,-8 6 64 16,4 7-72-16,0 0-128 0,-8 9-856 15,5-16-2121-15,6-19-1656 0</inkml:trace>
  <inkml:trace contextRef="#ctx0" brushRef="#br0" timeOffset="87147.88">22109 9128 7193 0,'0'0'3009'31,"0"0"-2049"-31,0 0-696 16,0 0 144-16,-28 95 432 15,-8-54-24-15,-9 1-183 0,-6-4-217 16,-5-7-144-16,0-8-120 16,9-7-56-16,7-7-88 0,12-9 0 31,12 0 96-31,16 0-8 16,0 3-16-16,12 4-80 0,20 5-48 15,8 4 32-15,4 6 16 16,12 10-208-16,0 0-1289 0,26 13 425 15,-14-4-904-15,-8-10-2993 0</inkml:trace>
  <inkml:trace contextRef="#ctx0" brushRef="#br0" timeOffset="87441.85">22769 9109 5553 0,'0'0'5809'0,"0"0"-2784"16,0 0-1033-16,0 0-232 16,0 0-695-1,0 0-1009-15,0 0-56 0,-23 9-48 16,-1 45 40-16,0 29 16 0,0 15-8 15,5-6 0-15,10-22 0 16,1-25-729-16,8-20-583 0,-4-6-928 31,4 0-993-31,0-6-1280 16,0-10-792-16</inkml:trace>
  <inkml:trace contextRef="#ctx0" brushRef="#br0" timeOffset="87832.68">22655 9090 4488 0,'0'0'3089'0,"0"0"-1096"16,47-89 79-16,-15 67-672 0,3 9-840 15,6 10-448-15,10 3-16 16,5 9-96-16,0 11 16 0,-4 5 56 16,-12 0-72-16,-12 7-56 15,-17 0 0 1,-11-7 0-16,-15 4 56 15,-17-1 264-15,-9-6 169 0,-2-3-49 16,0 1-136-16,10-5-80 16,6-2-104-16,14-4-64 0,6 4 0 15,7 0-104 1,7 0-528-16,17 6 280 16,8 0 103-16,0 3-7 15,4 3-128-15,-8 1-256 0,-8-1 184 16,-12-3 264-16,-8 4 128 15,-4-7 64 1,-20 0 480-16,-12 3 128 16,-12-6-112-16,-3 0 89 15,-1-7-49-15,3 1-336 0,6-7-184 16,-9-3-16-16,12 0-1017 16,16 0-4168-16</inkml:trace>
  <inkml:trace contextRef="#ctx0" brushRef="#br0" timeOffset="88198.24">23598 9303 9826 0,'0'0'3848'0,"0"0"-1903"0,0 0-1049 16,0 0-552-16,-107-13-24 0,63 29-72 15,0 9-168-15,5 7-72 16,11 9-8 0,8 4-64-1,8-4-200-15,12 0-480 0,4-6-520 16,20-3 15-16,8-13-463 0,4-7 176 16,3-5 784-16,1-7 752 0,-4-7 304 15,-4-15 584-15,-13-10 696 16,-6-5 81-16,-13-11-313 15,0-3-288 1,-16 0-472-16,-12 10-208 16,-4 6-72-16,-4 16-272 0,4 19-40 15,4 0-296-15,8 41-1344 16,12-3-1489-16,8-3-3296 0</inkml:trace>
  <inkml:trace contextRef="#ctx0" brushRef="#br0" timeOffset="88434.32">24060 9249 7841 0,'0'0'4481'16,"0"0"-2120"-16,0 0-761 0,0 0-960 15,0 0-632-15,-82 54 0 0,41-10-8 16,-2 3-48-16,3 8 40 15,7-5-48-15,1-2-424 16,5-7-632-16,11-6-617 16,4-9-823-1,4-11 79-15,4-5-711 16</inkml:trace>
  <inkml:trace contextRef="#ctx0" brushRef="#br0" timeOffset="88615.6">23770 9182 7865 0,'0'0'2841'16,"0"0"-1345"-16,0 0-936 0,0 0 753 15,40 104-329-15,-20-43-440 32,-1 2-288-32,1 1-160 0,5 2-96 15,3-5-64-15,7 12-1192 16,-3-19-681-16,-4-13-4600 0</inkml:trace>
  <inkml:trace contextRef="#ctx0" brushRef="#br0" timeOffset="88791.81">24579 9338 11146 0,'0'0'2080'15,"0"0"-935"-15,0 0-529 16,0 0-616 0,0 0-616-16,0 0-2377 15</inkml:trace>
  <inkml:trace contextRef="#ctx0" brushRef="#br0" timeOffset="98352.61">18821 15116 6553 0,'-4'0'5257'0,"4"3"-4553"15,0-3-640-15,0 0 280 16,0 3 881-16,0-3-329 0,0 0-424 0,0 0-64 15,0 0 120 1,0 0 16-16,0 0-64 31,0 0-64-31,0 0 40 0,0 0-39 16,0 0 95-16,0-6 48 16,0-13-88-16,0-13-328 0,4-22-136 0,17-32-8 15,3-31 8 1,7-14-8-1,1 2-8-15,-9 5 0 16,-2 19-48-16,3 0 56 0,0 26 0 16,-9 15 88-16,-2 20-24 15,-1 6-64-15,-1-10 8 0,6-6 40 0,2-10-48 32,-3-2 0-32,1 3 0 15,2 2-120 1,-3 7-96-16,0 4-8 0,-4 8 32 0,0 7 136 15,-4 10 48-15,-5 6 8 16,-3 6 0-16,0 7 0 0,0 3 0 16,0 3-64-16,0 0-8 31,0 0-112-31,0 0-376 0,0 0-361 16,0 3-655-16,0 9-16 15,0 10-273-15,-7 1-1239 0,3-7-2074 16</inkml:trace>
  <inkml:trace contextRef="#ctx0" brushRef="#br0" timeOffset="98847.8">18921 13668 3368 0,'0'0'5297'0,"0"0"-3384"16,0 0-1185-16,0 0-160 16,0 0 560-16,0 0-192 0,-16 0-575 15,16 0-153-15,0 3 208 0,0-3 144 32,0 0-8-32,0 0 56 15,0 0-16-15,4 0 56 0,4-6-72 16,8-7 81-16,12-9-481 15,8-13-104-15,0-6-64 0,12-7-8 32,-1-6-152-32,1-3 8 15,-8 0 40-15,-4 6 0 0,-8 10 104 16,-8 12 160-16,-12 10 88 16,-5 10-8-16,1 6-8 15,-4 3-232-15,0 0 0 0,0 0-144 16,0 3-32-16,8 9-80 31,-3 14 240-31,6 9 16 0,10 3 0 16,-2 6 80-16,9 7-32 15,4 0-40-15,0 3 0 16,-4 0-8-16,0 3-128 0,-4 13-1217 16,-9-16-1615-16,-6-10-4690 0</inkml:trace>
  <inkml:trace contextRef="#ctx0" brushRef="#br0" timeOffset="120230.7">3433 14265 9482 0,'0'-16'2984'32,"0"3"-551"-32,0 1-361 15,0 2-392-15,0 7-471 0,0 3-657 16,0 0-552-16,0 3-120 15,-3 16-96-15,-5 25 24 16,0 27 192-16,-12 27 8 0,1 16 56 16,-5-2-24-16,-1-11-40 31,9-22 0-31,1-18 0 0,7-20-280 0,4-6-680 16,-1-6-561-16,5-14-1335 15,0-2-2386-15,0-13-3383 16</inkml:trace>
  <inkml:trace contextRef="#ctx0" brushRef="#br0" timeOffset="120448.86">3386 14262 4520 0,'0'0'7602'15,"0"0"-5770"-15,0 0-407 16,0 0-49-16,0 0-656 15,52-79-720-15,31 40-120 16,37-8-32-16,-4 5 104 0,-21 14-96 16,-35 15-512-16,-32 13-1280 0,-28 9-2649 15,0 11-408-15,-12 2 592 0</inkml:trace>
  <inkml:trace contextRef="#ctx0" brushRef="#br0" timeOffset="120627.59">3191 14672 2616 0,'0'0'1664'16,"0"0"161"-16,0 0 335 0,0 0 729 0,111 5-601 16,-38-30-623-16,13-3-657 15,26-10-552-15,0 0-456 16,-33 9-2288-1,-23 7-4482-15</inkml:trace>
  <inkml:trace contextRef="#ctx0" brushRef="#br0" timeOffset="120936.27">4020 14465 4520 0,'0'0'8914'15,"0"0"-6945"-15,0 0-1513 16,-84 89 432-16,52-45 96 15,8 7-648-15,13 3-192 0,6 0-144 16,5-3-8-16,12-4-104 16,20-12-184-1,8-12-352-15,8-20-344 16,3-6 416-16,1-29 352 16,0-22-56-16,-20-25 136 0,-16 3 144 15,-16 9 408-15,-8 10 184 16,-16 25 472-16,-8 0-48 0,-8 10-472 31,5 15-143-31,3 7-329 16,12 4-72-16,8 18-513 15,12 4-919-15,28 8-1216 0,12-9-2281 16,3-5-2113-16</inkml:trace>
  <inkml:trace contextRef="#ctx0" brushRef="#br0" timeOffset="121236.09">4693 14284 5113 0,'0'0'9098'0,"0"0"-6682"16,0 0-1296-16,0 0-408 15,0 0-367-15,0 0-241 16,-68 76-96-16,36-25 0 16,4 9-8-16,0 1-72 15,9-4-129-15,3 0-247 0,4-13-264 16,4-9 120-16,3-12 56 15,5-17-96-15,0-6 632 16,0-13 376 0,0-19 408-16,0-12-456 15,-15-7 288-15,-13-3-16 16,-8 6-55-16,-8 11-185 0,1 11-136 16,-1 17-224-16,7 9 0 15,14 3-320-15,18 31-1585 0,5-2-3088 16,0 3-3721-16</inkml:trace>
  <inkml:trace contextRef="#ctx0" brushRef="#br0" timeOffset="121797.37">4896 14344 6833 0,'0'0'8338'16,"0"0"-7130"-16,0 0 16 15,0 0-360 1,0 0-624-16,0 0-240 0,0 0-48 16,-32 102 48-16,25-45 0 15,7 0-8-15,-4 1 8 0,-1-8-8 16,1-5-40-16,4-14 48 15,0-11-88-15,0-11-72 0,0-9-64 32,17-13 224-32,11-18 360 15,3-26-248-15,5-4-112 0,-8-2-56 16,0 9 0-16,-16 22 56 16,0 6 104-16,-8 20 8 31,-4 6-112-31,4 16-248 0,0 19 184 15,3 6 64-15,6 10 0 16,2 0 8-16,6-10-8 0,-2-6 0 16,5-10-8-16,-4-15-216 15,4-10 168-15,3-13 56 32,-2-22 304-32,-1-25 9 0,0-19-57 0,-16-1-16 15,-5 10 56-15,-3 16-120 16,0 26 384-16,-7 2 64 0,3 11-296 15,-4 15-328-15,8 9-1048 16,0 26-208-16,12 32-577 16,8-4-2752-16,3-9-2344 0</inkml:trace>
  <inkml:trace contextRef="#ctx0" brushRef="#br0" timeOffset="122184.83">5757 14433 4120 0,'0'0'6186'0,"0"0"-4730"0,20-85 288 16,-20 56 209-16,0 4-449 0,0 8-288 15,-16 8-415-15,-12 9-585 16,-12 9-216-16,1 23-56 31,-10 10 48-31,10 8-64 0,7 4 16 16,16-2-16-16,8-5-32 15,8-6 8-15,8-12-1 0,16-10-7 16,4-13 104-16,11-6 144 16,1-16 105-16,4-16-33 31,0-9-112-31,-9-7 0 0,-3-2-88 16,-12 8-8-16,-7 11 112 0,-5 8-104 15,-8 21 456-15,0 2-472 0,-4 25-48 16,-9 13 40-16,6 6 0 15,-1 7-56-15,8 0-152 16,0-6-560-16,8-8-505 16,12-11-775-1,23-23-585-15,-3-3-31 0,0-12-1201 16</inkml:trace>
  <inkml:trace contextRef="#ctx0" brushRef="#br0" timeOffset="122455.29">6266 14294 7057 0,'0'0'4265'0,"0"0"-1729"0,0 0-735 16,0 0-1105-16,0 0 424 16,-59 101-496-16,32-50-376 0,2 3-104 15,9 0-136-15,8-3-8 16,4-7-96-16,4-9-496 0,0-6-40 31,0-17 72-31,0-8-160 16,0-4 720-16,0-10 544 0,0-19 120 15,0-6 56-15,-11-6 193 16,-17-7-17-16,-9 1-216 31,-2 5-72-31,-13 5-360 0,4 11-232 16,5 10-16-16,23 16-1088 0,12 3-1537 16,8 10-4720-16</inkml:trace>
  <inkml:trace contextRef="#ctx0" brushRef="#br0" timeOffset="122937.36">6844 14290 12482 0,'0'0'2265'15,"0"0"-1737"-15,0 0 232 16,4-82 664-16,-12 69-408 0,-16 10-663 16,-4 3-353-16,-11 19-56 15,-8 16 40-15,-6 26 8 0,9-4 0 32,8 9 8-32,13 1 0 15,14-10 0-15,9 3-97 0,0-9 49 16,17-16-32-16,11-10-16 15,8-25 72-15,7-6 24 32,17-45 288-32,16-38-111 0,16-38-73 15,-1-22 8-15,-15-7-104 16,-24 4-8-16,-28 22 0 0,-16 35 48 0,-8 28 56 16,0 35 1216-16,0 19-88 15,-4 10 128 1,0 3-903-1,-5 29-457-15,-2 41-233 0,-6 47 105 16,2 33 120-16,7 15-8 16,-5-7 8-16,-2-8 0 0,-13-11-776 15,-8-15-1592-15,5-35-1361 0,6-22-6937 16</inkml:trace>
  <inkml:trace contextRef="#ctx0" brushRef="#br0" timeOffset="123531.29">8199 14160 5673 0,'0'0'8458'0,"0"0"-7018"15,0 0-840 1,0 0 408-16,-120-38 8 16,73 45-447-16,-5 15-209 0,5 10-264 15,2 5-80-15,17 5-16 16,13 3-88-16,15-1 16 15,0 0-24-15,32-3 56 0,11 0 32 32,13-6-209-32,4-6-71 0,0-4 112 15,-13-8 24-15,-15-5 104 16,-12-6-32-16,-16 1 80 16,-8-1 104-16,-39 4 400 0,-34 6 353 15,-2-4-273-15,-1-2-384 16,13-7 144-16,22-3-304 0,6 0-40 31,27-22-1128-31,12-3-913 16,12-1-4432-16</inkml:trace>
  <inkml:trace contextRef="#ctx0" brushRef="#br0" timeOffset="124030.88">8326 14529 10242 0,'0'0'4913'0,"0"0"-4385"15,0 0-80-15,0 0 584 16,0 0-432-16,0 0-392 0,0 0 72 16,92-7-280-16,-60-8-312 15,5-5-608-15,-6-12-384 16,-8-3-112-16,-6-6-233 16,-13 3 1649-16,-4 4 72 15,-21 11 1136-15,-6 7 225 16,-5 16-249-16,-4 0-160 0,0 22-352 15,4 17-352-15,8 5-143 16,9 7-113 0,15 2-64-16,0 2 0 15,19-11 0-15,13-2-72 16,9-17-281-16,10-13-215 0,12-12 96 16,14-15-16-16,22-42 304 31,9-36 184-31,3-27 0 0,-15-17 0 15,-28-9-40-15,-25 3-112 16,-26 7-96-16,-17 25 248 16,-13 31 416-16,-11 36 880 0,1 22 9 15,-5 5 215-15,-8 12-328 16,0 5-632-16,-4 41-472 0,4 44-88 16,16 36-88-1,16 12 88-15,12-2-64 16,24-11 64-16,8-18 0 15,-4-10 0-15,-8-19-632 0,-13-19-560 16,-2-13-993-16,-9-15-1927 16,4-8-4426-16</inkml:trace>
  <inkml:trace contextRef="#ctx0" brushRef="#br0" timeOffset="124363.36">9342 14389 7089 0,'0'0'2841'16,"0"0"-2185"-16,0 0 256 15,0 0 472-15,0 0-344 0,105-23-503 16,-70 11-257-16,1-7-280 16,0-7-56-16,-5-2-496 0,1-1 7 31,-15-5 201-31,-13-1 344 15,-4 6 408-15,-17 4 873 16,-19 15-65-16,-11 10-80 0,-5 3-104 16,4 22-287-16,4 11-337 15,13 11-248-15,10 0-160 16,14 5-56 0,7-5 56-16,24-5-144 0,11-11-737 15,18-9-463-15,26-22-592 16,-11 0-2625-16,-9-22-2977 0</inkml:trace>
  <inkml:trace contextRef="#ctx0" brushRef="#br0" timeOffset="124546.25">9860 14135 12778 0,'0'0'3017'0,"0"0"-1593"0,0 0-256 16,-91 66-383-16,75-24-393 0,8-1-280 31,8 4-96-31,5-4-16 15,18-3-296-15,5-6-505 16,12-13-351-16,4-10-464 0,12-9-1225 16,28-44-119-16,-13-4-1377 15,-7-6-1280-15</inkml:trace>
  <inkml:trace contextRef="#ctx0" brushRef="#br0" timeOffset="124717.96">10446 13694 15251 0,'0'0'2560'15,"0"0"-1375"-15,0 0-889 0,0 0-176 16,-43 104 128-16,39-21-104 31,4 15-32-31,11-2-40 16,10-20-72-16,-6-22-48 0,-7-13-520 0,-8 20-641 16,0-14-1055-16,0-3-3809 15</inkml:trace>
  <inkml:trace contextRef="#ctx0" brushRef="#br0" timeOffset="124941.12">10212 14071 11402 0,'0'0'2512'0,"0"0"-1695"0,107-38-297 16,-55 35 16-1,4 3-144 1,4 3-280-16,-1 13-104 15,-4 10 0-15,-6 5-8 0,-14 4 0 16,-10 7-88-16,-14 5-432 0,-11 0-264 16,0 24-1265-16,-11-11 977 31,-2-13-1769-31</inkml:trace>
  <inkml:trace contextRef="#ctx0" brushRef="#br0" timeOffset="125112.66">10852 13855 13290 0,'0'0'2977'16,"0"0"-1561"-16,0 0-968 16,0 0-448-16,0 0-520 0,0 0-200 0,45 83-792 15,-21-48-4033-15</inkml:trace>
  <inkml:trace contextRef="#ctx0" brushRef="#br0" timeOffset="125617.62">11163 14065 7057 0,'0'0'8346'0,"0"0"-6882"0,0 0-704 0,0 0-120 32,0 0-47-32,-107 54-161 15,75-19-320-15,4 6-112 16,13 7 0-16,2-4-272 0,13 1-753 15,0-13 73-15,17-13-648 16,6-10 88-16,5-9 943 0,0-16 297 16,0-16-16-16,-8-12 288 31,4-13 680-31,3-3-296 0,-3-7-55 16,8 6-25-16,-4 11-168 15,0 15-64-15,-4 16-72 0,0 19-104 16,-4 6-16-16,0 26-16 15,-9 2 136-15,2 11 80 16,-5 3-32 0,-5 0 144-16,1-11-112 15,-4 2-8-15,0-14 8 16,0-6-80-16,-4-9 0 0,1-10 0 16,3 0 16-16,0-7-16 15,3-15-1617 1,18-13-559-16,11-3-161 15,7-7-871-15,9 1 1919 0,0 6 1289 16,-4 6 1097-16,-8 13 647 16,-12 19 0-16,-5 0-87 0,-6 22 55 15,-2 10-96-15,-3 9-511 0,-4 7-449 32,-4 3-272-32,0 3-128 15,0-4-256-15,0 4-1232 0,-12-15-1521 16,5-14-5801-16</inkml:trace>
  <inkml:trace contextRef="#ctx0" brushRef="#br0" timeOffset="125773.49">12036 13840 14107 0,'0'0'4488'0,"0"0"-4416"16,0 0-72-16,0 0-184 31,0 0-184-31,0 0-1416 0,0 0-7946 0</inkml:trace>
  <inkml:trace contextRef="#ctx0" brushRef="#br0" timeOffset="129950.67">14164 15148 7161 0,'0'0'5081'0,"0"0"-2328"0,0 0-569 31,0 0-599-31,0 0-337 16,0 0-400-16,0-29-424 15,0 29-280-15,-4 19-144 0,-9 13-72 16,-15 25 72-16,-7 25 80 31,-5 17-80-31,4 0 8 0,8-23 0 16,12-22 8-16,5-13-16 15,-5 0-424-15,4 7-568 16,0-4-417-16,8-12-599 0,4-29-2425 0,0-3-1544 16</inkml:trace>
  <inkml:trace contextRef="#ctx0" brushRef="#br0" timeOffset="130190.66">13833 15255 1664 0,'0'0'4761'0,"0"0"-2449"0,0 0 121 0,0 0-233 15,0 0-223-15,0 0-841 16,-56-72-640 0,56 72-264-16,9 15-152 15,6 11 104-15,9 12 464 16,4 13-80-16,8 9-151 15,3 17-41-15,-7-11-128 0,4 7-104 32,-3-6-144-32,-6-10-104 0,1 0-880 15,7-3-945-15,-7-13-2704 16,0-19-4769-16</inkml:trace>
  <inkml:trace contextRef="#ctx0" brushRef="#br0" timeOffset="130386.02">14407 15563 7153 0,'0'0'8090'0,"0"0"-6098"15,0 0-808-15,0 0-559 0,0 0-329 16,0 0 288-16,47 87-48 0,-26-40-264 16,3 4-160-16,-9 6-112 15,1-3-72 1,4 3-536-16,-4-3-1113 15,4-13-159-15,-8-15-5025 16</inkml:trace>
  <inkml:trace contextRef="#ctx0" brushRef="#br0" timeOffset="131019.29">14881 15687 1096 0,'0'0'7993'0,"0"0"-4104"0,0 0-2056 31,0 0-81-31,0 0-400 16,0 0-367-16,0 0-401 16,0 0-288-16,0 0-144 0,-4 0-8 15,15 0-16-15,10 0 16 32,7 0 56-32,11-3-16 0,13-6-112 0,4-4-64 15,8-3 40-15,4-6 8 16,3 0-48-16,5-7 64 15,-4-6-16-15,15-6-8 0,13-19-40 16,19-16-8 0,1-7 0-16,-8 3 8 15,-9 7-8-15,-11 3 0 0,3 4 0 16,1-7 8-16,-1 6 0 16,-7 7-8-16,-12 9 8 15,-21 13 48-15,-2 10-56 0,6-8 0 16,1 1 8-16,8-6-8 15,12-3 48 1,-16 9-48-16,3-3-72 16,-7 6 64-16,-8 7-88 15,-16 5 48-15,-8 8 40 16,-17 2 8-16,-3 7 40 0,-3 3-40 31,-5 0-176-31,0 0-216 0,0 0-296 16,0 0-192-16,0 0-681 15,0 0-567-15,-9 0-2617 16,1 0 1640-16,-3 0-3952 0</inkml:trace>
  <inkml:trace contextRef="#ctx0" brushRef="#br0" timeOffset="131361.22">16948 14325 6737 0,'0'0'2793'15,"0"0"-449"-15,0 0-680 0,0 0-591 0,0 0-241 16,9-3-400-16,10 0 104 16,17 0 8-16,9-4-192 0,7 1-8 31,3-3-168-31,1 2-104 15,-8 4 56-15,-9 0-40 0,-11-1 8 16,-4 4-40-16,-12 0 0 16,-8 10-56-16,0 10 0 0,-4 11 48 15,0 10 345-15,-8 7-33 32,-7 6-160-32,-10 6-104 15,5 0-96-15,-12 20-761 0,8-20-1783 16,1-9-3961-16</inkml:trace>
  <inkml:trace contextRef="#ctx0" brushRef="#br0" timeOffset="140277.94">17296 15763 13146 0,'0'0'3817'0,"0"-6"-3153"0,0 6-592 16,-9 6-16 0,-6 20 40-16,-17 25 376 15,-13 25 121-15,2 0-217 0,7-6-208 16,4-10 80-16,12-15-88 16,-8 6-88-16,-4 3-16 15,8-4-40-15,-4-5-16 0,13-7-56 31,-5-10-832-31,12-5-537 0,4-23-1311 16,0 0-2097-16,4-10 48 16</inkml:trace>
  <inkml:trace contextRef="#ctx0" brushRef="#br0" timeOffset="140465.95">16869 15961 7921 0,'0'0'5025'16,"0"0"-2952"-16,0 0-585 15,0 0-1064-15,0 0-296 16,0 0-8-16,20 72 928 0,8-21-255 16,16 6-313-16,-1 4-224 31,10-4-88-31,-6 0-168 0,1 3-768 16,12 10-705-16,-17-19-1711 0,-7-13-4722 15</inkml:trace>
  <inkml:trace contextRef="#ctx0" brushRef="#br0" timeOffset="140812.01">17598 16202 8633 0,'0'0'6930'0,"0"0"-5098"16,0 0-351-16,0 0-529 15,0 0-328-15,0 0-368 16,0 0-248-16,63-22 0 0,-30 37-8 16,-1 5-72-16,-9 8-96 0,-14 7-48 31,-9 6 112-31,-5 1 104 16,-22-1 120-16,-1-3 176 15,-4-9 8-15,12-7 24 0,4-7-112 16,12-5-216-16,4-10-88 15,16 0-112-15,31-6 200 0,6-13 120 16,18-10-120-16,5-12-856 31,16-26-833-31,-17 0-2655 0,-11 7-8355 16</inkml:trace>
  <inkml:trace contextRef="#ctx0" brushRef="#br0" timeOffset="141326.96">17981 15837 5673 0,'0'0'2896'16,"0"0"-831"-16,0 0-89 0,0 0-319 31,0 0-185-31,0 0-336 16,0 0-216-16,0 0-112 0,0 6 1 0,0-6 95 0,0-10 0 31,4-8 120-31,7-18-760 0,6-8-160 31,7-19-16-31,4-33-80 16,4-30 0-16,7-17 48 15,-3-3-56-15,-4 9 16 0,-12 38-8 0,-5 23 40 16,-2 22 8-16,-5 23 8 16,-1 2-8-16,1 3-48 0,1 7 8 15,-9 10-8 1,0 3-8-1,4 6 0-15,-4 0-72 16,0 0-408-16,0 0-352 0,0 0-504 16,0 2-305-16,0 11-399 0,0 10 728 0,-17 15-849 15,-2 0-1712-15,3-7-1392 16</inkml:trace>
  <inkml:trace contextRef="#ctx0" brushRef="#br0" timeOffset="141680.17">17857 15176 5985 0,'0'0'2368'16,"0"0"-407"-16,0 0-225 0,0 0-440 16,0 0-431-16,-16 10-289 15,16-10 32-15,4 0 128 0,8 0 0 31,12-13 248-31,8-6-456 16,8-6-167-16,3-14-153 16,13-21-120-16,4-22 40 0,8-20-128 15,-12 7 48-15,-17 25 8 16,-19 29-40-16,-8 25 88 0,-3 0 480 0,-2 6-272 16,-3 4-192-1,4 6-120 1,1 9-280-16,10 20-48 15,1 13 328-15,12 24-8 0,8 23 16 16,8 19-16-16,-1 0-176 16,5-13-777-16,-12-31-879 15,-16-26-3385-15</inkml:trace>
  <inkml:trace contextRef="#ctx0" brushRef="#br0" timeOffset="142570.66">19845 15805 6225 0,'0'0'7842'16,"0"0"-6098"-16,0 0-680 0,0 0-600 16,0 0-168-16,0 0-200 31,0 0 208-31,-64 114 160 15,41-57-256-15,-10 10-95 0,1-1-9 16,9-12-96-16,-8 7 88 0,-1-7-96 16,4-6-56-16,4-4-529 15,-1-12-159-15,1-13-1088 16,9-10-2737-16,2-9-1584 0</inkml:trace>
  <inkml:trace contextRef="#ctx0" brushRef="#br0" timeOffset="142749.81">19491 16024 4064 0,'0'0'7898'31,"0"0"-4081"-31,0 0-2705 0,0 0-640 16,0 0-296-16,0 0 488 0,39 82 241 16,-7-37-313-16,13 2-224 0,-2 1-168 15,5-3-200-15,-4-4-224 16,4 3-1601-16,-8-12-535 15,-9-13-4762-15</inkml:trace>
  <inkml:trace contextRef="#ctx0" brushRef="#br0" timeOffset="143142.48">20129 16189 6281 0,'0'0'6425'15,"0"0"-3968"-15,0 0-1009 0,0 0-840 16,0 0-416-16,103-60-192 16,-64 60 0-16,-3 0-232 31,-8 9-240-31,-8 7-184 0,-8 3 136 16,-12 3 216-16,0-2 304 15,-15 2 176-15,-6-7 304 0,6 2 272 16,-2-5-104-16,10-2-392 15,7-1-256-15,0 1-96 32,0-1-24-32,15 4 120 0,5 0-8 15,5-1-40-15,-6 1-112 16,-3-3 40-16,-4-1 24 0,-12 4-16 16,0 0 112-1,-23 2 408-15,-9 1 64 16,-9 0-48-16,-2 0-152 15,-2-7-272-15,-6-5-24 0,16-4-1176 16,7 0-2721-16</inkml:trace>
  <inkml:trace contextRef="#ctx0" brushRef="#br0" timeOffset="143601.26">20116 15719 7297 0,'0'0'5321'15,"0"0"-3392"-15,0 0 39 0,0 0-528 16,0 0-183-16,0 0-833 15,0 0-232-15,-11-82-24 0,11 40-32 32,0-12-40-32,0-15-88 15,0-30 104-15,0-19-8 16,11-18-24-16,2 3-8 0,-6 9-24 0,-3 16 16 16,-4 29 8-1,0 24 8 1,0 18-16-16,0 11 48 0,0 1-96 15,0 0 56-15,0 8 32 16,0 8 8-16,0 3-80 16,0 6-32-16,0 0-120 0,0 0-200 15,0 0-512 1,0 0-424-16,0 12-17 16,-7 8-535-16,-6 8 368 0,-15 20-1777 15,5-7-1832-15</inkml:trace>
  <inkml:trace contextRef="#ctx0" brushRef="#br0" timeOffset="143952.15">19805 15043 4136 0,'0'0'1945'0,"0"0"223"0,0 0-287 15,0 0 231-15,0 0-544 31,0 0-407-31,0 0-337 0,0 0-184 16,-3 12 64-16,18-27 56 16,5-11-256-16,12-9-216 15,0-9-215-15,12-23-17 0,0-15 16 16,-9 3-64-16,-7 8 56 16,-3 14 8-16,-14 22-72 0,-2 3 144 15,-1 7 120 1,-1 13 16-16,-3 12-280 15,4 2-56-15,8 24-288 16,5 12 280-16,18 22 64 0,17 23 16 16,12 19-8-16,3 6 32 0,-7-16-40 15,-12-10-937 1,-17-31-1623-16,-14-19-3201 16</inkml:trace>
  <inkml:trace contextRef="#ctx0" brushRef="#br0" timeOffset="144327.64">20810 15656 12754 0,'0'0'2497'15,"0"0"-1873"-15,0 0-136 0,0 0-144 16,0 0-136-16,0 0-208 16,0 0-744-16,79 3-880 31,-51 0-2937-31,4-3-3569 16</inkml:trace>
  <inkml:trace contextRef="#ctx0" brushRef="#br0" timeOffset="144470.35">21323 15656 9297 0,'0'0'3921'0,"0"0"-2536"15,0 0-673-15,0 0-704 0,0 0-8 16,0 0-1673-16,97-26-2407 31,-70 26-2498-31</inkml:trace>
  <inkml:trace contextRef="#ctx0" brushRef="#br0" timeOffset="144598.04">21845 15608 9882 0,'0'0'2752'0,"0"0"-1584"16,0 0-551-16,0 0-617 0,92-41-128 0,-60 37-2089 15,-4 2-2504-15</inkml:trace>
  <inkml:trace contextRef="#ctx0" brushRef="#br0" timeOffset="145003.95">22969 15255 9482 0,'0'0'2680'16,"0"0"-471"-16,0 0-425 15,0 0-664-15,0 0-440 0,0 0-576 16,0 0-32-16,-35 52-16 16,10-11 160-16,-6 9 8 31,-1 4-103-31,0 7 7 0,0 2-48 0,4-2-72 16,0-4-8-16,4-7-224 15,0-2-545-15,-4 0-343 0,9-16-1592 16,-2-10-2466-16</inkml:trace>
  <inkml:trace contextRef="#ctx0" brushRef="#br0" timeOffset="145213.39">22531 15370 6345 0,'0'0'7305'31,"0"0"-4984"-31,0 0-1137 15,0 0-736-15,0 0-240 0,0 0 705 16,83 80 39-16,-35-36-368 0,8 10-184 16,-1 0-240-16,1 3-160 15,-7-3-96-15,-2-4-1216 32,-3 2-1145-32,-12-11-2752 0,-4-16-5169 15</inkml:trace>
  <inkml:trace contextRef="#ctx0" brushRef="#br0" timeOffset="146052.25">23443 15815 7961 0,'0'0'2721'0,"0"0"-1649"15,0 0 216-15,0 0-376 16,0 0-79-16,0 0-217 0,4-54-96 0,-12 41-88 16,-7-3-24-1,-9 3-40 1,-4 0-136-16,-4 7 32 15,0 3-64-15,0 3-152 0,0 9 56 16,0 11-24-16,8 8-32 16,4 1-48-16,8 3 0 0,12 5-80 15,0-5-16-15,16 0 24 0,12-4-8 32,12-11-96-32,4-5-88 15,4-12 136-15,-8 0 128 0,-1-16 120 16,-7-15 232-16,-8-11-32 15,-7-22 80-15,-2-18 17 0,-7-19-153 16,0-7-40-16,-4 22-24 31,0 22 88-31,0 26-144 0,0 16 160 16,-4 6 112-16,0 7 216 16,0 5-512-16,0 4-120 15,0 17-312-15,-4 11 160 0,0 16 152 31,4 10-8-31,0 7-8 16,8-1 16-16,16 4 0 0,0-1-72 16,-1-9-808-16,9 0-465 15,-12-16-1687-15,-3-19-3626 0</inkml:trace>
  <inkml:trace contextRef="#ctx0" brushRef="#br0" timeOffset="146736.72">22718 14894 1528 0,'0'0'5169'0,"0"0"-3521"15,0 0-672-15,0 0 137 16,0 0 287-16,0 0-80 16,0 0-191-1,0 0 135-15,0 0 120 0,0-7-144 16,0-8-623-16,0-8-449 0,-8-2-112 16,0-10-40-16,-4-3-8 15,0 0 40-15,-4-10 16 16,0 1 312-16,1 2-184 0,2 4 32 31,1 6-48-31,5 9 168 0,3 10-104 31,0 7-80-31,4 6-160 16,0 3-72-16,0 0-160 16,0 0-456-16,0 9-561 0,-5 7-423 15,1 19 872-15,0-6-1705 16,1-1-2536-16</inkml:trace>
  <inkml:trace contextRef="#ctx0" brushRef="#br0" timeOffset="147124.48">22311 14808 5801 0,'0'0'3112'16,"0"0"-1223"-16,0 0-241 15,0 0-576-15,0 0-327 0,0 0-185 16,0 0-184 0,0 0-8-16,-4 3 56 15,4-3 224-15,0 0 272 0,4-6 144 16,5-13 185-16,2-10-833 16,10-9-280-16,-2-13-56 15,13-16-24-15,5-18-56 0,-2 2 8 31,-3 14-8-31,-8 12 0 0,-12 27 56 16,-1 5 64-16,-7 9 240 16,1 10-64-16,-5 6-296 15,4 3-296-15,0 19-168 0,7 10 400 32,10 13 64-32,3 6 48 15,15 2-48-15,5 1 0 0,12 0-48 16,20 3-1016-16,-12-12-1281 15,-17-16-5008-15</inkml:trace>
  <inkml:trace contextRef="#ctx0" brushRef="#br0" timeOffset="150815.73">14375 15065 7209 0,'0'0'1984'0,"0"0"-751"16,0 0-73-16,0 0-112 0,0 0-24 15,-16-38-391-15,12 29-345 16,-4 2-120-16,0-2-80 15,0-4 56 1,0 0-24-16,-4 0-64 0,0-2 0 16,0 2-48-16,-8-3 40 15,-4 4 16-15,1-5-64 0,-5 2 0 16,-8-1 0-16,4 3 8 16,0 0 0-1,-8 4-8-15,4 3 8 16,0 2 0-16,-12 4-8 15,5 0 0-15,-5 0 8 0,-4 10 0 16,0 6 8-16,0-1-8 31,5 5 40-31,3-5 8 0,4 8-40 16,0-1 56-16,9 0 8 16,-1 7 16-16,0-1-8 15,4 4-16-15,4 0-24 0,0-1-32 16,4 8-16-16,4-1 0 15,1 3 0-15,2 4 0 0,1 2 0 32,0 4 0-32,8-1 0 15,-4 2-8-15,1 2 8 0,-1-1 8 16,3 8 72-16,1-1-64 0,0 1 144 16,4 2-88-16,0 0 8 15,4-2 0-15,16-1-8 16,8-6-64-1,0-3 64-15,8-13-72 16,0 0 0-16,3-12 8 16,2-4 64-16,2 0-8 0,1-3 0 0,4 0 0 31,4-3-56-31,-1-3 88 16,1-1-40-16,0-5-48 0,0 2-8 15,0-6 0-15,0 1 0 16,4-2 0-16,4 2 0 15,-5-4 0-15,1 0 8 0,-1 0-8 16,1 0 8-16,-8 0-8 0,-4-6 8 31,3-1 0-31,-2-6 40 16,-2 1-48-16,5-4 8 16,0 0 0-16,0-3 0 0,3-3 8 15,5-4-8-15,-4-2 0 16,0-4 0-16,-4-3-8 0,-8-3 72 31,0 0-64-31,-9-3 0 16,1-4 56-16,-4 1-64 15,0-4 0-15,-5-3 8 0,5-3 0 16,-7 4 0-16,-5-1 0 16,0 3 40-1,-9 0 32-15,-3 4-72 0,-4 0 104 0,0 3 184 16,-8-1 64-1,-3 4-104-15,-9-3-23 16,-1-4 31-16,2 4-208 0,-9-4-8 16,4 1 0-1,-8-3-40-15,0-1 8 16,-11 0-8-16,-2 3 0 0,-6-2-8 16,-5 6 8-16,-4 3-8 15,-3 6 8-15,-5 3 0 16,0 4-8-16,0 6 8 0,1 6-8 15,-1 4-48-15,-8 9-24 16,8 0-96 0,-7 19-313-16,-1 9-471 15,-16 42-632-15,21-10-1353 16,11-2-2336-16</inkml:trace>
  <inkml:trace contextRef="#ctx0" brushRef="#br0" timeOffset="152437.56">17547 15767 4889 0,'0'0'2480'0,"0"0"-848"16,0 0-207-16,0 0-57 0,0-54-72 15,-9 41-424-15,1-3-415 0,1 0-73 16,-1 4-32-16,-1-1 120 16,1 0 24-16,1 1-136 0,-10-1-256 15,2 3-8-15,-2-2-88 31,-2-1 72-31,-5-3 16 0,-4 3 0 16,4-2 104-16,-8 2-152 16,0 3-40-16,0 1 56 15,-3 2 0-15,-1 4-8 0,-4 3 32 16,-4 0-24-16,5 0 32 31,-10 7-80-31,2 5-16 0,-1 4 48 16,0 3-48-16,4 0-8 15,1 7 8-15,-2-1-8 0,-2 7 0 16,6 0 0-16,2 5 0 31,-1 2 0-31,9 5-80 16,-5 4 88-16,8-1-8 0,4 7-40 0,3 0 40 16,2 3 8-16,7-3 0 15,4-3-8-15,0-3 8 0,8-1-16 16,0-2 16-1,0-4 0 1,0 4 0-16,0-1-16 16,12 1-16-16,0-1 16 0,4-3-24 0,4 0 40 15,4 4 48-15,8-4 128 16,4-3 48-16,-1 1-144 0,9-1 112 16,-4 0-72-1,-4-3-120 1,4-3 0-16,-5-4-8 15,6-2-40-15,2-4 48 0,1 0 0 16,8-6 0-16,4-4-24 0,-4-2 16 0,3-7 0 16,-3 1 8 15,4-4 0-31,0 0 0 16,-5 0 0-16,1-4 0 0,0-2-8 15,-5 3 8-15,-2-4-8 16,2 4 8-16,-3-3 8 0,0-1 0 15,-5-2 8-15,6 0-8 16,-6-1 64-16,1-3-64 31,0-3 0-31,-4 0 48 0,4-3-48 16,-5 0 8-16,1-3 40 16,-3 0-56-16,-1 0-8 0,-5-1 0 0,6-2-8 15,-6 0 8-15,-3-1-40 16,4-3 48-1,-8 1 0 1,-1-4 0-16,-2 4 0 0,-2-7-16 16,-2 0-40-16,-2 3 40 0,2-3 8 15,-5 0 0-15,-5 7 8 0,5-1 0 32,0 1 48-32,-8 2 16 15,5-3-16-15,-5 1 24 16,0-4 40-16,0 1 40 0,-5-8-71 15,-3 1 31-15,-7 0 120 16,-2-3-160-16,-2-3 0 0,-5 2 32 16,-4 1-56-16,-4 3 0 31,0 3 24-31,-4-4 32 0,-4 5 16 16,0 2 40-16,-3-3-24 15,-5 3-40-15,-4 1-24 0,-8-1-8 16,-15-3-56-16,-21-3 0 15,-24 0 0-15,1 9-8 32,3 10-64-32,29 16-216 0,27 3-504 15,-8 6-593-15,17 10-1183 16,2-3-4946-16</inkml:trace>
  <inkml:trace contextRef="#ctx0" brushRef="#br0" timeOffset="167080.37">24141 15208 2920 0,'0'0'2161'0,"3"-3"-1241"16,-3-4-88-16,0 1 120 15,4 3 552-15,-4-3-127 0,0 2-17 16,0 1-360-16,0 0-216 16,0 3-167-1,0 0 7-15,0-3-168 16,0-1-208-16,-7 1-168 15,-10-3-80-15,-2 3-96 0,-5-3 96 16,-4-1-48-16,0 4 40 16,-4-3 8-16,0 3 0 0,0-4 8 31,0 4-8-31,1-3 8 16,-1 2-8-16,0 2 48 15,4-2 0-15,-8-2-32 0,1-1 72 16,-6 4 0-16,-2-3-8 31,-6 3-32-31,-6 0 24 0,-4 0 0 16,-5-1-64-16,-1 4 0 15,-2 0 0-15,-5 0 56 0,1-3-64 16,2 0 8-16,6 0-8 0,-1-1 8 0,4 4-8 31,5-3 0-15,3 3 0-16,0 0-8 0,0 0 8 15,-3 0-8-15,-1 0 0 16,-4 0 8-16,-7 0 0 16,-6 0 0-16,6 0 8 0,-1 0 0 0,1 0-8 31,3-3 0-31,-5-3 0 16,2 3 0-16,3 0 16 0,-3-1-8 15,-1 1 8-15,4-3-16 16,-8 2 0-16,4 2 0 0,5-2 0 15,-9 1 8-15,9 0-8 16,-1 0 0-16,0 0 0 0,1-1 0 31,-2 1 0-31,1 0 8 16,1 0-8-16,-5-3 8 16,4 2 0-16,-3-2 0 0,3-1 0 15,-3 2 0-15,-6-2 0 16,2 1 0-16,0-4 0 0,-2 7 0 31,6-3 0-31,-1 2-8 16,1 4 8-16,-1 0 8 15,-4 0-8-15,0-3-8 0,-16 0 48 0,-7-3-40 16,-21-7 48 0,-4-3-48-1,9 0 48-15,7 0-56 0,29 7 16 16,11-1-8-16,12 4 0 15,9-1 40-15,-13 1-40 16,-8 0-8-16,-3-4 8 0,-2 4 0 16,5 3-8-16,1-3 0 0,-1 2 0 15,0-2 0 1,8 3 0-16,-7-1 16 16,3-2-8-16,4 3-8 15,-3 0 8-15,-1-3-8 16,0 2 16-16,1-2-16 0,-5 0-8 15,0 3 8-15,4-1 0 0,1 1-8 32,3 0 0-32,-4 0 8 15,4 3-8-15,0-3-8 16,-4 3 8-16,0-4 0 0,-3 2 0 16,-9-2-8-16,-12-2 8 31,13 3 0-31,-9-4 8 0,5 4 0 15,15 0 0-15,-8-3 0 16,8 3 0-16,4-1 0 16,-3-2 0-16,-1 6 0 0,-8-7 0 15,5 4 0-15,-5 0 0 16,4 3 0 0,1-3 0-16,-2 0 0 0,1 0-8 15,4-1 8-15,-3 4 0 16,3-3 0-16,1 3 0 15,-1-3 8-15,-3 0-8 0,3 3 8 0,-5-3 0 32,1 3-8-32,5-4 0 15,-5 4-8-15,4-2 8 0,1 2-40 16,-1-4 40-16,4 4 0 16,-3 0 0-16,-1 0 0 15,0 0 0-15,4 0-8 0,-4 0 8 31,4 0 0-31,-4 0-8 16,5 0-72-16,-1 0 80 0,-3 0 0 16,7-3-8-16,0 0 8 15,4 0-144-15,5-4-40 0,-2 4-72 16,-2-3 8-16,-1 3 48 31,-4 3-24-31,4-3 40 16,0 3 168-16,5 0-48 0,-2 0 0 15,2 0 56-15,7 0-72 16,1 3 32-16,-2 0 0 0,10 0-8 16,-1 0 48-16,0 0 8 15,0 0 0 1,0 1-8-16,-4-1-48 16,4 3 48-16,0 0-48 0,-4 1 40 15,0 2 8-15,-3 1 8 16,-10 3-40-16,2 0 40 0,-5-1 0 15,0 7 0 1,0-3-8 0,1 0-24-16,-5 0 32 15,8-3 16-15,9-1-16 0,3-2 16 16,8-4-8-16,4 0 0 0,4-3-8 16,7 1 16-16,-2 2 40 0,3 1-56 15,-4-1 0-15,0 0 8 31,4 4-8-31,-8 2 8 0,4 4 0 16,0 3 0-16,0 3 48 16,1 10 40-16,-2 3-40 15,1 3 16-15,5 3-16 0,-2 4 64 16,5 3-40-16,0-4 48 31,4 1 72-31,0 2-96 0,0 1-16 16,0-4 0-16,0 0-16 15,0 4-24-15,0-3-32 0,0 3-8 16,-4-1 64-16,-3 1-72 31,-6 2 8-31,2 1 8 16,-2 3-8-16,1 0 40 0,1 0-40 16,2-3 48-16,5 3 16 0,1 0 8 15,-1 0 0-15,4-6-64 0,0-1-8 16,0 4 56-1,0-7-56 1,0 1 72-16,0 3-16 16,0-1-8-16,0 1-40 0,0-4 32 0,0 4-40 15,0-7 48-15,0 0-40 16,0-3-8-16,0-9 0 0,-4-4-8 16,4-6 0-16,0-3 8 31,0-3-8-31,0 0 0 15,0 2 8-15,0 2-8 0,0-2 0 16,8 1 0-16,-1 0 0 0,6 0 0 16,-2-3 0-16,10-4 0 31,3-2 0-31,8-4 8 16,7-3 80-16,13 0-32 0,-1 0-56 15,5 0 88-15,4 0-40 16,-4 3-8-16,0 0-40 0,-1 3 0 15,1 4 8-15,0-3-8 16,0 2 0-16,4-6 16 31,3 3-16-31,1-2 8 0,20-4-8 0,12 0 16 16,11 3-8-16,1 0-8 16,-17 0 80-16,-19 0 112 0,-5 7-112 15,17 0-64-15,12-1 32 16,7 0-48-1,1 1 0 1,-12-7-48-16,3 3-72 0,-3-6-16 16,4 0 16-16,-5 0 40 0,5 0 72 15,-1 0 0-15,-7 0 0 0,0 0 8 32,-4 7 0-32,-5-1 0 15,5 1 0-15,4-1 0 16,7 0-8-16,1 4 0 0,3-4 8 15,-3 0-8-15,-1 1 8 0,2-1 0 16,-7-3 8-16,-13-3 0 31,-14 0 56-31,9 4-64 16,-12-4 8-16,-1 0 16 0,9 0-16 16,-8 0 0-16,8 0 0 15,8 0-8-15,0 0 8 0,-1 0 64 16,0 0 32-16,2 0 40 15,10 0-16-15,13-4-8 32,15-2-24-32,0 3-8 0,-7-1-24 15,-8 4-56-15,-9 0 0 0,1 0 0 16,0 4-8-16,-16 2 0 0,-16 4-96 16,-13-4-56-1,1 3 8 1,3 1 16-16,5-1 56 15,4 4-16-15,0-6 80 0,0 2-8 16,4-6 8-16,11 0 8 16,16-3 0-16,25 4 0 0,4-1 0 15,-12 3-8 1,-9-2-64-16,-27-2 64 16,-16 1 0-16,-9 1-8 15,-6-1 8-15,10-3 0 0,8 3 8 16,14 0 0-16,-6 1 8 15,9-4 0-15,-4 0 0 16,-1 0 0-16,1 0 8 0,-9 0-8 31,-7 0 40-31,0 0-40 0,-3-7 48 16,-2-3 0-16,5 1-48 16,3 3 8-16,22-4-16 15,18 7 8-15,13 3-8 0,-9 0-8 31,-19 0 0-31,-33 6 0 16,-10-2-8-16,-2-1 16 0,10 3-8 16,5-6 8-16,-1 0 0 15,-1 0 8-15,8 0 40 0,7 0-48 16,1 0 0-16,3 0 0 16,5-3 0-1,-1-3-8-15,-2 2 0 16,-2 4 0-16,1 0 0 0,-5 0 0 15,2 0 0-15,-2 0-48 16,-3-3 48-16,0-3 0 16,3 0 8-16,1-4-8 15,4 0 0 1,11-5-48-16,-7 2-40 0,-1 0-56 16,2-3-24-16,-17 4 80 0,7-1 40 15,-7 0 48-15,0 0 8 16,-8 4 8-16,-5 0 56 15,-2 2 56 1,-6 4-24-16,-3 0-96 16,-4-1 8-16,-4 4 56 0,0-3-16 15,0 3 0-15,0-2 128 16,3 2-64-16,1-4-16 16,0 1-88-16,0 0 0 0,0 3 0 31,-4-3-8-31,-5-1 48 15,1 1-40-15,-8-3 64 0,-4 3-64 16,1-4 72-16,-2 1 64 16,-3 0-48-16,0-4-40 15,4 1-8-15,-4-1-32 0,3-2 32 16,2-5 8 0,-5-1 16-16,4-5 0 15,-4-5 8-15,-4-1-56 0,0-6-24 16,-4 0 48-16,3 0 40 15,1 1-88-15,-4 2 73 16,9-3-65-16,-9 6-8 16,4 1-8-16,0 2 8 15,3 1 0-15,-7-4 0 16,4 3 0-16,-4-5 8 0,0 3 0 16,0-7 0-16,0 6-8 15,0-3 48-15,0 4-40 16,0-4 0-1,0 3 8-15,4 1 32 16,5-7 48-16,-1-3 24 0,3-4-64 16,2-2 64-16,-2-1-72 15,1 4 0-15,4 0-40 16,-8 0 80-16,5 3 16 0,-2-1-56 16,-3 2 48-16,4 2-48 31,-4-4 104-31,-4 2 0 0,0 2-144 15,0-1 0-15,0 5 40 16,-1 2-48-16,-3 7-8 16,0 3-56-16,0 3 16 0,0 0-200 15,0 3-400 1,-15-18-657-16,-9 5-3256 16,0-2-7353-16</inkml:trace>
  <inkml:trace contextRef="#ctx0" brushRef="#br0" timeOffset="172941.15">8263 15494 8585 0,'4'-10'3049'0,"0"1"-921"16,0 2-711-16,-4 1-169 16,0 3 16-16,0 3-304 0,0 0-487 15,0 0-257 1,-4 13-216-16,-20 22-168 16,-20 31 168-16,-20 29 80 15,-3 13-16-15,-1 0-64 0,12-9-8 16,17-26 8-16,3-16 0 15,12-13-8-15,0-12-296 0,-1 3-193 16,-3-3-143-16,2-1-200 31,5-12-472-31,1-15-841 0,5-4-911 16,2-6-1993-16</inkml:trace>
  <inkml:trace contextRef="#ctx0" brushRef="#br0" timeOffset="173214.48">7598 15643 9233 0,'0'0'3201'0,"0"0"-1016"0,0 0-1049 16,0 0-608-16,0 0-272 0,0 0-208 16,0 0 256-1,23 98 368 1,14-9-208-16,6 19-248 0,2-3 8 15,-6-19-88-15,-11-26-64 16,-13-22-64-16,10 4 0 0,-5 5-8 16,3 0-376 15,-7-5-568-31,0-4-816 16,-7-16-2329-16,-6-9-2520 15</inkml:trace>
  <inkml:trace contextRef="#ctx0" brushRef="#br0" timeOffset="173651.07">8143 16097 8913 0,'0'0'2945'0,"0"0"-1361"15,0 0-551-15,0 0-793 0,0 0-224 16,104-76-16-16,-48 60-48 16,4 6-312-16,-13 4 7 15,-7 3 185-15,-20 3 88 0,-8 0-152 16,-12 12 232-16,-4 8 504 16,-19 5 737-1,-1 4 7-15,-4-4-336 0,7 0-416 16,10-2-328-16,7-5-168 15,4 2-88-15,19-1-200 16,9 0-240-16,13 3-40 16,2-3 104-16,-3 6 240 15,-5-2 56-15,-7-1 64 16,-15 0 96-16,-13 0 8 0,0 4 376 16,-24-4 464-16,-16 0 184 15,-8 1-408-15,-8-5 369 16,-4-1-417-1,0-5-352-15,5-9-216 16,-4-12-672-16,18-14-1665 0,5-8-9145 16</inkml:trace>
  <inkml:trace contextRef="#ctx0" brushRef="#br0" timeOffset="178719.82">9196 16167 5217 0,'0'0'7249'0,"0"0"-5801"15,0 0-1071-15,0 0-145 0,0 6 152 16,-9 10 272-16,-6 6-40 31,-2 7-296-31,-6 9-144 0,-1-3-80 16,-8 9-24-16,-4-3-64 0,-4 4-8 16,-16 12-1088-16,9-9-1553 15,-2-10-2312-15</inkml:trace>
  <inkml:trace contextRef="#ctx0" brushRef="#br0" timeOffset="179074.69">9793 15465 4176 0,'0'0'6522'15,"0"0"-4066"-15,0 0-527 32,0 0-601-32,0 0-616 0,0 0-480 15,0 0-184-15,-8 29-48 16,-8 15 176-16,-3 13 24 0,-9 20-104 15,-9 18-8-15,-7 10-24 32,9-7-16-32,-1-22-48 15,12-25-144-15,8-19-616 0,-4 0-752 0,-8 9-697 16,4-13-1687-16,4-8-3282 16</inkml:trace>
  <inkml:trace contextRef="#ctx0" brushRef="#br0" timeOffset="179308.87">9319 15561 6057 0,'0'0'5265'15,"0"0"-2809"-15,0 0-991 0,0 0-1025 32,0 0-424-32,0 0 120 15,64 76 1032-15,-9-16-448 16,21 22-288-16,-8-5-240 0,-12-4-112 15,-17-13-32-15,-15-12-48 0,-3-1-112 16,-2 4-504-16,-7 3-760 31,-8-13-1081-31,0-12-4040 0</inkml:trace>
  <inkml:trace contextRef="#ctx0" brushRef="#br0" timeOffset="179518.34">10064 15973 13970 0,'0'0'3945'0,"0"0"-3040"16,0 0-337 0,0 0-400-1,0 0-160-15,0 0 168 0,51 108-16 16,-34-63-160-16,-2 2 0 15,5 1-504-15,-3 18-785 0,-10-12-1383 16,1-9-5274-16</inkml:trace>
  <inkml:trace contextRef="#ctx0" brushRef="#br0" timeOffset="181144.6">10156 15255 5617 0,'0'0'4441'0,"0"0"-3377"0,0 0-192 16,0 0 24 0,-24-82 609-16,16 63-377 15,-9 0-592-15,6 3-280 16,-9 0-152-16,-4 0-96 16,0 4 0-16,-7-4-8 0,-6 3 0 15,1-3 0-15,-7 4 0 16,-6-1 0-16,6 0 8 15,-5 0 40-15,1 0 24 0,-6 8 0 32,1-2 0-32,-3 4-72 0,-4 3 64 15,-5 0-8-15,4 0 16 16,-4 0-64-16,5 0 0 16,3 3 0-16,-4-3-8 0,4 0 48 31,-4 0 24-31,0 0-72 15,-11 0 0-15,-2 0 72 0,-10 0 200 16,3 0-64-16,5 3-32 16,3 3 16-16,12 4-112 15,-4 0 8-15,4 2-88 0,9 1 0 16,3 3-8 0,-3 3 8-16,3-3 0 15,-5 0 0-15,2 3 0 0,-1 0 0 16,0 3 0-16,-8 0 0 15,5 4 0-15,-1-1 0 16,0 4 0-16,0-1 0 16,4 1-8-16,1 3 8 15,-1-1 0-15,0 4 0 16,-3 3 0-16,3 0-8 0,4 3 8 16,4-2 0-16,9 2-8 15,-1 0-48-15,4 1 0 16,4 5 8-1,-4 1 40-15,8 3 0 16,4 3 0-16,4 3-64 0,4 3 56 16,4 3-40-16,4-2-40 15,4-1 40-15,8 0-8 16,8-2 16-16,4 2 32 0,4 0-56 31,4 1 64-31,7-1 8 16,1 1-48-16,9-5 40 0,-2 1-40 15,9-2 48-15,8-5-48 16,0 1-16-16,3-3 56 16,9-4 8-16,4 1-8 0,-5-4 8 15,5 0-8-15,-8-6 8 16,4-6-96 0,-5-4 40-16,4-2-24 0,2-11 80 15,10 0 0-15,17 1 96 16,11 0-88-16,1 0 8 15,-9-4-8-15,-23-5 0 16,-16-1-8 0,-20-3 8-16,0 0-8 0,12 0 0 15,4-3-8-15,15-7 0 0,-4-2 8 16,2-5 8-16,2 2-8 16,-4-1-16-16,-2-3 16 15,2 0 8 1,-3-4-8-16,-5 4 0 15,1 0 16-15,5-3-16 16,-2 0 0-16,-3 0-48 0,3-4-32 16,5 1 72-16,0-4-96 15,-4 1-152-15,-5-7 248 0,1 3 8 32,-4-6 0-32,-8 3 0 15,-5-3 0-15,-2-4 0 16,-6 5-8-16,-7-5-48 0,0-2 56 15,-4 2 48-15,-4-5-48 16,-5-1 56-16,-2 0 16 0,-6-5 24 16,-3 2 40-1,-3 0 104-15,-1-3 56 16,-4 0-72-16,0-3-24 16,0 0 0-16,0-3-128 0,-4 5 0 15,-5 1 64-15,-2 0-40 16,3 4 56-16,-5-4-31 0,-6 3-33 15,-5 0-8 1,-4-3 40-16,-8 7-24 16,-3 6-88-16,-6-1 40 15,-2 10 32-15,-9 4 16 0,-20-4-88 16,-24 3 8-16,-15 1-8 16,8 9-8-1,19 6 0-15,28 10 0 16,17 3-8-16,2 6-376 15,-6 10-537-15,-5 25-735 0,20-2-2217 16,12-4-2520-16</inkml:trace>
  <inkml:trace contextRef="#ctx0" brushRef="#br0" timeOffset="182276.06">10753 15500 6737 0,'0'0'2072'0,"0"0"-863"16,0 0-145-16,0 0 24 0,0 0 216 15,0 0-880-15,52-60-368 16,-20 47 8-16,7-6-56 0,6 3-8 31,2-3 73-31,9-3 55 16,4 0 8-16,0 0 168 16,7-1-8-16,13-6-64 0,16-2 16 15,15-14 24-15,5 1 32 16,-13-1 56-16,-15 10 56 0,-28 7-88 31,-12 3-104-31,-1-4 56 16,9-6-40-16,8 0-64 15,3-9-24-15,2 3-80 0,-2-1 0 0,-7 7-64 16,4 1 40-16,3 2-32 16,-3 3 32-16,4 3-48 15,0-2 8 1,0 2 0-16,-1-2-8 15,12-3 16-15,18-8-8 16,10-5 0-16,5-4 0 0,-21 13-8 16,-19 6-8-16,-24 11-72 0,-5 1-16 15,10 2 40 1,6-7 40-16,9-4-40 16,-8 4 48-16,7-4-8 15,-7 1 16-15,4 0-8 16,3-1 0-16,-3 1 0 0,4 3 0 15,0-3 0-15,3 2-8 0,-3 1-32 32,0 3 40-32,-5 0 8 15,6 0 0-15,-6 0-8 16,1-1 8-16,-4 1-16 0,-4 4 16 16,-1-1 0-16,5 3 8 15,-8-3 48-15,4 0-48 0,0 0 40 31,4-3-40-31,-2-3 0 16,7 0 40-16,-6 0-48 16,6-4 0-16,-2 1 8 0,-8 0 8 15,1 2-8-15,-8 5 0 0,0-2 0 16,-8 1-8-16,4 3 0 16,-5 0 0-1,2 0 16-15,-2 4-16 16,10-7 8-16,-6 3-8 15,4-3 0-15,5 0 0 0,0-4-24 16,1 5 16-16,-6-5 0 0,-4 7-56 16,-2 1 56-16,-13 2 8 15,-9 0 0 1,-3 7 0-16,-4-4 8 16,1 1 0-16,-6 3-8 15,9-1-136-15,-8 1-568 0,4 0-432 16,-4 2 144-16,-8-2-809 31,-4 3-103-31,-12-1-601 0,-8 1-2792 16</inkml:trace>
  <inkml:trace contextRef="#ctx0" brushRef="#br0" timeOffset="182674.48">15841 13097 3776 0,'0'0'2025'0,"0"0"-129"15,0 0-312-15,0 0-79 0,0 0-201 16,0 0-792-16,0 0-384 16,0 0-128-1,-16-4-8-15,16 8 8 16,12 5 48-16,8 7 96 0,8-4 88 15,12 5 32-15,4-2-8 16,0 1-104 0,8 0-32-16,-1 0-112 15,-3 0 40-15,-1 0-40 0,-6-7 65 16,-13 1-65-16,-13-4 0 16,-2-2-8-16,-13-1 8 0,0 0-8 15,0 3-8-15,-9 10 8 31,-10 6 712-31,-9 10 56 0,-13 3-384 16,2 13-240-16,-9-1-144 16,0 7-104-16,-23 19-976 0,15-6-1465 15,8-13-3328-15</inkml:trace>
  <inkml:trace contextRef="#ctx0" brushRef="#br0" timeOffset="189986.4">6944 9207 9946 0,'0'-6'1976'0,"0"2"-472"15,0 1-535-15,0 3-57 16,0 0-80-16,0 0-296 0,0 3-320 15,-16 17-208-15,-12 12 264 16,-7 22 88-16,-18 28 8 31,-6 16-8-31,-1-2-112 0,13-17-144 0,15-25-56 16,4-13-48-16,0 10 8 16,-4 3-8-16,-4 6-712 0,8-12-664 15,-4-10-1040-15,12-13-2722 16,1-15-1743-16</inkml:trace>
  <inkml:trace contextRef="#ctx0" brushRef="#br0" timeOffset="190212.63">6406 9407 3896 0,'0'0'6146'31,"0"0"-3018"-31,0 0-991 16,0 0-825-16,0 0-792 0,0 0-520 15,0 0 72-15,0 0 128 0,84 105 264 16,-37-23-160-16,6 17-184 16,-5-7-48-16,-16-22-72 31,-9-22-152-31,-7-14-640 0,8 11-936 16,-4-10-2841-16,0-6-4329 0</inkml:trace>
  <inkml:trace contextRef="#ctx0" brushRef="#br0" timeOffset="190639.84">6921 9671 3272 0,'0'0'6866'0,"0"0"-5482"0,0 0-712 15,0 0-384 1,71-86 272-1,-35 76-32-15,3 4-288 0,2 6-240 16,-6 0-80-16,-3 13-96 0,-8 6-472 16,-16 6-136-16,-8 0 776 15,-4 5 8-15,-16-5 512 0,-4 0 392 16,1-6-127-16,2 0-217 16,14-6-296-1,3-1-264-15,4-2-280 16,11 0 16-16,17-1 264 15,8 1 152-15,0-1-24 0,-4-2-120 16,-4 2 96-16,-16 1-104 31,-4 3-120-31,-8 2 120 0,-13 7 304 16,-22 4 88-16,-5 2 208 16,-12 4-16-16,-8-7-224 15,5 1-64-15,3-7-208 0,13-3-88 16,18-16-1032-16,17 0-1817 31,4-13-5032-31</inkml:trace>
  <inkml:trace contextRef="#ctx0" brushRef="#br0" timeOffset="190821.34">7594 9779 5537 0,'0'0'7737'16,"0"0"-6072"-16,0 0-1361 0,0 0-192 15,0 0 88-15,0 0 608 0,-44 82-64 16,16-37-472-16,-8-1-136 16,-4 0-136-16,-12 11-552 0,17-14-2080 31,3-13-4386-31</inkml:trace>
  <inkml:trace contextRef="#ctx0" brushRef="#br0" timeOffset="191088.72">8199 9331 5065 0,'0'0'8033'0,"0"0"-6120"0,0 0-337 15,0 0-552-15,0 0-632 31,0 0-384-31,-51 83 120 0,27-26 56 16,-4 12-88-16,7-8-32 16,2 12-64-16,-1-3 0 15,0-3-224-15,4-10-744 0,0-7-784 0,-3-15-1297 16,2-16-1168 0,6-12-1760-1</inkml:trace>
  <inkml:trace contextRef="#ctx0" brushRef="#br0" timeOffset="191262.96">7896 9414 9434 0,'0'0'3904'0,"0"0"-2095"16,0 0-1193-16,0 0-568 0,0 0 400 16,5 101-24-16,14-47-128 15,13 6-104-15,9 1-192 16,13 31-112-16,-5-19-1224 0,-14-10-3873 15</inkml:trace>
  <inkml:trace contextRef="#ctx0" brushRef="#br0" timeOffset="191591.56">8434 9677 12226 0,'0'0'2449'0,"0"0"-1505"0,0 0-608 15,0 0 144-15,111-22-248 16,-70 22-216 0,-5 9-16-16,-5 17-104 0,-14 2 40 15,-17 11-184-15,-5 2 224 16,-27 3 24-16,-11-5 72 15,-9-2 80-15,4-2 0 0,8-13 8 16,12-3-48-16,16-6-112 0,12-6-136 31,8-7-88-31,29 0 224 16,14 0 48-16,12-13-48 0,25-9-224 16,24-20-592-16,-24 8-777 15,-13-8-4616-15</inkml:trace>
  <inkml:trace contextRef="#ctx0" brushRef="#br0" timeOffset="191945.01">8765 8988 12394 0,'0'0'2545'0,"0"0"-2009"0,0 0-216 15,87 51 424-15,-35 6-192 16,8 32 16-16,4 35-304 0,-12 9-176 15,-20-9-88 1,-28-7 0-16,-8-21-432 16,-32 2-464-16,-31 7 64 15,-25-10 32-15,-28-6-897 0,20-22-2295 16,8-19-2962-16</inkml:trace>
  <inkml:trace contextRef="#ctx0" brushRef="#br0" timeOffset="192439.25">6060 8912 9978 0,'0'0'2600'0,"0"0"-679"0,0 0-1145 15,0 0-632-15,0 0 168 16,-127 156 192-16,54-27 24 0,9 21 24 31,17 2-240-31,31-12-64 16,16-29-72-16,16-9-72 15,35-10-32-15,26-10-72 0,14-5 40 16,16-11-32-16,5-12-16 0,0-9-24 16,-12-10-848-16,-33-13-1744 31,-24-16-9475-31</inkml:trace>
  <inkml:trace contextRef="#ctx0" brushRef="#br0" timeOffset="195606.99">7243 9163 2800 0,'0'0'2753'0,"0"0"-697"0,0 0-416 15,0 0-159-15,0 0 47 16,0 0-216-16,4-19-447 0,-4 19-433 31,0 0-232-31,0 0-104 0,-4 0-48 16,0-4-40-16,-4 4 40 16,-4-6-48-16,-4 0 0 0,0-1-8 15,-3-2-40-15,-9-4 0 16,0 0-56-16,0-2 96 0,0-1 8 15,-4 0 0 1,4 0 0-16,-4 3 0 16,0 4 0-16,4 5 0 15,0-1 0-15,5 1 0 0,-5 4 0 16,0 0-8-16,0 0 8 16,4 0-8-1,0 0-8-15,0 6 8 16,4 4-96-16,-4 3 88 15,4-1 8-15,-3 1-40 16,3 3 40-16,-5 0 0 0,1 0 0 16,1 0 0-16,-9-1-8 0,4 4 16 31,-3 1-8-31,-1 2 8 16,4-3 0-16,4 3-8 15,-1 0 0-15,6 4 8 0,3-4-56 16,-1 6 0-16,6 4 40 15,-1 3 8-15,3 0 0 0,-2 3 0 32,3 0 0-32,0 3 8 15,4-2 0-15,-4 2 8 0,0 0 0 16,4-3 0-16,4 3 96 0,-3-2-56 16,3 2-40-16,0 0 48 15,0-3 40-15,0 3 8 16,3 1-32-1,5-4 128-15,4 0-56 16,0-3-80-16,4-3-48 16,0 3 56-16,3-7-72 0,2 4 8 15,-1-6 0-15,-9-4 8 0,10-3 48 16,-10 0 8 0,6-3-64-16,-2-3 136 15,2-1-16-15,2-2 40 16,-3-1-24-16,8 1 0 15,-1-1-16-15,9-2 16 0,-4 2-56 16,4-3-32-16,5 4-48 0,-5-3-8 31,0-5 0-31,3 5 8 16,5-4 0-16,-1 0 0 16,2-3 0-16,2 3 32 0,-3-3-40 15,0 0 0-15,0 0 0 16,-4 0-40-16,-1-3 32 0,-3-3 0 31,0-1 8-31,0 1 0 16,-4 0 0-16,-4-4 8 15,-4-2 40-15,-1 2-40 0,-2-3 64 16,-2-3-24-16,2 4 0 0,-1-7-48 16,0-3 8-16,4 3-8 15,-5-4 0 1,6 4 0-16,-6 0 0 15,1 3 8-15,0 0-8 16,-7 4 16-16,-2-4-16 0,5 3 56 0,-3 1-48 16,-2-8 0-16,1 4-8 15,3-6 0-15,-2-3 0 0,3-1 0 32,-5 1-16-32,6-1 16 15,-9 4 0-15,-4 0 8 16,0 0 64-16,0 0-72 0,0-1 8 15,0-2 64-15,0 0-24 0,0-7-24 32,0 0-16-32,-4-6 0 15,4 0 48-15,0-3-8 16,-4-4 16-16,-5 7-8 0,2 0 24 16,-5-3 168-16,0 6-8 15,-4 0-40-15,0 0-56 0,-7 0-136 31,2 0 40-31,-7 0-48 16,-3-3-48-16,-9 3 32 16,-4 0-72-16,-12 3 16 0,1 4-16 15,-5-1 32-15,0 7-184 0,4 3 40 16,8 6-296 0,8 7-712-16,1 6-912 0,7 13-2553 15,4-1-2737-15</inkml:trace>
  <inkml:trace contextRef="#ctx0" brushRef="#br0" timeOffset="204462.31">27384 11341 10594 0,'0'0'2736'0,"0"0"-1023"16,0 0-801-16,0 0 224 16,0 0-8-16,0 0-335 0,0-22-465 31,0 22-328-31,0 3-80 16,-16 16-72-16,-8 9 152 0,-12 17 200 15,-16 19-32-15,0-5-40 16,-3 8-56-16,-5 0-72 0,12-13 8 15,-4 6 48-15,1-9-56 32,6 3 0-32,2-9 0 0,3-1 0 15,9-3 0-15,3-6-440 16,3-6-473-16,9-7-647 16,8-9-992-16,4-7-1993 0,4-6-1161 15</inkml:trace>
  <inkml:trace contextRef="#ctx0" brushRef="#br0" timeOffset="204761.29">26730 11426 8265 0,'0'0'2585'0,"0"0"55"15,0 0-655 1,0 0-753-16,0 0-632 15,0 0-600-15,0 0 64 16,0 0-16-16,36 121 504 0,-12-60-16 0,8 9-287 31,4-1-1-31,-1-5-152 16,6-1-16-16,-2-2-72 0,-3-7 72 16,-8-4-64-16,0-9-16 15,-12-6-160-15,-4-9-409 16,-12-1-743-16,0-9-1368 0,0-9-2650 0</inkml:trace>
  <inkml:trace contextRef="#ctx0" brushRef="#br0" timeOffset="205238">27304 11963 5497 0,'0'0'7025'0,"0"0"-5625"15,0 0-439 1,0 0-233 0,83-38-200-16,-51 38-296 0,4 0-224 15,4 3-8-15,-4 10-8 16,-12 0-8-16,-4-1-136 15,-12 1-80-15,-8-3 8 0,0 2 96 16,-8 1 128 0,-4-1 192-16,-4-2 88 15,0 0 88-15,5-1-128 16,2 1-88-16,1 3-144 0,8-1-8 16,0 4-8-16,0 0-80 15,17 0 80-15,-2 0 0 0,9-1 8 16,-5 1 16-16,-2-3-16 31,-6 0 0-31,-6-3-64 0,-5 2 32 16,-5 1 32-16,-23 3 200 15,-7 0 168-15,-13-1 80 0,-8 1-176 16,1-3-144-16,7-3-128 31,12-1-144-31,16-6-1224 16,20-3-3065-16,0 0-4401 0</inkml:trace>
  <inkml:trace contextRef="#ctx0" brushRef="#br0" timeOffset="205431.34">28042 12208 1432 0,'0'0'9682'0,"0"0"-7554"15,0 0-1303-15,0 0-193 16,0 0 224-16,-9 25-456 0,-7-6 200 15,-12 7-168-15,-7 5-152 0,-10 4-136 32,-2 0-144-32,-25 16-296 15,8-10-1672-15,13-12-3081 0</inkml:trace>
  <inkml:trace contextRef="#ctx0" brushRef="#br0" timeOffset="205856.3">29085 11754 11882 0,'0'0'3225'0,"0"0"-1337"15,0 0-224-15,0 0 1 0,0 0-497 16,0 0-728-1,0 0-440 1,0 0-104-16,-68 15 48 0,21 17 48 16,-5 10 0-16,-8 8 0 0,4 4-8 15,-4 0-56-15,4 6-768 16,-3-2-368-16,7-8-841 0,-12 7-1071 31,12-15 135-31,17-17-5929 16</inkml:trace>
  <inkml:trace contextRef="#ctx0" brushRef="#br0" timeOffset="206078.97">28575 11712 9538 0,'0'0'4344'0,"0"0"-2119"0,0 0-673 15,0 0-936-15,0 0-616 16,0 0 112-16,0 0 0 0,40 99 169 15,-20-42-17-15,4 7 8 16,-5 2-152 0,5 4-40-16,-7 0-32 15,-2-4-48-15,-3-5-264 0,-3-4-577 16,-2 7-847-16,1-20-2865 16,-4-12-3873-16</inkml:trace>
  <inkml:trace contextRef="#ctx0" brushRef="#br0" timeOffset="206314.9">29081 12115 10578 0,'0'0'4689'31,"0"0"-3857"-31,0 0-448 16,0 0-160-16,0 0 48 0,0 0 320 15,0 106-240-15,-8-62-176 0,4 3-136 16,-4 4-40-16,5 0-952 16,3 13-1376-16,0-14-2409 31,0-15-1809-31</inkml:trace>
  <inkml:trace contextRef="#ctx0" brushRef="#br0" timeOffset="206584.16">29348 12347 1296 0,'0'0'11994'16,"0"0"-9113"-16,0 0-1249 0,0 0-816 15,0 0-415-15,-12 0-337 0,4 19-56 16,4 4-8-16,4 5-112 16,0-2-169-16,16-1-167 15,7-9-160 1,9-3 56-16,-4-10 336 15,0-3 216-15,-4-16 184 0,-16-10 360 16,-8-5 392-16,0-5-127 0,-19-1-417 16,-17 5-200-16,-4 7-144 15,-12 8-48 1,-32 17-720-16,13 4-1817 16,11 9-6617-16</inkml:trace>
  <inkml:trace contextRef="#ctx0" brushRef="#br0" timeOffset="207979.11">26687 11030 9353 0,'0'0'2817'16,"0"0"-1113"-16,0 0-1199 31,0 0-353-31,0 0-144 16,-108 41 224-16,24 16 264 0,-19 26 120 15,-13 25-40-15,16 12-24 16,13 10-24-16,23-6-304 0,12-3 96 31,29 0-24-31,18-1-128 0,21 1-48 16,36 0-39-16,24-7-33 16,19-10 24-16,5-8-72 0,8-17-104 15,-33-22-521-15,-15-22-2375 16</inkml:trace>
  <inkml:trace contextRef="#ctx0" brushRef="#br0" timeOffset="209097.29">29890 12449 9738 0,'0'0'4160'0,"0"0"-3431"16,0 0 71-16,0 0 272 15,0 0-160-15,0 0-504 0,0 3-288 31,0 3-120-31,0 4-16 16,4 6 16-16,4 6 104 16,-8 4-96-16,0 2 56 0,0 3-64 15,-17 5 8-15,-6 2 40 0,-17-3-40 16,-8 3-8 0,-32 6-360-1,9-12-1496-15,7-3-4481 0</inkml:trace>
  <inkml:trace contextRef="#ctx0" brushRef="#br0" timeOffset="210159.23">30770 11998 7817 0,'0'0'2849'31,"0"0"-465"-31,0 0-367 0,0 0-385 15,0 0-704-15,0 0-552 16,0 0-376-16,-4-9 0 0,-12 24-184 16,-7 11 184-16,-13 2 168 15,-8 11 32-15,0-1-72 32,0 6 48-32,-3 0 16 0,2 1-111 15,2-1-65-15,-2 1-8 16,6-4-8-16,3 0 0 0,8-6-48 15,0 0-281-15,4-6-551 16,5-4-712-16,2-2-1137 16,6-8-2344-16,-2-8-1792 0</inkml:trace>
  <inkml:trace contextRef="#ctx0" brushRef="#br0" timeOffset="210487.68">30284 11979 7921 0,'0'0'3033'16,"0"0"-441"-16,0 0-199 31,0 0-657-31,0 0-872 16,0 0-543-16,0 0-321 0,0 0 0 15,0 22 0-15,4 7 184 16,-4 6 64-16,8 15-32 0,0 1 40 31,9 9-72-31,-2 4-104 16,5-4 24-16,3 1-56 0,2-1-48 16,3-6-8-16,-4-3-368 15,-4-4-608-15,-5-2-569 16,-3-13-2432-16,-3-13-4224 0</inkml:trace>
  <inkml:trace contextRef="#ctx0" brushRef="#br0" timeOffset="210755.98">30798 12493 12762 0,'0'0'3041'0,"0"0"-2001"0,0 0-304 16,0 0-256-16,0 0-296 15,0 0-104-15,4 80 264 0,0-36-95 16,0 7-121-16,-4 6-64 16,5 4-8-1,-2-1-56-15,1-3-232 16,0 3-745-16,4-15-1591 15,-8-13-4186-15</inkml:trace>
  <inkml:trace contextRef="#ctx0" brushRef="#br0" timeOffset="211113.52">31368 11804 9642 0,'0'0'4208'15,"0"0"-2823"1,0 0 135-16,0 0-160 0,0 0-535 15,0 0-761-15,80 13-56 16,-28 38-8-16,11 35 96 16,5 31-32-16,-8 16-64 0,-25-5 0 0,-22-14 0 31,-13-25-8-31,-20-7-8 16,-25 1-32-16,-10-17-56 0,-36 1-361 15,-29-10-79-15,21-19-1192 16,-9-3-4969-16</inkml:trace>
  <inkml:trace contextRef="#ctx0" brushRef="#br0" timeOffset="212440.15">26902 12528 3472 0,'0'0'5281'0,"0"0"-3624"0,0 0-401 16,0 0-56-16,0 0-328 15,0 0-239-15,75-16-41 0,-43 13 8 16,-4 0-72-16,4 3-80 31,4 0-144-31,3 0-136 16,2 0-8-16,6 6-8 0,5 7 40 15,4-3-72-15,0 2-24 16,3 1 32-16,1-4-56 0,0 1 8 16,3 0 24-16,10-1 40 15,-6-3 8 1,5 4-56-16,-5-3 96 16,2-1-15-16,-2 3-1 0,-3-2 16 15,-1-1 48-15,1 7-64 16,-4-7-48-16,0 4-56 0,-4-1 16 15,0-3 0 1,-1 4-16 0,1-4 16-16,-4 0-40 0,-5 1 24 15,5-4 0-15,0 4-64 0,0-1 56 16,0 0-56-16,0 1 0 16,-9-1-8-16,1 0 0 0,-8 0 8 31,-4 1-8-31,-4-1 8 15,-4-2-8-15,-5 2 0 0,6 0-8 16,2 0 8-16,5 4 0 16,4-3-8-16,0 2 8 0,-1-3-8 15,-3 1 8-15,-8-1 0 32,-3 0 0-32,-14-6 0 15,1 0 8-15,-8 3 64 0,0-3 48 16,0 0-32-16,0 0 64 15,0 0-8-15,0 0-72 0,5 0-64 16,-5 0 48-16,0 0-48 16,0 0-8-1,-5 0-208-15,-10 0-1160 16,-6-9-3385-16</inkml:trace>
  <inkml:trace contextRef="#ctx0" brushRef="#br0" timeOffset="213461.53">27352 13446 12226 0,'0'0'4137'0,"0"0"-3825"15,0 0-312-15,0 0 0 0,0 0 120 16,-116 108 96-16,69-51-88 15,-17 16 32-15,8-3 32 0,0 3-96 32,-4-3-40-32,13-13-8 15,-9 7-48-15,4-11-232 0,12-8-560 16,5-10-736-16,7-16-1553 16,3-10-208-16,14-9-4480 0</inkml:trace>
  <inkml:trace contextRef="#ctx0" brushRef="#br0" timeOffset="213700.03">26734 13586 9634 0,'0'0'4977'0,"0"0"-4033"16,0 0-256-1,0 0-128-15,0 0-128 16,28 72 480-16,-4-11-111 0,8 2-1 15,0 4-8-15,7 6-192 0,-3-9-312 16,5 2-192-16,-6 1-88 16,-3-7-8-1,-4-3-616-15,0-3-624 16,-5-9-1097-16,-10-16-4616 16</inkml:trace>
  <inkml:trace contextRef="#ctx0" brushRef="#br0" timeOffset="214330.66">27578 14151 1040 0,'0'0'11842'0,"0"0"-9649"16,0 0-481-16,0 0-296 15,0 0-527-15,0 0-433 16,0 0-456-16,25-19-240 0,-1 19 88 16,0 0-16-16,0 6-233 15,-5 0 137-15,-10 1 152 16,-1-1-8-1,-8 1 32-15,0-1 88 16,-13 3 152-16,-2-2 192 0,-2 2 33 16,2 1-89-16,7 3-200 15,8-1-88-15,0 7-72 16,4 0-152-16,19 7-193 0,10 2 113 31,-1-2-56-31,-5-4-288 16,-3 0-96-16,-12-6 256 0,-4 0 288 15,-8-4 200-15,-8 1 224 16,-16 0 312-16,-11 0 312 16,-10 2-152-16,-2-2 161 0,3 0-369 15,0-4-304 1,12 1-184-16,8-7-456 16,16 0-1569-16,8-3-5704 0</inkml:trace>
  <inkml:trace contextRef="#ctx0" brushRef="#br0" timeOffset="214544.76">28284 14351 14739 0,'0'0'4537'16,"0"0"-4097"-16,0 0-136 15,0 0 32 1,0 0-336-16,0 0 40 15,-40 44-40-15,8-12 24 16,-11 0-24-16,-9-1-288 0,-20 4-768 16,16-9-1001-16,8-11-4320 0</inkml:trace>
  <inkml:trace contextRef="#ctx0" brushRef="#br0" timeOffset="-214272.5">28806 13947 10474 0,'0'0'5033'0,"0"0"-3481"0,0 0 104 16,0 0-423-16,0 0-689 0,0 0-544 15,0 0-32-15,4 26 32 16,-4-1 192-16,0 10 48 15,0 0-16 1,0 0-96-16,0-3-40 0,0-7-80 16,0-6 0-16,0-9 0 15,0-7 0-15,0 0 56 0,0-3 40 16,0 0 120-16,0 0 40 16,0 0-16-16,0 0-80 0,0 0-104 31,0 0-16-31,0 0-48 15,0 3-48-15,0 0 0 0,-4 1-48 16,-4 2 96-16,4 1 8 16,0-1-8-16,0 0 0 0,1-3 8 31,3-3 0-31,0 0-8 16,0 0-64-16,0 0-136 15,0 0-112-15,0-9-304 0,0-7-520 16,15-9-1401-16,5-7-583 15,8-3-2978-15,4 3 897 0,-9 0 2241 32,1 13 2960-32,-7 4 2720 0,-9 5 1329 15,-5 3-1120-15,1 4 903 16,-4 0-1551-16,0 3-529 0,0 0-575 16,0 0-353-16,0 0-384 15,-7 3-280-15,-14 13-160 16,-2 6 8-1,-14 10 112-15,-6 12-16 0,-5 8 160 16,-3-2-96-16,-1 11-96 16,-4-1-24-16,4 0-40 15,0 0-8-15,4-8-920 0,12-11 152 16,5-13-609 0,6-18-815-16,14-7-1889 15,7-3-1088-15</inkml:trace>
  <inkml:trace contextRef="#ctx0" brushRef="#br0" timeOffset="-214070.06">28563 13995 5113 0,'0'0'7449'31,"0"0"-5136"-31,0 0-97 16,0 0-583-16,0 0-625 0,0 0-544 15,0 0-376-15,0 0-40 16,48 64 160-16,-20-17 8 0,-4 4 56 31,4 6-128-31,-9-3-72 16,-2 3-72-16,-10-3-608 0,-7 0-1136 15,-7-12-2225-15,-10-17-5321 0</inkml:trace>
  <inkml:trace contextRef="#ctx0" brushRef="#br0" timeOffset="-213829.89">28970 14290 15547 0,'0'0'3008'0,"0"0"-1887"15,0 0-105-15,0 0-456 16,0 0-456-16,0 0 120 0,0 96-80 15,0-49-144-15,-9 4-344 0,-2 13-824 32,3-17-945-32,-5-6-3496 0</inkml:trace>
  <inkml:trace contextRef="#ctx0" brushRef="#br0" timeOffset="-213536.76">29252 14427 13914 0,'0'0'4385'0,"0"0"-3696"0,0 0-17 15,0 0-184-15,-87 38-176 0,66-6-200 16,14 0-112 0,3-1-488-1,4-2-432-15,15-4-281 0,13-9 33 16,4-10 152-16,5-6-184 15,-5-12 816-15,-4-14 384 0,-5-6 1064 16,-11-5 448-16,-8-5-304 0,-4 1-159 31,0 3-385-31,-8 9-384 16,-4 10-280-16,0 19-624 0,8 0-1777 16,4 6-4416-16</inkml:trace>
  <inkml:trace contextRef="#ctx0" brushRef="#br0" timeOffset="-213383.96">29531 14535 4761 0,'0'0'9209'15,"0"0"-7264"-15,0 0-585 0,0 0-448 16,0 0-552-16,16 73-224 16,-20-38-136-16,-40 19-136 31,9-7-752-31,-10-2-3097 0</inkml:trace>
  <inkml:trace contextRef="#ctx0" brushRef="#br0" timeOffset="-213034.46">30384 14262 10474 0,'0'0'5337'0,"0"0"-4385"15,0 0 200-15,0 0 121 31,0 0-529-31,0 0-568 0,0 0-160 16,-128 111 56-16,49-29 24 16,-9 23-88-16,-4 10-8 0,12-7-32 15,25-26-568-15,11-25-1457 16,8-18-3032-16,21-21-4705 0</inkml:trace>
  <inkml:trace contextRef="#ctx0" brushRef="#br0" timeOffset="-212854.44">30005 14230 7721 0,'0'0'8226'0,"0"0"-6538"0,0 0-1080 16,0 0-304-16,0 0-184 15,-4 73 73-15,8 7 15 0,24 24-208 16,8 7-152-16,-4-25-817 15,-8-32-3600-15</inkml:trace>
  <inkml:trace contextRef="#ctx0" brushRef="#br0" timeOffset="-212575.68">30452 14525 13690 0,'0'0'2449'0,"0"0"-1609"16,0 0-400-16,0 0-256 0,88 13-168 16,-81 22-8-16,-7 6 0 15,-11 7 0-15,-17-3 120 32,-17-1 32-32,2-6 16 0,2-7-56 15,10-5-112-15,11-7 0 16,20-3-8-16,0-7-112 0,24-5-144 15,16-4 248-15,16 0-248 16,43-32-984-16,-15 0-1361 16,-8-6-2968-1</inkml:trace>
  <inkml:trace contextRef="#ctx0" brushRef="#br0" timeOffset="-212134.55">30926 13992 7761 0,'0'0'6778'15,"0"0"-6242"-15,0 0-456 32,59 85 872-32,-7 8 152 0,12 31-48 0,-4 15-559 15,-24-2-169-15,-29-23-208 16,-14-22-96-16,-42-3-24 16,-34-13-200-16,-28-12-593 0,19-20-487 15,-4-18-2569-15</inkml:trace>
  <inkml:trace contextRef="#ctx0" brushRef="#br0" timeOffset="-211690.76">26444 13312 12442 0,'0'0'1809'15,"0"0"-1449"1,0 0-264-16,-136 48 688 0,57 32 272 15,-2 40-184-15,14 32-352 16,35 11-288-16,32-2-136 0,47-11-96 16,30-7-8-16,14-17-824 0,-12-33-1408 15,-10-30-4466-15</inkml:trace>
  <inkml:trace contextRef="#ctx0" brushRef="#br0" timeOffset="-211354.67">28471 15040 11258 0,'0'0'5945'0,"0"0"-5049"0,0 0-776 15,0 0-120 1,0 0-80-16,0 0 72 15,-59 73-176-15,22-10-1560 16,2-6-2977-16,7-6-4353 0</inkml:trace>
  <inkml:trace contextRef="#ctx0" brushRef="#br0" timeOffset="-211195.92">28081 15687 4352 0,'0'0'8266'0,"0"0"-6529"16,0 0-1257-16,0 0 16 0,0 0-96 31,0 0-152-31,68 83-248 0,-61-42-1016 16,-7-6-3161-16,0 0-3977 0</inkml:trace>
  <inkml:trace contextRef="#ctx0" brushRef="#br0" timeOffset="-211076.14">27973 16218 11122 0,'0'0'4713'0,"0"0"-4009"16,0 0-696-16,0 0 40 16,0 0-48-16,0 0-632 0,4 54-4857 0,-20-48-2265 15</inkml:trace>
  <inkml:trace contextRef="#ctx0" brushRef="#br0" timeOffset="-206377.12">2091 9051 11090 0,'0'0'2808'16,"0"0"-1063"-16,0 0-185 0,0 0-304 15,-4-18-287-15,4 18-529 0,0 0-440 32,0 9-176-32,0 17-56 15,8 24 232-15,4 4 0 0,8 10 0 16,4 15 8-16,-8-15 0 16,4 6 0-16,0-7-8 0,-4-12-168 15,4 3-833-15,4 0-967 16,-1-13-2777-16,-6-16-2361 0</inkml:trace>
  <inkml:trace contextRef="#ctx0" brushRef="#br0" timeOffset="-206038.31">2542 9204 6993 0,'0'0'5505'16,"0"0"-3008"-16,0 0-817 15,0 0-752-15,0 0-512 0,-9 0-416 16,9 25-144-16,0 17 144 16,0 8 0-16,4 8 0 15,16 2 0 1,5-3 0-16,6-9-368 0,9-10-952 16,4-13 40-16,4-12-209 15,-4-13 497-15,3-3 704 0,-11-26 288 16,-8-9 128-1,-12-9 672-15,-12-11 425 16,-4-5 103-16,-24-1-56 16,-12 4-432-16,-12 6-192 0,-3 13-263 15,-1 12-249-15,8 13-128 16,4 16-8-16,0 20-777 0,12 11-1895 16,4 1-3369-16</inkml:trace>
  <inkml:trace contextRef="#ctx0" brushRef="#br0" timeOffset="-205318.33">2470 8464 7153 0,'0'0'1256'15,"0"0"-456"-15,-80-15 97 0,49 11 199 16,-6-2-280-16,-3 6-456 16,1 0-240-16,-9 0-112 0,-8 10 48 15,-3 5 72-15,-6 7-8 16,1 4-16-1,-3 9 200-15,3 6 72 16,1 7 8-16,-9 19-95 16,-4 21-41-16,8 20 8 0,9 13-32 15,15-1-48-15,20-2-40 0,8-4-72 16,12 0-8-16,4 1-48 31,8-7 64-31,19-6-64 16,14-7-8-16,15-7 48 0,-1-11-32 15,33-1 32-15,11-12 32 16,13-7-24-16,23 0 24 0,-3-25 8 0,0-13-40 0,-1-19-40 47,-4-16-8-47,1-19 8 0,-9-19-8 16,-7-3 56-16,-9-7 8 15,-19-5 24-15,-12-8 264 16,-8-9 264-16,-20-9-16 0,-5-6-304 15,-11-14-24-15,-15-9-96 32,-9 1-56-32,-4-1-15 0,-13 6 47 0,-15 20 8 15,-8 18 160-15,-3 20 0 16,3 19-104-16,-4 6-8 16,-32-3-64-16,-31-3-80 0,-37 2-64 15,-19 14-8 1,-4 19 0-1,7 6-8-15,20 6-56 0,9 16 0 16,11 3-112-16,29-2-72 0,31-1-216 16,21 4-361-16,7 24-583 15,8 1-3313-15,8-3-3761 0</inkml:trace>
  <inkml:trace contextRef="#ctx0" brushRef="#br0" timeOffset="-193216.88">3904 15322 3576 0,'0'0'6146'0,"0"0"-3858"32,0 0-1424-32,0 0-368 15,0 0 0-15,0 0 457 0,0 0-73 16,0 0-408-16,0 0-240 15,4 0-160-15,4-3 8 0,8-3-8 16,4 2 32-16,8-2-32 16,3 0-48-1,10-4 120-15,6 1 8 16,25-1-48-16,19-6 160 0,25-3-112 0,11 4-16 16,6 2-24-1,-15 0 24-15,-10 4 0 0,-1-1-96 16,2-2-32-1,-2 2 40 1,-11-3-40-16,0 0-8 0,-5-3 8 16,5 1 8-16,-1-1 32 0,5 0-40 15,-5-3-8-15,-3 3 72 16,-4-6-72-16,-4 3 8 0,-9 3 0 31,-15 0-8-31,-12 6 8 16,-5 1 0-16,10-1 0 0,6-2 40 15,5 6-48-15,-4-4 8 16,0 0 64-16,0 1-72 0,7 3 48 16,4-1 0-16,6-3-48 31,-2 4 57-31,-4 0-49 16,-7 0 40-16,-4-1 32 0,-8 4-56 15,-4 3 56-15,-8-3-8 16,-5-1-64-16,9 4 112 0,0-2 32 15,24-5-8-15,20-3-16 32,27 1-64-32,5 0-8 0,-9-1-48 15,-16 1 0-15,-22 5 0 0,-13 1-8 16,-17 0 8-16,-3 3-8 16,4-3 8-16,3 0 40 0,9-1-40 15,0 1-8 1,0 0 0-1,4 3 0-15,4-3 0 16,-1 0 0-16,1 0-8 0,0 3 8 0,-4 0-8 16,-8 0 0-16,-1 0 8 15,-7 0-8-15,0 0 8 0,-5 0 0 32,2 0 0-32,-2 0 40 15,5 0-40-15,4 0 0 0,8 3 0 16,0-3 0-16,4 3 0 15,-5 0 0-15,1 0-40 16,-4 0 32-16,-9 1 8 0,2-1-16 31,-10 0 16-31,-3-3-16 16,4 0 16-16,-4 0 0 0,7 0 0 16,6 0 0-16,2 0 0 15,9 0 0-15,0 0 0 16,0 0-8-16,0 0 0 0,-9 0 0 31,-3 0-48-31,-12 0 48 16,0 0 0-16,-4 0 8 0,-1 0 0 0,5 0 8 15,1 0 0-15,6-3 0 16,1 3-8-16,8-7 8 16,-1 4 0-16,9 0-8 15,-4 0 8 1,0 0-8-1,-4 3 0-15,-1 0 0 16,-3-3 0-16,0 3-8 0,0 0 8 16,0-4-8-16,0 4 8 15,-4 0 0-15,-1-3 0 16,-3 0 0-16,8 0 0 0,0 0 8 16,0-3-8-16,3 2 8 15,-2-2-8-15,-2 3 0 0,-3-1 0 16,0-2 0-16,-4 3 0 15,-4-1 0-15,-4 2 8 0,0-1-8 32,-9-1 0-32,-6 1 0 15,2 0 8-15,1 3 0 0,0-7-8 16,0 1 8-16,0 3 0 0,-4-3 8 16,0-1 32-1,-1 1-48-15,2-1 8 0,-2-2 8 31,-3-1-8-31,5 1 32 16,-2-4-32-16,2-2 56 0,-2-1-64 16,1-7 0-16,-3 1 40 0,-2 0-40 15,-3-4 0-15,0 1 0 16,-4-4-48-16,0 1 48 16,0-4 0-1,0 0-40-15,0 0 40 16,0-2 0-16,0 5-8 0,0-2 8 15,0 2-48-15,-8 0 32 16,1-2-32-16,-6 2-24 0,5 0 64 16,-3 1-40-1,2-1 48-15,1-3 8 16,5 1 0-16,3-4-8 16,0-6 8-16,0-4-8 0,0 1 56 15,7 2-56-15,1 10 0 16,-8 1 16-16,5 8-16 0,-5-2 8 31,0 6-8-31,0-6 8 16,0 3-8-16,0 2 8 0,0 1-8 15,0 3 0-15,0 7-64 16,0 3 64-16,0-1-72 16,-5 4 64-16,5 3 0 0,0-3-48 31,-8 3 56-31,1-3-56 15,-10 3-128-15,-2 0 128 0,-5 0-24 16,0 0-8-16,-4 0 80 16,5 0-160-16,-2 3 0 0,-3 0 23 15,-7 3 9-15,-1-2 48 16,-4-1-40 0,-4 0 48-16,-4 0 16 15,-3-3 16-15,-1 0 48 0,0 0-8 16,0 0-8-16,0 0 16 15,0-6-8-15,0-1 0 0,1-2 8 16,-5 3-8 0,4-1 8-16,1 1 0 15,-5-1 0-15,0 1 8 16,-8 0-8-16,4 0 0 0,0 2-8 16,4-2 0-16,1 0 8 15,7 3-8-15,0-1 8 16,5 1-16-1,-6 0 16-15,6 0-8 16,-5-1 8-16,-3 1-8 0,2 3 8 16,-3-2 0-16,5 2 8 15,-1-4 0-15,4 1-8 16,5 3 0-16,-2-3 16 0,5 3-16 31,5 0 0-31,-1 0 0 16,4 0 0-16,-4 0 8 0,-4 0-8 15,1 0 0-15,-5 0 0 16,3 0 8-16,2 0-8 16,-5 0 0-16,1 0 0 0,2-3-8 0,-3-1 8 15,5 1-8 1,-1 3 8 0,0 0-16-16,-4 0 8 15,-4 0 0-15,-4 0-64 0,1 3 72 16,-9 4-56-16,0-4 48 15,5 4-40-15,-1-7 48 16,3 2-8-16,10 1 8 16,3-3 0-16,-3 0 0 15,-2 0-56-15,-6 0 48 16,-2 0 8-16,-7 0 0 0,2 0 0 16,-6 0 0-16,-4 0 0 15,-1 0-8 1,7 0 8-16,-7 0-8 15,10 0 8-15,-5 0-8 16,4 0 8-16,-4 0 0 0,0 0-8 16,1 0 8-16,-9 4 0 15,4-1 0-15,-3 0 0 0,-2 0 0 32,2-3 40-32,3 0-40 15,0 4 0-15,5-4 8 16,3 0-8-16,5 0 0 0,2 0-8 15,2 0 8-15,-5 3 0 16,4 0 0-16,-8 3-48 0,5 1 48 16,-2-1-8-1,1-3 8-15,1 4 0 16,3-1 0-16,1-3 0 16,-5 0 0-16,-1 0 8 0,2 1-16 15,-5-4 8-15,0 0-8 16,0 3-96-16,-3-3-112 15,-1 0 56-15,0 3 24 16,-4 0 32-16,4 0 96 16,-3 3-64-16,-1 1 64 15,0-1 8-15,1 0-56 0,3 1 56 16,0-1-8-16,0 1 0 16,9 2 0-1,-1-3 8-15,8 1 0 16,0-1 0-16,1 1 0 15,6-1 0-15,1-3-8 0,-3 3 8 16,-5-2 0-16,0-1 0 16,1 0 8-16,-9 0-8 0,-1 3 0 31,2-6 0-31,-1 4 0 16,4-1 0-16,5 0 0 15,-6 3 0-15,6-2 0 0,-1-1-8 16,0 3 8-16,5-6 0 15,-1 3 0-15,-1 0 0 0,6 1 0 32,-1-4-8-32,0 0 8 0,1 0 0 15,3 0 0-15,8 0 0 16,0 3 0-16,3 0-8 0,-2 3-40 16,-1 0-56-16,-4 1 104 15,-4-1-72-15,-3 1-192 16,-6 2 176-1,5-3 80-15,-3 1-8 16,-5-1 16-16,0 4-16 0,1-4 16 16,-6 1 0-16,2 5-8 0,3-2 8 15,-4 3 0-15,4-1-8 16,1 1 8 0,3-3-48-16,-1-1 48 15,10 0 0-15,3-2 0 16,0-1-8-16,0 0 16 0,-4 1-8 15,5-1 0-15,-6 3 0 16,1 1 8-16,-4-3-8 0,1 2 0 31,-1 0-8-31,0 1 8 16,4-1 0-16,1 1 0 16,3 0 0-16,0-1-8 0,4 1 8 15,3-4-8-15,2 4 8 16,3-4-16-16,4 3 8 0,0-2 0 31,-4-1-8-31,8 4 8 16,-8-4-48-16,4 7-8 0,-4-1 64 15,1 1-8-15,-2 0 0 0,-2 3 8 16,-1 3-8-16,-1-4 8 16,6 2-8-16,-2 1 8 15,6-5 0 1,-1 6-8-16,4 1 0 15,4-5-8-15,4 7-8 0,0 4 24 16,0 2 0-16,0 7 0 0,7 0 0 16,2 6 8-16,7 1 0 15,-4-1 0 1,-4 4-8-16,7-1 56 16,-6 4-56-16,3-1-8 15,-5-3 8-15,2 1-8 0,-5-1 8 16,4 1 0-16,-5-4 0 15,5 1 56-15,1-4-56 32,-5 3 8-32,3-6 0 0,-3 3 0 15,0-6 0-15,4 3 0 16,-3 0-8-16,-5 0 16 0,3 0-16 16,-3 2 8-16,0 2 48 15,0-4-48-15,0 3 0 31,-3-7-8-31,-6-2 8 0,5-6 40 16,0-1-48-16,4-7 0 16,-4-5-8-16,4-4 8 0,0-2 0 0,0-2-8 15,0-2-48-15,0 0 56 16,0 0 8 0,0 0 0-1,4 0 8-15,0 4-8 0,4-1 0 16,4 0 8-16,4 0 96 15,4 1 40-15,8-4-24 0,0 0 0 0,12 0-32 16,-5 0-48-16,10-4 0 31,2-2 24-31,5 3-72 16,0-3 8-16,3 2-8 0,5-2 8 16,4 0 0-16,4-4 40 15,0-3 40-15,3-3-80 0,1-3 0 16,0 0-8-16,16-6-336 31,19-16-440-31,-19 6-1585 0,-8-3-4496 16</inkml:trace>
  <inkml:trace contextRef="#ctx0" brushRef="#br0" timeOffset="-186732.67">10582 11335 3544 0,'0'0'2465'0,"-12"9"-1481"0,4-3-136 15,0 1-8-15,0-1 241 16,0-3 263-16,8 0-8 0,-4-3-104 16,4 0-167-16,0 0-113 15,0 0-72 1,0 0-32-16,0 0-56 16,0 0-47-16,12-15 183 15,12-11-112-15,28-24-648 16,39-30-96-16,45-31-64 0,28-10-8 15,10 7-64-15,-34 28 64 32,-52 38-80-32,-41 23 80 0,-27 15 0 15,-8 4 72-15,-8 3-32 16,0 0-40-16,-4 3-96 0,0 0-184 16,0 0-240-16,0 6-264 15,-8 10-153-15,-4 9-95 31,0-2-1144-31,0-1-1721 0,5-3 864 16,-1-12-3848-16</inkml:trace>
  <inkml:trace contextRef="#ctx0" brushRef="#br0" timeOffset="-186387.59">11092 10652 6705 0,'0'0'1416'0,"0"0"65"15,0 0-177-15,0 0 200 0,0 0-32 0,0 0-351 16,0 0-377-16,-8-10-408 31,32 4-336-31,27-4-24 16,37-9 24-16,32-3 184 0,-5 0-112 16,-19 3-64-16,-44 10 0 15,-29 5-8-15,-6 1 144 0,-6 0-144 16,-11 3-168-16,0 0 168 31,-8 19 16-31,-12 13 184 0,-12 6 312 16,4 9-240-16,-7 4-72 15,7 3-64-15,12 4-128 0,0-2-8 16,12 1-240-16,4-2-808 16,0 11-1321-16,8-15-2183 31,0-13-3626-31</inkml:trace>
  <inkml:trace contextRef="#ctx0" brushRef="#br0" timeOffset="-183087.1">2561 1654 11882 0,'0'0'2953'0,"0"0"-1417"0,0 0-872 15,0 0-168-15,0 0 0 16,-11-10-280-16,11 17-216 0,-4 15-88 31,0 16 88-31,-9 22 96 16,2 23-16-16,-6 22-72 0,-2 3 72 15,3-10-80-15,0-9-24 16,4-22-848-16,0-1-1104 0,0-21-305 16,8-23-4328-16</inkml:trace>
  <inkml:trace contextRef="#ctx0" brushRef="#br0" timeOffset="-182605.98">2426 1739 9033 0,'0'0'2641'0,"0"0"-1105"0,0 0-519 15,-4-101 295-15,16 72-488 0,16-2-536 16,15-1-168-16,13 3-120 16,8 4-200-16,8 9-96 0,-12 13-72 15,-13 3-224 1,-15 22-200-1,-15 10-73-15,-17 9 481 0,-13 4 384 16,-19 2 24-16,-7-2 368 0,-6-4 81 16,2-6-9-16,7-10-88 15,8-3-168-15,17-6-208 16,11-6-8 0,3-1-160-16,25 4-112 15,20 0 144-15,12 6-32 16,3 0 8-16,-3 3-465 0,-12 3-47 15,-20 1 464-15,-16 2 80 16,-12 4 128-16,-20 6 104 0,-35 3 416 31,-33 11 513-31,-24-5 183 16,-8-5-120-16,21-14 8 0,31-15-288 16,36-7-15-16,12-6-337 15,12 0-248-15,5-13-216 16,3-12-312-16,63-38-1513 0,5-1-1263 31,7 7-3058-31</inkml:trace>
  <inkml:trace contextRef="#ctx0" brushRef="#br0" timeOffset="-182135.55">3402 1885 5673 0,'0'0'6273'0,"0"0"-4713"0,16-85-343 16,-12 47-441-16,-4 0 8 16,0 3 24-16,0 0-248 15,-8 7-200 1,-4 5-120-16,-4 11-24 16,-8 12-192-16,-8 0-24 15,-7 31-96-15,-6 14-24 0,2 12 72 16,7 6 0-16,8-2 40 15,20-7 0-15,8-7-144 0,0-12-112 32,28-10-320-32,4-12-80 15,8-13 456-15,7-6 208 0,5-19 40 16,0-14-24-16,-1-5-16 16,-10-7-112-16,-9-3 40 15,-13 7 64-15,-10 8 8 0,-5 17 640 31,-4 19 136-31,-4 3-752 16,-13 28-16-16,-2 11-8 0,7 8 8 0,4 1-8 16,8-4 0-16,4-3-488 15,20-12-552 1,8-6-696 0,7-14-169-16,9-9-447 0,8-6-233 15,3-20-71-15,29-37 1423 16,-12 6 273-16,-12 0-1208 0</inkml:trace>
  <inkml:trace contextRef="#ctx0" brushRef="#br0" timeOffset="-181954.3">4084 1571 2904 0,'0'0'5153'16,"0"0"-512"-16,0 0-2168 16,0 0-1657-1,0 0-296-15,0 0 8 16,-112 80-72-16,80-29-96 16,12-1-136-16,8-2-112 0,12-4-72 15,0-8-40-15,24-5-248 16,8-9-272-16,12-6-56 0,4-16-536 31,3 0-48-31,9-12 768 16,3-45-1329-16,-7 3-2144 0,-16-7-2368 15</inkml:trace>
  <inkml:trace contextRef="#ctx0" brushRef="#br0" timeOffset="-181766.72">4294 1105 10362 0,'0'0'2872'15,"0"0"-767"-15,0 0-473 0,0 0-752 16,0 0-712-16,0 0-168 16,-11 44 0-16,14 20 0 0,10 28 8 15,-1 22 56-15,-1 4-64 16,-7-23-136 0,1-25-640-16,-5-35-1376 15,8-10-1761-15,-8-6 1024 0,7-6-2296 16</inkml:trace>
  <inkml:trace contextRef="#ctx0" brushRef="#br0" timeOffset="-181497.23">4617 1308 6689 0,'0'0'2721'16,"0"0"319"-16,0 0-1664 0,0 0-1063 16,0 0-17-16,-35 70 344 15,11-26-160-15,-4-3 72 16,-4 1-80-1,0-8-192-15,8-5-48 16,0-6-16-16,8-8-64 0,9-2-72 16,3-4-80-16,4 4 0 15,0 3-8-15,11 0-8 16,9 6 8-16,4 3 8 0,4 1-56 31,3 6-728-31,5-7-536 16,12 13-961-16,-12-12-463 15,-8-8-4914-15</inkml:trace>
  <inkml:trace contextRef="#ctx0" brushRef="#br0" timeOffset="-181026.08">4829 1263 11618 0,'0'0'3169'0,"0"0"-681"16,0 0-1200-16,0 0-1288 15,0 0-24-15,0 0-72 16,7 111 96-16,-3-47 0 16,4 0 0-16,1-4 0 15,2-6-32-15,-3-13-208 16,5-9-408-16,-2-19 56 0,2-10 8 16,2-3 328-16,5-26 184 15,8-21-8 1,-1-26 64-16,-3-1-16 15,-3 15 32-15,-14 11 136 16,-7 32 496-16,0 3 456 0,0 13-464 16,0 10-624-16,0 25-208 15,-3 12 200-15,3 7 0 0,0 0-80 32,7 0-296-32,10-13-424 15,7-9 248-15,-5-13 304 16,1-9-368-16,5-10 624 0,-6-13 704 15,1-19-16-15,0-25-368 16,0-19 96-16,-13 0-160 0,-2 3-96 16,-5 15-32-16,0 23 40 15,0 4 8 1,-5 8-128-16,5 18-48 16,0 5-792-16,0 47-1776 0,5 0 455 15,11 4-3144-15</inkml:trace>
  <inkml:trace contextRef="#ctx0" brushRef="#br0" timeOffset="-180620.77">5613 1267 7465 0,'0'0'2425'0,"0"0"159"16,-4-99-583-16,-7 64-97 16,-6 13-440-1,2 13-872-15,-5 9-544 16,-5 18-48-16,-3 30-112 15,5 6 40-15,3 9-8 0,8 1-48 16,8-13-184-16,4 0-240 31,0-13-104-31,0-13-40 0,16-15 136 16,-1-10 560-16,6-13 536 16,3-19 72-16,4-12-48 15,-4-7-136-15,-1-6 72 0,-6 6-248 16,-10 10-120-16,1 12 224 15,-3 17 361-15,-5 12-529 0,0 6-184 32,-9 25-232-32,1 11 184 0,1 9 48 0,7 6-296 15,0-7-345 1,0-5-327-16,11-7-504 0,6-13-192 16,6-15 463-16,5-10-487 15,7-3 464-15,38-58-97 16,-13 7-175-1,0-9-1233-15</inkml:trace>
  <inkml:trace contextRef="#ctx0" brushRef="#br0" timeOffset="-180364.72">6103 1048 7985 0,'0'0'5689'0,"0"0"-4176"15,0 0-1281-15,0 0-224 16,-63 95 88 0,38-44-48-16,6-1 0 15,3 8-48-15,8-11-8 16,4-6-264-16,0-9-296 0,4-16 72 15,0-6 231-15,0-10 265 16,0-10 1473-16,0-15-793 0,0-10 32 31,-4-6 104-31,-16-7-80 16,-8 3-167-16,-7 1-249 16,-5 12-264-16,-1 7-56 0,6 15-104 15,11 10-609-15,8 7-1095 16,16 24-1305-16,12 4-2536 0,12-10-696 0</inkml:trace>
  <inkml:trace contextRef="#ctx0" brushRef="#br0" timeOffset="-179963.68">6450 1051 9033 0,'0'0'3217'15,"0"0"-128"1,-4-89-745-16,-12 69-863 15,-12 11-745-15,-3 9-432 0,-5 9-304 16,-5 36-56-16,6 6-56 0,7 13-96 16,8 2-224-16,16-8-257 15,4 5-151 1,0-6-376-16,20-19-72 16,4-9 144-16,4-20 735 15,4-9 409-15,3-26 945 0,1-24 239 16,9-26 112-16,-2-32-152 15,-15-10-383-15,-8 4-313 32,-20 9-152-32,0 35-200 0,0 16 168 15,-9 19 504-15,2 10-40 16,3 6-104-16,0 3-64 0,0 13-560 16,4 3-80-16,-4 25-472 15,4 30 352-15,0 30 192 31,0 36 0-31,0 28-80 0,23 16-520 16,2 6-928-16,3-15-1473 16,-4-35 144-16,-9-42-10073 0</inkml:trace>
  <inkml:trace contextRef="#ctx0" brushRef="#br0" timeOffset="-179316.29">7956 759 5673 0,'0'0'9570'15,"0"0"-8122"-15,0 0-688 16,0 0-336-16,-96 15-128 0,49 7 24 15,-1 7-96 1,8 6-71-16,8 0-81 16,16 0-72-16,16 3 0 15,4 0-48-15,28 4-177 0,12 2-23 16,16-3 168-16,0-3-160 16,-4 0 88-16,-17-6-40 0,-15-3 8 15,-16-7 16-15,-8 0-48 31,-28 1 216-31,-15-1 248 0,-9-7 352 16,-12-2-136-16,-4-4-239 16,12-9-153-16,12-2-72 0,32-37-849 15,12 1-2079-15,17-6-5090 0</inkml:trace>
  <inkml:trace contextRef="#ctx0" brushRef="#br0" timeOffset="-178820.77">8143 1184 6833 0,'0'0'1280'15,"0"0"97"1,0 0 1031-16,0 0-640 0,0 0-879 16,104-47-753-16,-60 18-136 15,4-6-520-15,-1-3-129 0,-11-7-39 16,-12 4 432-16,-15-3 256 15,-9 9 72 1,-5 6 904-16,-18 16-47 16,-9 13-401-16,0 13-200 0,-9 25-16 15,10 13-96-15,11 9-88 16,8 4-120-16,12-4-8 0,4-6-48 16,24-9-432-16,3-14-120 31,10-12 328-31,2-19 272 0,10-6 344 15,14-38 800-15,4-36-224 16,2-31-112-16,-14-19-408 0,-23-7-288 16,-28 7-112-16,-8 13 0 31,-28 9 8-31,4 28 305 16,0 26 719-16,16 29-8 0,0 19-88 15,5 6-264-15,-5 18-672 16,-9 49-504-16,10 41 288 0,7 26 160 15,0 9-40-15,28 0 48 16,11-13-344-16,9-3-976 16,4-10-681-1,-17-37-471-15,-3-30-5722 0</inkml:trace>
  <inkml:trace contextRef="#ctx0" brushRef="#br0" timeOffset="-178452.66">9076 1013 6705 0,'0'0'784'0,"0"0"-568"16,0 0 40 0,0 0-16-16,0 0 120 15,92 22 48-15,-57-22-408 0,5-10-56 16,-4-9-512-16,-5-9 288 15,-6-8 224-15,-9-5 56 16,-12-3 256-16,-4 0 873 0,-4 5 3696 16,-20 17-3265-16,-4 12-392 31,-4 10-528-31,0 13-320 0,-3 19-96 16,7 9-104-16,11 7-56 15,9 3-16-15,8 0-48 16,17-4-56-16,15-6-280 0,15-12-200 15,9-10-368-15,11-16 304 32,5-3 24-32,20-44-1257 0,-16-1-1007 0,-16-9-2345 15</inkml:trace>
  <inkml:trace contextRef="#ctx0" brushRef="#br0" timeOffset="-178266.38">9801 536 7737 0,'0'0'4825'15,"0"0"-648"1,0 0-2537-1,0 0-431-15,0 0-585 0,0 0-592 0,0 0-32 16,-8 13-176-16,4 28 176 16,4 23 56-16,4 22-40 15,28 22 32 1,16 3-40-16,-1-16 24 16,-2-25-32-16,-18-26-304 15,13-6-576-15,-4-6-1169 0,-8-10-3456 16</inkml:trace>
  <inkml:trace contextRef="#ctx0" brushRef="#br0" timeOffset="-177991.22">9789 654 10962 0,'0'0'3000'15,"0"0"-1767"-15,0 0-449 0,0 0-56 16,120-38-232-16,-57 35-160 15,5 3-176-15,-1 3-152 0,-7 12 0 16,0 11-8 0,-12 6-64-16,-4 9 56 15,-9 6-56-15,-7 7 64 16,-3 4-8-16,-14-1 0 0,-2-3-152 16,-5-3-16-1,-4-10-144 1,0-6-440-16,-4-7-800 0,-9-9-1425 15,2-9-3977-15</inkml:trace>
  <inkml:trace contextRef="#ctx0" brushRef="#br0" timeOffset="-177474.97">9808 698 5297 0,'0'0'6529'15,"0"0"-4040"-15,0 0-897 16,0 0-736-16,0 0-400 0,-114 10-16 31,69 18-88-31,2 7-176 16,11 10-32-16,8 5-144 0,12-2 16 16,12 3-16-16,12-3-48 15,20-7-280-15,16-6 136 16,12-7-712-16,27-21-976 0,-11-7-1961 31,-13 0-4353-31</inkml:trace>
  <inkml:trace contextRef="#ctx0" brushRef="#br0" timeOffset="-176875.27">9980 396 4096 0,'0'0'8642'0,"0"0"-6145"15,0 0-441-15,0 0-591 16,0 0-601-16,0 0-696 0,0 0-168 0,8 42-232 16,4 12 232-1,13 31 232 1,2 27 40-16,9 12-160 16,-4-4-40-16,-5-12-64 0,-7-16-8 15,-7-22-224-15,-9-19-1080 16,-4-13-833-16,0-22-2888 0,-9-13-5313 15</inkml:trace>
  <inkml:trace contextRef="#ctx0" brushRef="#br0" timeOffset="-176545.92">9873 705 6081 0,'0'0'7209'0,"0"0"-4968"0,0 0-505 31,0 0-856-31,0 0-448 15,0 0-384-15,147-20-48 0,-32 20-8 16,9 7 8-16,-12-1-368 16,-33-6-552-16,-31 0-1088 0,-16 0-1817 0,0 0 760 15,-8-6 1025 17,-5-1 2040-32,-10 1 2344 15,-9 0 2265-15,0 6-2080 0,0 0-1297 16,0 10-992-16,-5 12-232 15,-3 6 144-15,8 13-8 0,0 7-72 16,0 3-8-16,13 0-56 16,2-7-8-1,2-6-352-15,-2-9-480 16,-7-20-1144-16,1-9-3145 16,-5 0-4209-16</inkml:trace>
  <inkml:trace contextRef="#ctx0" brushRef="#br0" timeOffset="-175934.15">10654 505 3320 0,'0'0'9698'0,"0"0"-8129"0,0 0-1065 15,0 0-504-15,0 0-1161 16,0 0-191-16,75 31-112 0,-38 4-1145 31,-2-3-1440-31,-3 3 1185 16,-13 0 2488-16,-6-3 376 0,-13-1 2176 15,0-2 329-15,0 2-257 16,0-2-487-16,-8 3 407 0,8 3-912 16,0-3-335-16,8 3-249 31,11-4-144-31,9 1-248 16,4-6-176-16,0-11-104 0,0-12-176 15,0-3-480-15,-12-15 48 16,-12-20-25-16,-8-10-175 0,0-6 672 15,-12-6 136-15,0-3 288 16,0 3 657 0,4 9 455-16,8 7 40 15,0 12-272-15,0 17-640 0,8 12-528 16,8 0-312-16,7 22 120 16,5 10 88-16,0 6 40 0,-4 3 64 15,-3 6-8 1,-6-5 0-1,-2-1-112-15,-9-12-8 0,-4-10-168 16,0-6-176-16,0-13 88 0,7 0 384 16,1-13-16-16,12-22-720 15,12-6-864-15,8-14 151 16,8-5-351 0,-1-3 1112-16,-6 12 688 15,-9 10 2416-15,-13 12 521 0,-10 19-1129 16,-2 10-1328-16,1 7-480 15,5 21-136-15,2 14 136 16,1 5 0-16,0 11 16 0,0 2-16 31,-16 22-64-31,0-11-1760 16,-5-14-5554-16</inkml:trace>
  <inkml:trace contextRef="#ctx0" brushRef="#br0" timeOffset="-174688.92">3147 2594 2800 0,'0'0'5833'0,"0"0"-5064"0,0 0-617 16,0 0 56-16,0 0 280 16,0 0 312-1,0 0 112-15,116 16-72 16,-64-16-16-16,23 0-143 16,28-13-73-16,37-13 16 0,19-2-24 15,4-4-280-15,-6 1-8 16,-11 2-8-16,2-3-136 0,0 0-40 31,-1 1-32-31,0-1-88 16,1 0 56-16,-5 0-64 0,1-2-8 15,3 2 0-15,4-3 0 16,5 0-120-16,8 6-16 16,-5 1 96-16,0 2 40 0,0 7-40 31,-11 0 48-31,-4 3-8 15,-9 3 8-15,-12-2 8 0,5 5 56 16,-13-6-64-16,-4 4 8 16,-3-1 48-16,-8 0-56 0,-1 1-8 15,-2-1-8-15,-6 0 16 16,0-3 0 0,-3-3 0-16,0 3 16 15,-1-3 96-15,5 0-16 0,0 0-8 16,-4 0 32-16,3 0 56 0,5 3-40 15,-8 0-72-15,3 4 24 16,-3 2-8 0,-1 4-72-16,-3-4 0 15,0 4 0-15,4-1 0 16,-1 1 0-16,5 0 0 0,-9-1 48 16,1 1-48-16,-9-1 0 15,-15 5 0-15,-16-1-8 0,4 3 0 31,11-4 0-31,18 1 0 16,22-7 8-16,17 1 0 0,4-4 8 16,-10 0-8-16,-10 1 8 15,-12-4-8-15,3 0 8 16,-3 4-8-16,-4-4 40 0,-13 6-40 31,-15 1 0-31,-12 2-8 16,-7 1 0-16,-2-3 0 15,1-1 8-15,3 0-8 0,-7 0 80 16,-4 8-64-16,-4-8-16 16,-3 7-168-16,11-4-520 0,-9-2-928 15,-3-1-3321 1</inkml:trace>
  <inkml:trace contextRef="#ctx0" brushRef="#br0" timeOffset="-174519.34">12080 1085 15187 0,'0'0'2184'0,"0"0"-872"16,0 0-319-16,0 0-345 0,0 0-648 31,0 0-760-31,0 0-1873 0</inkml:trace>
  <inkml:trace contextRef="#ctx0" brushRef="#br0" timeOffset="-171538.37">14239 9350 10458 0,'0'0'2184'31,"0"0"-375"-31,0 0-561 0,0 0-120 16,0 0-408-16,-4-22-176 15,4 22-168-15,0 0-280 16,13 6-96-16,15 13-200 0,31 20 200 15,32 18 96-15,41 19-16 32,20 6 0-32,3 1-64 0,1-7-16 0,-10-3 8 15,6 3 0-15,-5-3-8 0,-7-3 81 16,-12-10-73 0,-13-2-8-16,-23-17 8 15,-24-9-8 1,-25-10-8-16,-7-10-41 0,0 5-47 15,-4-2-128-15,0-2 80 0,-9-4 64 16,-6-5 72-16,-6-1-40 16,2-3 0-16,-2 0-280 15,-3 0-656-15,1-7-856 0,-5-5-2801 32,-4-1-3825-32</inkml:trace>
  <inkml:trace contextRef="#ctx0" brushRef="#br0" timeOffset="-171261.15">15977 9931 12362 0,'0'0'2945'16,"0"0"-1601"-16,0 0-680 15,0 0-40-15,0 0-400 0,0 0-136 16,36 51 0-16,-1-16 120 31,5 9-23-31,4 4-49 0,0 3-136 0,-16-4-8 16,-8 4-40-16,-16-3 0 15,-12-4-49-15,-36 7 33 16,-39-3 64-16,-37-4 0 0,-12 0 8 16,-3-12-8-1,7-9-488 1,44-11-1464-16,17-9-4313 0</inkml:trace>
  <inkml:trace contextRef="#ctx0" brushRef="#br0" timeOffset="-169989">11028 8642 5297 0,'0'0'5561'16,"0"0"-3505"-16,0 0-23 0,0 0-777 15,0 0-568 1,0 0-344-16,-107 3-48 16,51 51 96-16,-8 22 32 15,1 26-168-15,18 9-63 0,30-6-49 16,15-6-136-16,35-17 8 16,5-12-8-16,8-16-8 0,-4-13-232 31,0-9-497-31,27 6-575 15,-7-9-1857-15,-4-7-2952 0</inkml:trace>
  <inkml:trace contextRef="#ctx0" brushRef="#br0" timeOffset="-169279.45">11438 8734 6953 0,'0'0'2513'16,"0"0"79"-16,0 0-712 16,0 0 289-16,0 0-433 15,0 0-872 1,0-38-719-16,-4 54-145 15,-11 16 0-15,-9 9 48 0,-4 13 24 16,-8 6 0-16,0 4-24 0,1 2-40 16,-2-2 0-16,5-4-8 15,4-6-200-15,9-10-761 16,11-9-967 0,3-15-2441-16,5-11-1488 15</inkml:trace>
  <inkml:trace contextRef="#ctx0" brushRef="#br0" timeOffset="-169088.44">11144 8868 9209 0,'0'0'2505'0,"0"0"-96"16,0 0-969-16,0 0-712 0,0 0-352 16,0 0-280-16,24 44 256 15,4-9 240-15,8 3-120 16,3 6-248-16,-3-2-120 0,0 2-104 31,-5-2-80-31,-3 11-1008 0,-4-12-1272 16,-12-9-4314-16</inkml:trace>
  <inkml:trace contextRef="#ctx0" brushRef="#br0" timeOffset="-168913.19">11582 9071 12306 0,'0'0'3049'0,"0"0"-2225"16,0 0-688-16,0 0 80 31,0 0 264-31,39 98-160 16,-26-57-320-16,2 20-64 0,-2-14-1456 16,-5-5-3417-16</inkml:trace>
  <inkml:trace contextRef="#ctx0" brushRef="#br0" timeOffset="-168710.32">11997 9045 7889 0,'0'0'2377'16,"0"0"-1033"-16,0 0-304 15,0 0-216-15,0 0-288 0,0 0-151 31,51 83-17-31,-67-51 136 16,-12 5-168-16,-7 2-336 0,-10 11-536 0,6-11-2305 16,11-7-5737-16</inkml:trace>
  <inkml:trace contextRef="#ctx0" brushRef="#br0" timeOffset="-168462.43">12602 8775 11266 0,'0'0'2961'16,"0"0"-937"-16,0 0-880 16,0 0-568-16,0 0-496 0,0 0-80 15,-40 74 0-15,16-27 64 31,-4 10-64-31,0 4-8 0,0-1-920 16,-8 23-1184-16,8-20-3674 16,9-12 3002-16</inkml:trace>
  <inkml:trace contextRef="#ctx0" brushRef="#br0" timeOffset="-168303.26">12319 8938 8649 0,'0'0'2233'0,"0"0"511"0,0 0-1503 16,0 0-993-16,0 0-224 0,0 0 32 16,112 98-56-16,-65-57-248 15,13 10-1609-15,-12-7-2568 16,-8-12-2376 0</inkml:trace>
  <inkml:trace contextRef="#ctx0" brushRef="#br0" timeOffset="-168058.63">12749 9086 8185 0,'0'0'2561'16,"0"0"-561"0,0 0-111-16,0 0-201 15,0 0-688-15,0 0-600 16,0 0-280-16,84-25-120 0,-76 44 0 16,-8 10 0-16,0 6 0 15,0 3 0-15,-16-3 0 0,0 3 8 31,0-7-8-31,0-5 0 16,12-7 0-16,4-6-72 0,8-7-344 16,20-6 112-16,12 0-88 15,36-29-1032-15,-9 1-697 16,-7-4-4888-16</inkml:trace>
  <inkml:trace contextRef="#ctx0" brushRef="#br0" timeOffset="-167900.04">13363 9077 9962 0,'0'0'3952'15,"0"0"-2487"1,0 0-641-16,0 0-472 16,0 0-352-16,92-26-648 15,-64 26-1681-15,0 0-3520 0</inkml:trace>
  <inkml:trace contextRef="#ctx0" brushRef="#br0" timeOffset="-167757.79">13786 9036 8937 0,'0'0'2753'0,"0"0"-1217"0,0 0-1048 16,0 0-488-16,79-13-80 15,-40 13-1552 1,-2-3-2425-16</inkml:trace>
  <inkml:trace contextRef="#ctx0" brushRef="#br0" timeOffset="-167633.36">14192 8928 5569 0,'0'0'6793'0,"0"0"-5032"32,0 0-729-32,0 0-856 15,0 0-176-15,0 0-1337 16,88-16-2759-16,-57 13-5562 0</inkml:trace>
  <inkml:trace contextRef="#ctx0" brushRef="#br0" timeOffset="-167453.53">14738 8706 9498 0,'0'0'2864'0,"0"0"-799"0,0 0-505 15,0 0-336-15,0 0-776 0,0 0-448 16,36 34 0-1,-36 11 8-15,-13 6-8 16,-6 6-120-16,-9 3-432 16,-20 20-856-16,8-17-5058 15,4-12 3490-15</inkml:trace>
  <inkml:trace contextRef="#ctx0" brushRef="#br0" timeOffset="-167256.02">14387 8797 11258 0,'0'0'2744'0,"0"0"-1735"0,0 0-305 31,99 20-48-31,-55 2-32 16,4 3-240-16,4 7-184 15,4 0-112-15,-4 3-88 0,12 9-464 16,-13-9-2336-16,-11-6-5314 0</inkml:trace>
  <inkml:trace contextRef="#ctx0" brushRef="#br0" timeOffset="-166686.41">15251 8969 4640 0,'0'0'3033'0,"0"0"-632"31,0 0-465-31,0 0-512 15,0 0-647-15,-56-57-321 0,37 57-256 16,-9 0-56-16,0 0 56 16,0 6 104-16,-4 14-32 0,4 2-32 15,4 3-40-15,9 4-120 16,7-1-80-16,8-2 0 16,0-4-360-16,15-6 32 0,9-7 224 15,12-9 104-15,0 0 0 16,8-22 48-16,-8-7 32 0,4-9 120 31,-12-13 280-31,-4-3 16 0,-13-9-200 16,-3-1 176-16,-8 8 0 15,0 4 152-15,0 15 137 0,0 14-81 16,-4 11 120-16,0 12-776 16,-4 3-24-16,5 19-264 15,-6 13 248 1,9 6-32-16,0 7 40 15,0 3 8-15,16 3-168 0,8-4-8 16,4-2-160-16,0-4-552 0,16-12-321 16,-12-6-1519-16,0-17-5186 15</inkml:trace>
  <inkml:trace contextRef="#ctx0" brushRef="#br0" timeOffset="-166452.52">15507 8512 5753 0,'0'0'4225'0,"0"0"-1065"16,0 0-687-16,0 0-729 0,0 0-640 16,0 0-575-16,87-38-337 15,-52 63-112-15,2 10 8 31,3 13-80-31,-1 19 0 0,-7 15 0 16,-8-3 0-16,-16-9-8 16,-8-6 0-16,-51 12-544 0,-1-10-993 0,-8-2-3456 15</inkml:trace>
  <inkml:trace contextRef="#ctx0" brushRef="#br0" timeOffset="-155234.11">11514 8496 6065 0,'0'0'1848'0,"0"-19"-736"31,0 6-471-31,-4 0 215 16,-4 4 824-16,-4-4-512 0,1 1-552 15,-6 2-295-15,2 0-217 16,-2 4-104-16,-7 0 8 0,-4 3 0 15,1 3 0-15,-9 0-8 16,-4 6 0 0,-3 7 0-16,-2 6 0 15,-2 3 48-15,-1 3-24 0,4 4 32 16,-4 6-8-16,5 3 24 16,-2 3 8-16,9 7 40 15,1 6-16-15,7 0-48 16,4 3-40-16,4-3 40 15,8 3-40-15,0 1 48 16,5-1-56-16,3 0 0 0,-1-3 0 16,5 3 0-16,0 0 0 15,0 0 0-15,5-6-8 16,6-4 0 0,1-5 8-16,4-4 0 15,0-7-8-15,0-2 8 0,3-4-8 16,2-2 16-16,-1-4-16 15,4 0 0-15,3-3 8 16,10-4-8-16,2-2 72 0,1-4-16 31,8-2-40-31,-5-1-8 16,10-3 48-16,-6 3-56 0,5-3 8 16,-4 3 0-16,-4-3 0 15,-5 0 216-15,-2 0-136 16,-5 0-16-16,3 0 16 0,-3 0 16 31,4-6 0-31,0-4-40 0,3-3-16 16,-7-6 16-16,0 1 24 0,1-11 8 15,-6-6 32-15,5-7-40 16,-8-8-8-16,4-4 0 16,-4-3-8-16,0-1-16 15,-9 5 40 1,6 2 72-16,-6 6-48 0,-2 1 80 15,-2 2-16-15,2 1 40 0,-2 3 16 16,1 0-72-16,-8-3-8 16,8-1-104-16,-8 1-48 15,-4-3 33 1,0-1-33-16,0 1-8 16,0 3 0-16,-11 6 64 0,-6 0 72 15,-3 6 8-15,-3 4 8 16,-1-1 8-16,-4 4-40 15,-4 0-16-15,-4 0-48 0,-8-1-48 32,-4-2-8-32,-11 0 0 15,-18-7 0-15,-18 0-8 0,-20 4-56 16,7 9 56-16,24 12 0 0,24 7-48 16,17 0 48-1,-2 13-176-15,-2 16-513 0,4 8-743 31,2 37-1296-31,13-11-1801 16,9-3-3969-16</inkml:trace>
  <inkml:trace contextRef="#ctx0" brushRef="#br0" timeOffset="-153712.05">12654 9734 680 0,'0'0'6217'0,"0"0"-4769"16,0 0-560-16,0 0 257 0,0 0 103 16,0 0-480-16,0 0-256 15,0 3-168-15,4-3 8 0,7 0 105 32,6 0 135-32,7 0 48 15,11 0-176-15,5-6-48 16,8 0-56-16,7-4-56 0,10 4-8 15,-1-4-72-15,7 1 24 16,0 2 0-16,6 1-64 0,10-3-48 16,13-1-40-1,11-2-32-15,5-1 0 16,-8 0-16-16,-13 0-40 16,-7 0 56-16,0-2-16 0,-1 2-32 15,0 0 40-15,-3 4-48 16,0-1 0-16,-1 1 0 15,-3-4 0-15,-8 4 8 16,-12 2-8-16,-8-6 0 16,-5 7 0-16,9-7 0 15,11-2 1-15,10-5-1 0,-6 1-8 16,-3 3 8-16,-5 1 0 16,-3-1 0-1,0 0 8-15,-8 0-16 16,4 0 48-16,-4 0 32 15,3 0 32-15,-3 4 8 0,0-1-72 16,-1 0-40-16,-2 1 80 16,-1 2-80-16,-12 1-8 0,-5 2 0 31,-6 1 0-31,-14 2 0 16,-7 1 0-16,0 3 48 15,-4 0-48-15,0 0-64 0,0 0-64 16,0 0-8-16,0 0-120 15,0 0-161-15,0 0-327 0,-19 0-656 16,-2 0-736 0,-7 0-3186-16</inkml:trace>
  <inkml:trace contextRef="#ctx0" brushRef="#br0" timeOffset="-152090.59">12829 8553 6225 0,'0'0'1328'0,"0"0"-320"16,0 0-175-16,0 0 207 16,0 0 344-16,0 0-336 31,0 0-744-31,-36-60-240 0,16 57-56 15,4-4 0-15,-8 4-8 16,5 3 16-16,-6 0-8 0,1 0 72 0,-7 0-32 16,-1 0 24-16,-8 3 48 15,1 10 48 1,-6-1-48 0,6 5 24-16,-6 5-31 0,2 0 7 15,3 10-48-15,0 3 16 16,4 3 40-16,0 9 0 0,1 4 16 0,7 3-24 15,0 0-32-15,4 4 32 32,4-4-24-32,4-1-48 15,4 5 8-15,5-4 40 0,2 6-40 16,5-3-48-16,0 0 0 16,8-6 0-16,12 3 120 0,4-9 88 15,8-1-120-15,7-12 32 31,2-1-56-31,10-9 48 16,9-3-24-16,20-6 48 0,-9-4-72 16,9-9-8-16,-4 0 0 0,-13 0 8 15,10-15 32-15,-10-1 0 16,-7-6 24-16,-1-10-32 31,-7-6 32-31,8-22 24 0,-4-20 8 16,0-15 0-16,-8 3-88 15,-21 16-56-15,-10 22 56 0,-6 12 136 16,-3-8-40-16,-4-8-72 0,0-5 136 16,0 2-47-1,-15 11-1 1,-9-1 8-16,-4 10-72 0,-4 3-64 16,-4 3-48-16,-4 9-8 15,0 4-8-15,-3 6-72 0,-5 4-144 16,-5 9-305-16,-18 6-439 0,11 19-1616 31,4 3-3338-31</inkml:trace>
  <inkml:trace contextRef="#ctx0" brushRef="#br0" timeOffset="-150792.89">12881 9623 7921 0,'0'0'2601'0,"0"0"-289"16,0 0-887-16,0 0-617 0,0 0-416 15,0 0-392-15,-20 13 64 16,4 12 32-16,0 7 160 0,-4 3-56 15,-4 6-72-15,0-3-32 32,1 4-48-32,-1-4-40 0,3-7 40 15,-3 1-48-15,1-7-248 16,-1 4-720-16,0-7-1705 16,8-9-3136-16</inkml:trace>
  <inkml:trace contextRef="#ctx0" brushRef="#br0" timeOffset="-150552.72">12554 9690 8585 0,'0'0'3177'16,"0"0"-1225"-16,0 0-1439 15,0 0-137-15,0 0 632 0,115 63-56 16,-67-28-304-16,5 0-48 0,-2 0-248 15,1 3-224-15,-9 0-80 16,-2 0-48-16,-6 1-88 0,-10-8-552 31,-18 1-232-31,-3-10-3665 16,-4-12-3449-16</inkml:trace>
  <inkml:trace contextRef="#ctx0" brushRef="#br0" timeOffset="-148749.89">11498 8671 3592 0,'0'0'1929'16,"0"0"-1185"-16,0 0-352 16,0 0 232-16,0 0 520 15,0 0-135-15,0 0-169 0,0 0-120 16,-4 0 176-16,4 0 128 16,0 0-128-16,-4 0-343 0,0-7-329 31,0 1-48-31,1-3 88 15,3 2-24-15,-4-6-64 0,4 1 8 16,0-1 64-16,0-9-152 16,4 3-96-16,7-6-72 0,1-5 24 31,0 2 40-31,4-7 8 16,-4 4 0-16,4-1 0 15,-4 3 8-15,0 4-8 0,-1-1 8 16,2 1-8-16,6 3-8 15,1-1-48-15,1 1-16 0,7 0 64 16,-5 0 8-16,5 3 0 16,-4 0 8-1,4 3-8-15,-4 0 0 16,4 0-8-16,4 3 0 0,4 0-40 16,-5 1-8-16,5-1 56 15,0 4-8-15,4-1 0 0,-4 4 0 16,0-1-8-1,-1 5 8-15,5-2-112 16,4 1 112-16,0 3 0 16,0 0-56-16,7 0 64 0,-2 0-8 15,-2 0 0-15,1 7 0 16,-8-1 8-16,0 0-16 0,-4 0-40 31,-4 4 48-31,-4-1-8 16,4 1-32-16,-1-1 48 0,1 4 0 15,8 0 0-15,-1 3 0 16,2-1 0-16,-2 5-8 0,1-1 8 16,8 3-16-16,0-3 16 31,-4 7 8-31,7-4-8 16,-3 0 0-16,-4-3 0 0,0 3-120 15,3-6 40-15,-6 0 8 16,2-4-8-16,-7 1 64 0,0-6 0 15,0-1-32-15,-4-3-24 32,0 0 64-32,0-3 0 0,0 0-160 15,-4 0-48-15,-5 0 160 0,1-9 56 16,0-7 48-16,0-3-32 16,0-4 32-16,3-2-48 15,1-3 0-15,0 2 24 16,4-2 24-16,-4 5-48 15,-4 5 120-15,0-2 0 16,1 11 16-16,-6-1-16 0,1 1 8 16,-1 5 8-16,6 2-72 15,-1 2-64-15,4 0-8 16,0 0-56 0,7 6 64-16,1 10-8 15,8-4 8-15,-4 8 0 0,0 2 0 16,-1 3-8-16,-6 0-8 15,-10 7-32-15,1-3 0 16,-4-1 48-16,-4 1-8 0,0-4 8 31,-4-3-8-31,4-5 8 16,-4-8 0-16,4-3 16 0,0-3 112 16,0-3 0-16,3 0-32 15,2-6 32-15,-1-13-80 16,-1-3 0-16,1 0-40 0,-4-3 0 31,0-1 0-31,5 7 0 0,-10 6 8 16,5 4-16-16,-4 5-96 0,7 4-32 15,-2 0 48-15,-2 10-48 16,6 3 32-16,-5 3 96 16,-4-4-8-16,-1 4-40 15,-6 0-576 1,-1 3-697-16,-4-3-1303 0,0-4-4162 15</inkml:trace>
  <inkml:trace contextRef="#ctx0" brushRef="#br0" timeOffset="-146572.2">17124 8861 5721 0,'0'0'2016'0,"0"0"-616"0,0 0-335 16,0 0 591-16,0 0-152 15,4-47-463-15,-8 37-225 0,-11 0-312 16,-2-2-208 0,-7 2-176-16,-4-2-8 15,-8 8-64-15,-3 1-48 16,-9 3-8-16,-4 0 8 0,8 16-8 16,-3 9 8-16,10 7 48 15,10 6 16-15,11 7-56 16,12 2 8-16,4-2-16 15,20-4-160-15,16-6-48 16,7-9 144-16,13-14 64 16,0-9 8-16,8-3 96 0,0-25-48 15,-9-13 48-15,-7-10 0 16,-8-19 0 0,-8-24-8-16,-9-24 8 15,-6-9-88-15,-13 0 184 16,-4 7 0-16,-8 12 168 0,-5 19 64 15,2 33-72-15,-1 18-112 16,3 16 81-16,6 9 31 0,-1 3-32 31,0 7-328-31,-4 13-224 16,-4 32 32-16,0 28 184 16,4 22-56-16,8 10 64 0,0-4 8 15,23-8 64-15,5-14 0 31,9 10 24-31,10-4-24 0,13 1-16 0,12-7-56 16,4 1-48-16,-9-17-352 16,1 4-617-16,-24-19-1839 15,-12-20-4714-15</inkml:trace>
  <inkml:trace contextRef="#ctx0" brushRef="#br0" timeOffset="-135877.23">13335 10957 2832 0,'-4'0'6137'0,"4"0"-4944"32,-4 0-449-32,4 0 88 0,0 0 368 15,0 0-208-15,0 0-503 16,0 0-233-16,0 0-184 16,4 0 32-16,8 0 48 0,12-7-24 15,4 1-8-15,15-7 128 31,5 0-96-31,24-2 96 0,20-5-24 0,12-2 48 16,7 3 48-16,-7 3-168 16,-12 4-8-16,-21 2-48 15,-11 0-48-15,11-2 56 16,13-1-32 0,19-3 8-16,17-2 72 15,-8 1-32-15,-9-1 8 0,5 1-16 16,-8 5-104-16,-16-1 80 0,-21 4-72 15,-15-1-8-15,-4 4 64 16,3-3-72 0,5-1 8-16,4-3 8 15,-1 4-16-15,-3-4 16 16,0 0-8-16,-4 0-8 16,4-3 40-16,-4 4-32 0,-4 2-8 15,-9 1 0-15,1-4 0 0,-8 7 0 16,-4-1 0-16,-8 1-8 31,0 3 8-31,-8 0-8 16,0 0 8-16,-4 3-8 0,-4 0 16 15,4-4-16-15,0 4 8 16,-4 0 0-16,0 0 16 0,0 0-8 16,0 0 72-16,0 0-8 31,0 0-72-31,0 0 8 15,0 0-8-15,0 4-8 0,0 5-56 16,0 7 0-16,0 9 64 0,-4 4 8 16,4 9-8-16,0 0 8 0,0 7 0 15,0 2 0 1,0 7 120 0,12 4 64-16,0 1-96 15,0 2-39-15,4-1-57 0,0-3 56 16,-5-6-48-16,6-6-8 0,-6-7 0 15,5-13 0-15,-8-3 0 0,0-9 0 32,-4-3-8-32,1-4 8 15,-5-3-8-15,0 1 0 16,0-4 8-16,0 0 0 0,0 0 16 16,0 0-16-16,0 0 0 15,0 0 16 1,0 0-8-16,0 0 96 15,-5 0-24-15,-11 0-72 16,5-4-8-16,-9 1 0 0,-5 3-8 16,-3 0 8-16,-7 0-8 15,-5 0 8-15,-8 0 0 0,-8 7 0 32,-4 5 0-32,-15 1 0 15,-17 3-16-15,-20 6 8 16,5 3 0-16,4-2 0 0,6-1 0 15,14-3 0-15,7-3 8 16,16-1-8-16,13-5 8 0,3 3 8 0,-7-4-8 16,-9 4 8-1,-13 3 0 1,2 3-8-16,0-3 8 16,-2-1-8-16,2-2 8 0,3 0-16 15,5 0 16-15,3-4-8 16,0 1 0-16,0-4 0 15,4 1 8-15,-4-1-8 16,-3 3 0-16,7-2 8 16,-4-1-8-16,9 1 8 15,3-1 8-15,0-3-16 0,4 3 8 16,4 1 0-16,1-1-8 16,2 0 0-16,1 1 8 0,-3-1-8 31,3-3 0-31,4 4 0 15,-3-5 0-15,3 5 8 0,4-4-8 16,4 0 0-16,7-3 0 16,6 0 8-16,7 0-8 0,0 0 0 15,4 0 16-15,0 0-8 32,0 0 160-32,0 0 0 15,0 0-48-15,0 0 88 0,-4-6 48 16,-5-3-192-16,6-11 24 15,-9-2-80-15,4-3 88 0,0-7-48 16,0-3-48-16,0 1 16 16,4-8-16-1,0-3 0-15,-4 1 0 16,4-7 0-16,-4 1 0 0,-3-2 16 16,2-1-16-16,1 2 8 15,4 0-8-15,-3 3 0 0,3 4 0 0,-1 6 0 31,5 3 0-31,0 7-8 16,-4 8 0-16,4 8 8 16,0 5 8-16,0 4-8 0,0 3 0 15,0 0-56-15,0 0 48 16,0 0-64-16,0 0-96 0,0 0-520 31,0 0-545-31,13 0-1135 16,6 0-1985-16,-3-3-5145 0</inkml:trace>
  <inkml:trace contextRef="#ctx0" brushRef="#br0" timeOffset="-131721.81">15208 11484 8345 0,'0'0'3929'0,"0"-4"-2233"16,-4 4-479-16,4 0-401 15,0 0-200-15,0 0-344 0,0 0-184 0,0 13-80 16,0 13 56-16,0 5 392 31,0 11-240-31,0 9-40 16,0 6 272-16,0 0-39 0,0 0-129 15,0 3-136-15,4-9 8 16,0 3-16-16,0-10-128 0,3-6 8 31,-3-6 64-31,5-6-80 16,-1-4 0-16,-1-9-224 0,-3-7-481 15,0-3-367-15,-4-3-832 16,0-13-889-16,0-5-3840 0</inkml:trace>
  <inkml:trace contextRef="#ctx0" brushRef="#br0" timeOffset="-131495.84">14805 12109 3832 0,'0'0'9714'0,"0"0"-8161"16,0 0-1033-1,0 0 392-15,92 54-16 0,-48-32-200 16,0 1-344-16,-1 2-280 16,1 0-72-16,-8-9-416 15,0-6-656-15,4-10-616 0,-5 0-929 16,-7-4-2032-16</inkml:trace>
  <inkml:trace contextRef="#ctx0" brushRef="#br0" timeOffset="-131338.73">15423 11912 7761 0,'0'0'4657'16,"0"0"-2288"-16,0 0-873 15,0 0-744-15,0 0-408 0,0 0 304 16,-84 105-88-16,48-57-255 15,1 2-113-15,3 1-80 16,4 0-112-16,0 10-288 0,8-14-1129 16,8-12-3968-16</inkml:trace>
  <inkml:trace contextRef="#ctx0" brushRef="#br0" timeOffset="-125424.52">4761 13452 6873 0,'0'0'3873'31,"0"0"-2289"-31,0 0-504 0,0-38-199 16,0 32 31-16,0 6 152 15,0-3-336-15,0 3-432 0,0 0-200 16,0 0-96-16,0 0 0 16,0 0-96-16,4 9-128 31,4 13 56-31,3 13 160 0,-2 6 16 15,6 11 0-15,-7-2 0 0,5-2 0 16,-6-10 8-16,1-6-16 0,1-10 8 16,-5-12 0-1,7-10-8 1,1-7 160-16,16-41 512 16,16-31-112-16,12-45-87 0,12-25-129 0,-5 0-80 15,-11 19-88-15,-16 44-168 16,-17 28 0-16,-10 33 56 0,-1 16-56 15,-4 2 64-15,-4 4-72 32,4 0-80-32,-1 3-368 15,10 3-817-15,6 13-503 0,13 19-24 16,5-3-2745-16,-10-4-4857 16</inkml:trace>
  <inkml:trace contextRef="#ctx0" brushRef="#br0" timeOffset="-117967.45">21411 8677 1792 0,'0'0'2969'16,"0"0"-1833"-16,0 0-96 0,-12-73 352 15,9 51-111-15,-1-4-353 16,-5 4 16 0,5 0 248-16,-4 3 152 0,5 3-663 15,-5 0-105-15,3 6-208 16,1 1-208-16,-4-1-48 16,1 1-40-16,-6 0 8 0,-2-4-72 15,-6 0 0 1,-3-3 168-16,-8 0-176 15,-3 0 16-15,-5 1-16 0,-8-4 8 16,1 6 0-16,-2-6 0 16,-2 3 0-16,-1 0 0 15,-4 0 0-15,0-3-8 0,-4 3 8 32,9 0 0-32,-5 4 48 15,8 2-8-15,1 0 40 0,-5 4-40 16,4 0-48-16,4 3 56 15,-3 0-48-15,-1-1-8 0,8 4 0 16,-8 0 0-16,8 0 0 31,-4 0 0-31,4 7-8 16,-3-1 0-16,-2 3 8 0,2 4-8 16,-5 0 8-16,1 0-8 15,-6 2-8-15,1 2 16 0,-8-5 0 16,6 4 0-16,-6 0 0 15,4 0 0 1,4 0-8-16,0 0 0 16,8-1 8-16,1 4 0 0,7-3-8 15,-1 3-56-15,5 1 56 16,4 2-40-16,1 0 40 16,-1 3 0-1,1 1 8-15,-1 2 0 0,3 1 8 16,5 3 0-16,1-1 64 0,-1 1-64 15,4 3 8-15,4 0-8 16,0 0 0-16,-1 3 56 16,6 0-48-16,3 0 40 0,0 0-8 31,4-3 24-31,0 0 24 16,12 0-16-16,4 3-8 0,3-3-64 15,2 9 8-15,7 1-8 16,-4 3 8-16,4 2-8 0,4 1 40 15,-1 3-40-15,5-3 40 32,0-7 8-32,3 1 0 15,2-7 32-15,-2-3 0 0,10-3-16 16,-2-7 40-16,9 4-24 0,0-4-16 16,0 0 24-16,3-3-24 15,0 1-16-15,1-1-48 16,4 4 40-1,-8-4-48 1,-4 3 8-16,0-2-8 0,-1 2 0 0,1-3 8 16,1 0 0-16,6 0-8 15,9 4 16-15,-1-4-8 0,1 0 8 16,-1 0-8 0,2 1 0-1,-5-4 0-15,-5 0-8 0,-4 0 8 16,1-3-8-16,0 0 0 15,0-7 0-15,4 0 0 0,0 4 8 16,0-6 0-16,7-1 8 0,-3 0-8 31,0 1-8-31,-1-4 16 16,-3 7 0-16,0-4-8 0,0-3 0 16,-4 3 0-16,-1 1-8 15,1-4 8-15,4 7 0 0,-4-1 0 31,3 1-8-31,-3-1 0 16,0 0 0-16,-1-2-8 16,-3 3 8-16,1-8 0 0,-6 2 0 15,5-4 0-15,0 0 8 16,-1 0-8-16,5 0 8 0,0 0-8 16,-4 0 0-16,-1 0 48 31,5 0-48-31,-4-6 8 15,-4 2 0-15,0-2 0 0,0-1 0 0,-8 1 0 16,3 0 40-16,-2 0-40 16,-2-1-8-16,1 1 16 0,4 0-8 15,-4-4-8 1,3 3 72 0,2 1-64-16,-6 0-8 15,1 3-8-15,-5-4 8 0,-3 4 8 16,0 0 0-16,1 0 88 0,-1-4-23 15,3 1-25 1,1-3 32-16,0 2-72 16,7-3-8-16,-6 1 48 15,6 0-40-15,-3-7 0 16,4 3-8-16,0 1 8 0,-5-5 0 16,-6 2 0-16,3-5 0 15,-4 5 0-15,-1-1 0 0,-3-3-8 31,4 3-8-31,-4-3 8 16,0 3-8-16,-5-3 8 0,5 3-8 16,-7-3 8-16,3 0-8 15,-5 0-64-15,-3-3 0 0,0 0 0 16,0-4-33-16,4-2 41 31,-4-1-24-31,-1-6 40 16,-2 6 32-16,2 1 8 0,-6 3 0 0,-1 2-88 0,-8 1 32 15,4 0 48 1,-4-4 8-16,0 1 0 16,0-4 0-1,0 1 8-15,-4-4-8 16,-4 0 0-16,-1 4 8 16,-6-4-8-16,2 3 0 0,2 1 8 15,-5-1 0-15,0 1 0 0,-8 2 0 16,1-2-48-16,-9-1 40 15,-1 4-8 1,-3-4-32-16,-3 4 48 16,3 3 0-16,-3-1-48 15,2 1 40-15,5 3 8 0,0 0 0 16,-4 3-8-16,1-3 0 16,-1 3 0-16,-8-3-48 0,0 0 48 31,-8 0 0-31,1-3 0 15,-5 3 8-15,4-1-8 0,0 2 8 16,-3-1-8-16,-5-3 8 16,-4 5 0-16,1-5 0 15,-6 3 0-15,-2 0 8 0,-4 0-8 32,2 0 0-32,-2 6-16 15,3-2 8-15,0 2 0 0,1 0 0 16,-2 0 0-16,2 4 8 15,3-4 0-15,-16 0 0 0,-11-2 0 16,-29-1-8-16,-7-3 8 16,-5-3 8-1,5-1 0-15,15 1 0 16,5 3-8-16,-1 0 0 0,9 3 0 16,-1 6 0-16,8-2-8 15,17 9 8-15,16-4 8 16,10 4-8-16,5 3 0 15,-3 0 0-15,-13 0-200 16,-27 0-1008-16,14 0-1257 16,14 0-4080-16</inkml:trace>
  <inkml:trace contextRef="#ctx0" brushRef="#br0" timeOffset="90387.76">18280 9325 6769 0,'0'0'2040'16,"0"0"-111"-16,0 0-529 16,0 0 264-16,0 0-375 0,-9-80-145 15,9 74-296-15,0 0-280 16,0 2-96-16,0 4-192 0,0 0-280 15,0 0 0-15,0 0-96 32,0 10-88-32,0 9 112 0,-4 13 64 15,1 6 8-15,-1 6 0 16,4 4 0-16,-4-7 8 0,4-3 8 16,0-9-16-16,0-7 16 15,8-9-16-15,3-7-64 31,6-6 64-31,3-3 80 0,12-23 168 16,11-21-80-16,21-29-88 16,16-29-16-16,19-6-64 15,4 3 0-15,2 16 8 0,-14 12 0 0,-19 20-8 16,-16 16 8 0,-17 15-8-1,-15 13-48-15,-3 4 40 0,-2 5-240 16,-3 4-1056-16,-8 9-1600 15,-8 10-1689-15,0 3-2129 16</inkml:trace>
  <inkml:trace contextRef="#ctx0" brushRef="#br0" timeOffset="95668.2">22180 13265 1880 0,'0'0'3313'15,"0"0"-873"-15,0 0-1200 16,0 0-295-16,-24-19 415 16,24 16 264-16,-4 3-359 0,4 0-481 15,0 0-256-15,0 0-168 16,0 0-216-1,13 0-144-15,6-3 72 16,13 3 232-16,8 0-168 16,7 0-88-16,9 0 40 0,4 9 48 15,8 7 16-15,3 6 88 32,13 10 64-32,-8 3-32 0,3 9-104 15,2 7 232-15,-14 0-160 16,21 25-88-16,11 16-7 15,-7-9 63-15,-16-11 8 0,-12-11-96 16,-13-16-64-16,1-1-48 16,4-3 40-16,-13-6-48 0,-7-9 8 15,-12-11 0 1,-7-2-8-16,-10-7 0 16,-3-3 0-16,-4-3-8 15,0 0 0-15,0 0-56 0,0 0-32 16,-7 0-208-1,-1 0-193 1,-5-6-463-16,2 0-592 0,-6-7-1057 16,10 1-1496-16,-5-1-1496 15</inkml:trace>
  <inkml:trace contextRef="#ctx0" brushRef="#br0" timeOffset="95983.48">23484 13770 6785 0,'0'0'2296'16,"0"0"-463"-16,0 0 159 0,0 0 49 16,0 0-545-16,0 0-672 15,0 0-512-15,-13-38-312 32,13 47-184-32,4 10 184 0,8 7 208 15,4 9 0-15,4 2 16 16,8 2-112-16,4-1-8 0,0 0 64 15,7 0-96-15,-7-9 0 16,0-1 16-16,-12-6-72 31,-12-6-16-31,-8 3-64 0,-12-3 64 0,-36 3 0 16,-36 4 112-16,-31-1-15 16,-17 3-89-16,5-9-8 0,20-7-969 15,34-9-1983-15,22 0-5058 16</inkml:trace>
  <inkml:trace contextRef="#ctx0" brushRef="#br0" timeOffset="101471.96">9419 11426 1664 0,'0'0'4649'0,"0"0"-3593"0,0 0-536 16,0 0-280-16,-36-6 176 15,32 6 505 1,-1-3 199-16,5 3-176 15,0 0-120-15,0 0-56 16,0-6 56-16,0-1 41 0,0-5-473 16,0-11-384-16,13-5 48 0,6-13 0 15,9-20 0 1,20-24 88-16,24-33-8 16,15-18 0-16,1-4-80 15,-4 9 120-15,-29 43-72 16,-18 21 56-16,-14 29-16 0,-10 16-16 31,-6 2 48-31,1 5-24 0,1 2-104 16,-9 7-48-16,0 3 0 15,0 3-96-15,0 0-80 16,0 0-384-16,0 6-672 0,-9 10 271 16,-6 16-1151-16,-2-4-224 15,6-2-817-15</inkml:trace>
  <inkml:trace contextRef="#ctx0" brushRef="#br0" timeOffset="101891.13">9610 10465 696 0,'0'0'6097'0,"0"0"-4761"0,0 0-840 16,0 0-272-16,0 0 216 0,0 0 705 16,-25 0-145-1,25 0-664-15,0 0-232 16,13-7 168-16,2-5 400 16,13-8-264-16,8-5-176 15,5-7-72-15,6-2-72 0,1-8-8 16,-1 1-72-16,-2 6 64 15,-13 3-8 17,-9 13 289-32,-7 6 183 15,-12 10-296-15,-4 3-240 16,0 7-400-16,0 15 168 0,4 10 232 16,0 9 104-16,0 7 0 15,8 2-48-15,0 1 32 0,8 3-32 16,0-3-56-16,4-4-416 15,0 1-1241-15,0-10-2528 16,-13-12-4280-16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9T14:14:02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5490 8128 3544 0,'0'0'4985'0,"0"0"-3112"16,0 0-537 0,0 0-936-16,0 0 304 15,0 0 104-15,0 0-127 16,0 0-529-16,31-13 32 0,-6 13-8 16,6 3 336-16,5-3 32 15,9 3-200-15,6-3-72 0,5 0-8 31,3 0-56-31,13 0-32 16,12 0 112-16,28 0-112 0,19-9 56 16,13-4-40-16,-13 4-112 15,-11-1 88-15,-17 4-96 32,1-1 8-32,-1 1 32 0,9-1-48 15,-5 4 49-15,5 1-65 16,-5-2-48-16,1 4 48 0,-1-3-40 15,5 3 48-15,-1 0-56 0,1 0 0 16,-9 0 0 0,-6 0 16-1,-1 7-16-15,-10-5 16 0,-9 1-16 16,-14 1 8-16,-11-4 24 16,-4 3-32-16,8-3 0 15,11 0 0-15,9 0 8 0,7 0 72 0,18 0 32 31,18 0 48-31,5 0 8 16,-1-3-64-16,-4-4 56 0,-11 7-8 16,-1-2-8-16,-3 2 8 15,-4 0-32-15,-5-4-24 16,-3 4-16-16,-4 0-72 0,-4 0 128 16,-13 0-32-16,-11 0-16 0,-13 0 8 31,-2 0 32-31,7 0 0 15,8 0-56-15,7 0-24 16,-3 0 24-16,-4 0-64 0,-4 0-8 16,-1 4 8-16,-7-2-8 31,-5 1 0-31,-2 1 0 0,-2-1-8 16,5 0 8-16,0 0 0 15,12 1-168-15,4-1-392 16,39-3-728-16,-16 0-497 0,-3-3-4816 0</inkml:trace>
  <inkml:trace contextRef="#ctx0" brushRef="#br0" timeOffset="892.26">13024 8115 4841 0,'0'0'5697'0,"0"0"-4657"16,0 0-120-16,0 0 16 0,0 0 297 15,-7 0-257-15,7 0-520 16,15 0-184 0,17 0 8-16,28 0 328 15,39 10 56-15,53 2-168 16,31 1 49-16,17 3-257 0,6 3 8 15,-6-3-80-15,11-3-88 32,-3-1 0-32,-2-2-16 0,-6 3 8 15,-1-11-120-15,-5 2 8 16,-2-4 8-16,-4 0-8 16,-18-6 40-16,-14-7-48 0,-16 3 0 15,-13 1-8-15,-15-1 0 16,-9 4-32-16,-3 2 40 0,-5 2 16 15,-3 2-16 1,3 0 8-16,-3 0 8 16,4 0-8-16,-9 6-8 15,-14-3-56-15,-14 0 56 0,-15 4 0 16,-5-4 0-16,6-3-8 16,-2 3 8-16,6 0-272 15,-14-3-120-15,-11 0-368 16,-4 0-297-16,-8 0-623 15,-4-9-2505-15</inkml:trace>
  <inkml:trace contextRef="#ctx0" brushRef="#br0" timeOffset="3899.6">20017 7195 8129 0,'0'0'4265'16,"0"0"-1968"-16,0 0-569 31,-17-86-312-31,17 83-231 0,0 3-337 15,0 0-360-15,0 0-160 0,0 0-200 16,5 22-120-16,14 22 64 16,6 32 216-16,3 26-72 15,3 9-112 1,-3-3-32-16,-8-19 8 16,-4-22-80-16,-4-10 0 15,-8-19-280-15,0 0-568 0,-4 0-256 0,0 0-425 16,0-6-1015-16,-12-13-2369 15,-4-16-2353-15</inkml:trace>
  <inkml:trace contextRef="#ctx0" brushRef="#br0" timeOffset="4074.18">19586 7134 9658 0,'0'0'2440'0,"0"0"-1088"15,0 0-247-15,8-86-377 16,48 64-280-16,52 3-112 0,43 6-32 16,24 7-248-16,-12 6-56 15,-39 12-152-15,-33 11-1088 0,-31-1-2705 16,-23-9-3601-16</inkml:trace>
  <inkml:trace contextRef="#ctx0" brushRef="#br0" timeOffset="4405.46">20797 7347 7785 0,'0'0'1857'0,"0"0"-209"16,0 0-432-16,0 0-216 16,0 0-135-16,24 89-41 0,-24-48-368 15,-3 6-328-15,-1 1-72 0,4 0-40 16,0-4-16-1,4-12-88-15,3-7-408 16,1-9 8-16,-3-13-24 16,-5-3 512-16,0-12 1256 15,-17-20-752-15,-11-10 8 0,-11-8 112 16,-9-7-88-16,-3 3-8 16,-5 3-7-16,11 13-273 0,9 9-160 31,12 17-88-31,20 12-184 15,4 0-1401-15,56 41-415 0,-3-6-625 16,6 0-2128-16</inkml:trace>
  <inkml:trace contextRef="#ctx0" brushRef="#br0" timeOffset="4800.1">21328 7464 544 0,'0'0'7217'0,"0"0"-4416"16,40-79-105-16,-37 47-423 0,-3 7-785 15,0 5-256-15,-16 11-511 0,-7 9-641 16,-9 13-80 0,-5 18-128-1,-2 17 32-15,7 13 40 16,8-1 56-16,8 0-81 0,16-3-143 16,0-12-232-16,4-11-120 15,17-14 328-15,10-14 248 0,5-9 192 16,11-29 208-1,9-22-168-15,-4-9 208 16,-4-4-216-16,-8-3 25 16,-21 16-17-16,2 3 72 0,-14 17 432 15,-3 17 72-15,-4 17-808 16,0 13-128 0,0 22-88-16,-4 16 176 15,4 6 32-15,0 6-112 16,8 4-512-16,12-3 144 0,12-7-80 15,4-6-153-15,5-16-287 16,18-22-664-16,-11-13-2177 0,-9-7-1760 16</inkml:trace>
  <inkml:trace contextRef="#ctx0" brushRef="#br0" timeOffset="5319.18">22060 7375 4608 0,'0'0'6794'16,"0"0"-3737"0,0 0-873-16,0 0-920 15,0 0-696-15,0 0-568 0,0 0 8 16,0 0 56-16,0 108 64 16,0-54 9-16,0 6-81 15,0 4-48-15,-4-7-8 16,-3-3-329-16,3-13-583 15,-4-12 240-15,8-17-408 16,0-12 720-16,4-15 264 0,24-36 96 16,12-25-120-16,19-23 120 15,-6 7 120-15,-10 23 56 16,-15 30 664 0,-17 26 120-16,2 8-32 15,-1 1-399-15,8 4-529 0,-9 16-88 16,6 13 88-16,-2 12 8 15,6 0 64-15,-6 4-24 16,-2-7-48-16,2-10-241 0,1-5-327 31,4-17 40-31,8-6 208 16,7-19 320-16,6-16-224 0,10-13 8 16,-3-2 144-16,0 2 72 15,-12 10 400-15,-8 13 616 16,-12 15-63-1,-5 10-673-15,-2 15-208 0,-1 21 0 16,-1 8 312-16,-7 26-152 16,0 16-136-16,0-4-96 0,-7 10-472 15,-5-22-1769-15,3-29-2016 16</inkml:trace>
  <inkml:trace contextRef="#ctx0" brushRef="#br0" timeOffset="6643.61">23901 6709 10418 0,'0'0'1880'0,"0"0"849"0,0 0-793 16,0 0-928-16,0 0-880 15,0 0-120 1,-56 161 256-16,0 8 617 16,-7 21-153-16,8 4-424 15,14-16-80-15,13-7 280 16,9-6-256-16,10-12-80 0,5-17-104 31,4-22-64-31,0-25-56 0,0-32-584 16,0-22-480-16,0-13-777 15,9-9-3232-15,-5-13-6313 0</inkml:trace>
  <inkml:trace contextRef="#ctx0" brushRef="#br0" timeOffset="7074.11">24256 7474 12426 0,'0'0'2569'0,"0"0"-953"0,0 0-336 15,0 0 201 1,0 0-209-16,0 0-1032 15,0 0-240-15,0 0-304 0,40 38 256 16,-20 41 48-16,-1 19 72 16,-6-2-72-16,-5-23-8 15,-4-25-112-15,-1-26-200 0,1 0-168 16,0-9 200-16,5-10 168 0,2-9 120 31,14-39 728-31,18-41-488 16,13-31-216-16,4-7-24 15,-8 16-488-15,-13 35-128 0,-23 41 248 16,-4 13-241-16,-4 16 241 31,0 3-2592-31,4 54-201 0,-4 3 1009 16,0 3-2265-16</inkml:trace>
  <inkml:trace contextRef="#ctx0" brushRef="#br0" timeOffset="7628.86">25140 7699 6585 0,'0'0'1624'0,"41"-82"-31"16,-26 30 623-16,-2 2-424 15,-13 12-87-15,0 13-657 16,-13 12-720-16,-15 13-328 0,-4 13 0 16,0 18-8-16,1 10-136 15,7 4 144-15,12-1 8 16,8-3-8-16,4-6 8 15,16-12 120-15,11-14 40 16,14-9 80-16,2-9-72 16,1-26-96-16,0-6-80 0,-8-7 48 15,-12 7-40-15,-8 9 48 16,-13 13 408 0,-3 16-464-16,0 3-112 15,-15 19-120-15,2 16 232 16,2 6 48-16,3 7-40 0,8-1 24 15,4-2-32-15,20-7-232 32,16-13-280-32,23-15 216 0,25-14 120 15,24-46 176-15,12-26 24 16,-10-26-16-16,-9-19-8 16,-22-15-400-16,-15-17-88 0,-13-9 56 15,-18 4 160-15,-26 18 272 0,-11 32 928 16,0 35-240-16,-16 35 424 15,-3 22-151 1,-6 13-369-16,-14 19-248 16,-17 50-336-16,0 55 72 15,13 25 144-15,11 22-168 0,19-3 16 16,13-19-72-16,0-12-224 16,24-20-536-16,0-31-545 15,12-23-543-15,-8-25-1289 16,0-25-2160-1</inkml:trace>
  <inkml:trace contextRef="#ctx0" brushRef="#br0" timeOffset="7793.75">26455 7299 3696 0,'0'0'9842'0,"0"0"-8145"0,0 0-1401 16,0 0 208-16,-95 127 184 15,67-64-192-15,8 4-248 0,0 3-240 16,16-13-8-16,-8 3-272 15,8-2-1368-15,-4-17-745 32,4-19-3264-32</inkml:trace>
  <inkml:trace contextRef="#ctx0" brushRef="#br0" timeOffset="8248.75">26571 7042 13650 0,'0'0'2841'0,"0"0"-985"0,0 0-775 16,0 0-217-16,0 0-544 31,0 0-320-31,0 0-1592 16,0 0-1169-16,51 60-2160 0</inkml:trace>
  <inkml:trace contextRef="#ctx0" brushRef="#br0" timeOffset="8758.99">27224 7521 5369 0,'0'0'7433'0,"0"0"-6008"16,0 0-369-16,36-79-416 0,-32 54 456 15,-4 3-392-15,0-1-488 32,-19 4-184-32,-18 9-32 15,-7 7-80-15,-8 3-16 0,-11 25-24 16,-1 14 72-16,-4 24-8 0,16-2-48 16,17 6 104-16,11 2 0 31,24-15-8-31,0 0 0 15,12-6-792-15,20-23 576 0,15-16 168 16,26-18 56-16,14-41 208 16,13-43-104-16,-1-21-16 0,-15-20-80 15,-20-12 56-15,-13-6-64 16,-3-4-144-16,-12 4 144 31,0 15 88-31,-16 33 240 0,-4 31 72 16,-8 28-56-16,-4 23 272 0,-4 9 105 15,0 11-41-15,0 2-680 0,-17 41-216 16,-6 41 216-16,-9 39 200 16,4 35 88-1,0 24-88 1,12 1-56-16,8-16-136 0,8-9 40 16,0-26-48-16,4-22-736 15,9-28-553-15,2-26-687 0,-3-26-2705 0,0-22-3233 16</inkml:trace>
  <inkml:trace contextRef="#ctx0" brushRef="#br0" timeOffset="9233.29">27961 7642 6409 0,'0'0'2648'0,"0"0"-1655"16,84-77-177-16,-56 36 648 15,-8-3-160-15,-13 3-663 32,-7 6 191-32,-15 6-72 0,-21 10-360 15,-12 13-144-15,-8 6-128 16,-4 22 40-16,5 16 128 0,7 4-72 15,12 8 128-15,16 1-248 16,16-7-8 0,4-2-80-16,13-14-16 15,14-12 112-15,13-10 72 0,11-6 120 16,9-25-15-16,0-10-185 0,-4-6-24 16,-4-4-80-1,-16 4 16-15,-8 6 104 0,-13 13 152 0,-6 9 416 31,-5 10-664-31,-4 3-24 16,0 23-344-16,-4 8 264 0,0 10 80 16,-1 4 64-16,5 3-64 15,5-1-200-15,14-5-576 16,9-5-137-16,21-20-527 0,-6-8-1065 31,-3-9-2640-31</inkml:trace>
  <inkml:trace contextRef="#ctx0" brushRef="#br0" timeOffset="9442.79">28918 6778 9498 0,'0'0'3840'0,"0"0"-1839"0,35-82-113 16,-27 69-159-16,-3 13-1137 15,-5 19-592-15,0 35 0 16,0 32 48-16,-13 50 80 0,-2 20-56 15,-9-1-72 1,0-15-48-16,-8-29-960 16,0-34-209-16,0-23-743 0,-11-13-1841 15,6-22-288-15,5-10-1368 16</inkml:trace>
  <inkml:trace contextRef="#ctx0" brushRef="#br0" timeOffset="9631.27">28818 7048 9057 0,'0'0'4497'0,"0"0"-3360"16,0 0-57-16,111-25 56 15,-74 44-656 1,6 28-232-16,6 23-208 16,-14 3-40-16,-7-6 0 0,-16-3-104 15,-12-20-688-15,-17 20-1176 16,-6-11-1161-16,-1-12-1608 0</inkml:trace>
  <inkml:trace contextRef="#ctx0" brushRef="#br0" timeOffset="9776.93">29391 6985 12546 0,'0'0'2809'0,"0"0"-1721"16,0 0-1088-16,0 0-1088 15,0 0-2009 1,-11 111-3024-16</inkml:trace>
  <inkml:trace contextRef="#ctx0" brushRef="#br0" timeOffset="10304.44">29479 7277 13122 0,'0'0'3849'16,"0"0"-2593"-16,0 0 73 0,0 0-825 15,0 0-504-15,0 0-528 16,-28 60 528-16,13-12 0 16,-2-1-64-16,10 1-496 0,-5-10-257 31,12-6-231-31,0-13 120 0,0-19 424 16,16 0 504-16,8-22 392 15,7-19-80-15,5-11-152 16,12-17-48-16,-4 2 40 0,0 1-48 31,4 5-56-31,-13 23 0 16,1 9-48-16,-8 23-112 0,-8 9-72 15,-4 39-184-15,-8 5 96 16,-8 14 272-16,0 2 0 16,-4-12 80-16,-8 0-72 0,0-10 56 15,0-12-56-15,4-11-8 16,4-11 64-1,0-7 232-15,4-3 400 0,8-19-448 16,16-7-248-16,16-9-240 16,12-4-216-16,8-8-400 15,11-1 528-15,-3-3 264 0,-9 9 64 16,-10 13 272 0,-14 14 368-16,-14 18-248 15,-6 6-392-15,-7 26-56 0,-8 15 56 16,0 20 200-16,0 22 8 15,-16 12-88-15,-4-2-120 16,-8-7-976 0,0-32-3769-16,9-28-5433 15</inkml:trace>
  <inkml:trace contextRef="#ctx0" brushRef="#br0" timeOffset="11436.64">23001 9001 13482 0,'0'0'1945'0,"0"0"-1489"15,0 0-184-15,0 0-64 0,-108-22-88 16,48 25 104-16,-7 16-128 0,-1 3 8 15,12 6-72-15,9-2-32 0,19 0 0 16,19-4-112 0,9-3-176-1,52 6 288-15,40 7 56 16,35-4 544-16,-7 1-136 0,-28-7-256 16,-40-9-16-16,-33-3-88 0,-10 5-104 15,-9 5-96 1,-9 8 96-16,-42 13 368 15,-37 1 345-15,-4-5-441 16,8-5-88-16,21-16-184 16,31-10-112-16,28-8-1113 0,4-14-2871 15,24-16-6851-15</inkml:trace>
  <inkml:trace contextRef="#ctx0" brushRef="#br0" timeOffset="11619.71">23583 9134 14835 0,'0'0'2888'16,"0"0"-2472"-16,0 0-344 0,0 108 473 31,0-6 143-31,-9 25-40 16,-2 12-264-16,7-9-264 16,-4-24-120-16,4-30-560 0,-1-23-496 15,-2-8-697-15,-1-16-1191 16,4-14-2634-16</inkml:trace>
  <inkml:trace contextRef="#ctx0" brushRef="#br0" timeOffset="11863.3">23758 8909 12602 0,'0'0'2593'0,"0"0"-1913"16,115-13-368-16,-51 13 136 15,0 29 64-15,-5 21-216 16,-18 26-296-16,-37 23-48 0,-13 6 32 16,-38-20-104-16,-29-11 8 31,12-27 24-31,4-15-176 0,9-7 24 16,11-12-400-16,0-10-800 15,8-3-2969-15,12 0-4657 0</inkml:trace>
  <inkml:trace contextRef="#ctx0" brushRef="#br0" timeOffset="12419.39">24300 9646 14819 0,'0'0'2192'0,"0"0"105"15,0 0-1273-15,52-86-608 16,-9 9-120-16,21-31-176 16,12-22-120-16,3-16-80 15,1-9-608 1,-8-4-344-16,-5 3 55 0,-18 20 201 15,-18 38 576-15,-15 43 200 0,-16 36 616 16,0 19 145-16,0 17-761 16,-23 42-48-16,-18 52 48 15,5 30 232 1,9 20 0-16,19-8-96 16,8-20-128-16,11-15-8 0,13-26-472 15,1-29-145-15,-1-25-351 16,0-19-896-16,12-6 15 31,3-13-39-31,13-16-232 0,8-35 127 0,8-35-31 16,-9 7 1808-1,-15 6 216-15,-12 22 1432 0,-25 32 2441 16,-2 10 800-16,-5 9-3241 16,0 6-968-16,-12 23-104 15,4 9 0-15,4 9-256 0,4-2-64 16,4-1-40-1,16-5-648-15,8-11-504 16,4-12-536-16,19-23-793 0,-6-15-1424 16,-6-10-2384-16</inkml:trace>
  <inkml:trace contextRef="#ctx0" brushRef="#br0" timeOffset="12539.81">25666 8992 2712 0,'0'0'7826'15,"0"0"-4674"-15,0 0-1255 0,0 0-1713 16,0 0-184-16,0 0-72 0,0 0 72 15,13 91-1192-15,-6-71-3769 16</inkml:trace>
  <inkml:trace contextRef="#ctx0" brushRef="#br0" timeOffset="12762.85">26197 8226 13794 0,'0'0'3081'0,"0"0"-1665"16,0 0-487-16,0 0-169 0,0 0-616 15,-9 114 120-15,-3 4 336 16,1 28-96-16,-6 10-336 16,-7-7-72-16,0-16-96 0,-3-15-1160 31,7-27-937-31,0-17-2303 15,8-27-1882-15,4-21-1375 0</inkml:trace>
  <inkml:trace contextRef="#ctx0" brushRef="#br0" timeOffset="12930.25">25922 8785 6617 0,'0'0'8362'0,"0"0"-7266"16,88-32-704-16,2 29-168 15,42 3 96-15,11 0-104 16,1 10-216 0,-45-4-984-16,-30-6-4665 15</inkml:trace>
  <inkml:trace contextRef="#ctx0" brushRef="#br0" timeOffset="13057.61">27264 8642 11506 0,'0'0'5385'0,"0"0"-4297"16,0 0-287-16,0 0 79 16,0 0-712-16,0 0-168 0,-12-32-2593 15,-27 39-4760-15</inkml:trace>
  <inkml:trace contextRef="#ctx0" brushRef="#br0" timeOffset="13521.06">22443 10144 10426 0,'0'0'4113'31,"148"-26"-3233"-31,11 7 560 0,44 1-344 16,36 1 65-16,28 8-177 15,24-4-456-15,47 0-184 16,25 1-216-16,15 2-128 0,-26-3 0 16,-42 4-304-16,-55-7-136 15,-56-3-24-15,-48-9 176 0,-46-1 288 32,-38 10 24-32,-31 6 224 15,-20 4 216-15,0-1 64 16,-9 4-232-16,-2-1-296 0,-5 7-432 0,-8 0-1232 15,-12 0-2545-15,-8 7-4185 16</inkml:trace>
  <inkml:trace contextRef="#ctx0" brushRef="#br0" timeOffset="13868.28">23519 10372 3576 0,'0'0'4889'0,"0"0"-4217"15,-84 10-480-15,64-4 121 0,16-2 231 16,4 2-184-16,40 0 0 0,47 1 536 31,69-7 568-31,55 0-47 16,45-7-257-16,27-5 48 15,3-8 40-15,17-2-311 0,-9-3-409 16,-30 0-400-16,-49-1-64 16,-39 4 32-16,-62-1-96 0,-45 8 0 31,-33 5 64-31,-17 0-48 16,-10 1 136-16,2 0-152 15,-3-4-392-15,4 0-536 0,0 0-1089 16,4 4-3424-16</inkml:trace>
  <inkml:trace contextRef="#ctx0" brushRef="#br0" timeOffset="14032.27">27400 9940 15331 0,'0'0'2896'0,"0"0"-2039"16,0 0-577-16,0 0-280 15,0 0-616-15,0 0-1729 16,0 0-8089-16</inkml:trace>
  <inkml:trace contextRef="#ctx0" brushRef="#br0" timeOffset="15823.65">7510 10518 10242 0,'0'0'4025'0,"0"0"-2265"15,0 0-1200-15,0 0-536 0,-112 99 168 16,48 15 288-16,1 20 48 16,11-1-280-16,4-9-112 31,17-26-56-31,6-22-24 0,1-25-16 15,13-16-40-15,3-19-48 16,-1-3-24-16,2-10-200 0,7-3 168 16,0-45-256-16,7-37-1808 15,17-45 880-15,8-26 271 32,-8 4-751-32,-3 16-112 0,-17 50 895 15,-4 33 985-15,0 30 1233 16,0 17 1559-16,0 3-855 0,0 19-1889 15,15 17 184-15,9 11 56 16,28 23 352-16,36 9-344 16,36 1-240-1,14-14-56-15,-1-21-568 0,-38-23-2041 16,-39-22-1584-16</inkml:trace>
  <inkml:trace contextRef="#ctx0" brushRef="#br0" timeOffset="16177.01">8040 10636 10594 0,'0'0'1712'0,"-64"92"-1304"16,12 4-88-16,-4 17 88 15,5 2-128-15,-1-10-88 16,12-29-192-16,5-16-56 0,7-22-1368 31,3-15 936-31,5-14 48 0,5-9 128 16,7-3 256-16,8-45-1440 15,27-38 159-15,33-50 737 16,24-32 432-16,4-17 0 0,3 14-352 31,-23 41 520-31,-20 44 48 16,-12 45 2489-16,-16 28 679 0,3 10-767 16,1 3-1401-16,0 42-760 15,1 37 112-15,-14 32-24 16,-7 19-56-16,-4-6-88 0,-4-7-144 15,-11-9-80 1,-2 0-8-16,10-3-1320 16,3-13 752-16,4-25-4313 0,0-26-72 15</inkml:trace>
  <inkml:trace contextRef="#ctx0" brushRef="#br0" timeOffset="16588.77">9060 11007 5337 0,'0'0'1664'0,"0"0"-448"0,-20-85 257 15,-4 63 239-15,-11 12-512 16,-14 10-536-16,-11 19-304 15,-15 32 345-15,-1 22-41 0,16 3-328 16,17-9-48-16,19-10-176 31,24-19-112-31,3 0-128 0,22-6-200 16,14-10-96-16,17-19 296 16,8-3-80-16,-1-29 24 15,1-12-8-15,-8-22 128 0,-20 2 64 16,-12-2 8-16,-20 0 136 15,-4 15 184 1,-28 4 464-16,-8 12-168 0,-7 16-72 16,-2 16-272-16,6 3-280 15,11 23-96-15,11 34-1288 16,14-9-3169-16,3-4-3137 0</inkml:trace>
  <inkml:trace contextRef="#ctx0" brushRef="#br0" timeOffset="17023.61">9785 10811 9874 0,'0'0'2144'0,"-88"0"-1456"0,29 19 0 15,-21 25 201-15,0 36-201 32,8 31-232-32,25 13-160 0,30-7-64 15,17-22-64-15,13-35-168 16,11-18-8-16,8-14-312 16,11-12-480-16,21-16-369 0,24-38 865 31,11-57 304-31,-3-39 152 15,-12-27 40-15,-17-11-56 0,-27-6-7 0,-12-3-73 16,-20 7-48-16,-8 15-8 16,-12 44 1352-16,-7 46-184 15,6 34 224-15,5 22 129 0,1 13-225 16,-6 19-1176 0,-6 54-120-16,-2 64 0 15,10 37 96-15,11 24 72 0,0 4-96 16,8-24-64-16,7-6-8 15,-6-17-1040-15,-9-50-1585 16,0-32-4800-16</inkml:trace>
  <inkml:trace contextRef="#ctx0" brushRef="#br0" timeOffset="17561.65">10403 11074 7481 0,'0'0'4417'0,"0"0"-4417"0,0 0-128 15,0 0 128-15,0 0 488 16,0 0-136-16,107 57-352 0,-59-57 0 31,3-12-1144-31,-6-17-712 16,-2-12-881-16,-15-10-64 15,-15 0 1185-15,-13-3 1616 0,-17 16 3905 0,-22 13-768 16,-14 19-761-16,-6 6-304 16,-1 28-231-16,0 29-737 0,17 26-504 15,18 18-296 1,18-2-120 0,7-20-176-16,24-28-8 0,-1-19-48 15,14-4-200-15,6-6-208 0,29-19 96 16,23-21 320-16,29-59 40 15,23-28 72 1,-7-28 72-16,-9-19 152 16,-27-17-16-16,-17-18-160 15,-14-7-120-15,-30 7-160 16,-35 28 160-16,-16 36 264 0,-28 37 176 16,-8 38 641-16,4 23 151 0,1 25-368 15,-21 13-344-15,-7 59-400 31,-6 65-120-31,22 47 0 16,19 45 8-16,16 9 72 0,12-13-80 16,0-9-800-16,4-16-680 15,0-57-2585-15,0-38-48 0</inkml:trace>
  <inkml:trace contextRef="#ctx0" brushRef="#br0" timeOffset="20395.75">6299 10417 7433 0,'0'0'1352'0,"0"0"-495"0,0 0-225 15,0 0 488 1,0 0 424-16,16-95-415 15,-5 69-681-15,6 1-48 16,7-4 8-16,0-2-152 0,8-4-136 16,3-1-64-16,9-1-40 31,4-2-16-31,7-2 0 0,1 0 8 16,4 3-8-16,3-3 0 15,6 2-16-15,2 8-56 0,13-1 72 16,16-3 0-16,23 0-8 15,8-3 8-15,4 3-8 32,-6 0 0-32,-14 6 8 0,-3 4-64 15,-17-4 64-15,-15 11 0 16,-20 2 8-16,-13 0-8 0,2 0 8 16,18-3 0-16,21-7 48 15,28-9-56-15,11 4 8 16,-7-1-8-16,-6 7 0 0,-9 2 8 15,-10 8-8 1,-16 2 0-16,-19 3 0 16,-15 4 0-16,-2 3-8 0,5 0 0 15,7-1 0-15,10 1 0 16,18 0 0 0,12-3 8-1,25-1 0-15,12 4 0 0,-8-3 8 16,-9 2-8-16,-32 1 0 0,-19 3-8 0,-12 0 8 15,-8 0 0-15,8 0-56 16,8 7 56-16,11-1 0 31,13 4 8-31,-9-7-8 16,1 3 16-16,0 1-16 0,-13-4 0 16,10 3 0-16,2-3 0 0,-4 3 16 15,6 1-16-15,-2-1 0 16,-3 1 0-16,-4 5 0 15,-5-2 0-15,-3 3-16 0,0 2 16 32,4 2-8-32,-1 2 8 15,1-4 0-15,0 7 0 0,-1 4 8 16,-3-1-16-16,-4 1 0 16,-4-1-64-16,-4 4 72 31,4-4-8-31,-5 4 8 0,1-1 8 15,-4 4 0-15,0 0 40 0,-4 3-48 16,3 6 8-16,1 0 48 0,0 4-56 16,0 3 8-16,0 5 0 15,-5-5-8 1,-2 6-8 0,-5 0 0-16,-9 3 8 0,1-3 0 0,-8 3 0 15,0 7 80-15,4 8-32 16,-8-1 56-16,4-1-48 0,0-4-48 15,-4-6 8-15,0 20-8 16,-5 9 0-16,-7 16 8 16,0 2 48-1,-19-5-64-15,-5-13 8 16,-4-13-8-16,0-13 48 0,4-5-56 16,8-17 16-16,-4 7-8 15,1 2 40-15,-9 14-40 31,-4 3-16-31,-5-4 8 0,-2 0-56 16,-1-2 64-16,-4-4-72 16,-3 0 64-16,-2 0-40 0,2-3 48 15,-5 3 0-15,5-3 8 16,-2-3 56-16,-3 3-64 31,1-6 0-31,-5 3 0 0,-4 0-232 16,-3 3 224-16,-5-4 8 0,-4 4 0 15,-3 0 0-15,-2-3 8 0,2 0-8 16,-1-4 56-16,1-2-40 16,-1-4-16-16,-4-3 8 15,4-6 152-15,-16 3 72 16,-11 0 40 0,-13-3-120-16,2-4-8 0,5-6-72 15,14 0-64-15,7-5-16 0,-4-2-32 16,5 1 32-16,-9 0 8 31,1 0-8-31,-1 0 8 16,-3-3 8-16,3 2 0 0,1-5 80 15,3-1-80-15,0 4 112 16,5-6-72-16,-5 2-40 0,4-3-8 16,0 1 0-16,0 3 0 31,9-8 0-31,7 5 8 0,8-7-8 15,17 0 0-15,3 0 96 16,-7 0 264-16,-9 0-40 16,-8 0-96-16,4-4-72 0,-4-1-64 15,-3-5-80-15,-13-3 56 16,-8 0-64-16,0 1 0 0,17 2-32 31,8 1 32-31,11-1 88 16,-4 1-80-16,-12-4 168 0,4-3-7 15,0 3-17-15,8-2 40 0,-3-2-64 16,3-1-56 0,0-2 24-1,4 1-96-15,-4-3 104 0,5 3-40 16,-1-3-16-16,4-4 32 16,5 1-32-16,-5 0 16 0,4-4 40 15,0 1-32-15,0-1 80 0,1-3-32 16,2 0-56-16,2-5 48 15,-1-2-104 1,4-2 64-16,-3 3-16 16,-2-7-48-16,6 4-8 15,-1 0 48-15,0 0-48 16,4-4 64-16,0 4-64 0,1-7 8 16,3 4 64-16,4-4 24 0,4 4 0 31,-1-4-96-31,2-3-16 15,3-3 16-15,5 0 8 16,-2-3 0-16,1 3 32 0,4-3-32 16,1 0 64-16,-2 0-64 31,5-7 0-31,5 4 88 0,-1-7-96 16,4 1 0-16,0-5 0 15,0-8 0-15,7-12 0 16,1-8 0-16,1 7 0 0,-1 22 0 0,-5 16-56 15,1 13 56-15,4-10-8 16,1-3-32-16,2-16 40 16,10-6-48-1,10-23 8-15,13-12 32 16,8 0-224-16,-5 19-80 16,-2 28 16-16,-14 20-80 0,1 9-16 0,8-6-360 31,-1 0-233-31,13-10-1151 15,-12 16-2577-15,-12 6-5649 0</inkml:trace>
  <inkml:trace contextRef="#ctx0" brushRef="#br0" timeOffset="21419.86">3562 12725 6209 0,'0'0'1880'16,"0"0"-1008"-16,0 0 609 0,0 0 903 15,0 0-447-15,-37 3-705 16,37-3-456-16,0 0-176 0,0 0-152 31,0 0-320-31,9 0-128 16,2 0-96-16,14-3 96 0,22-13 288 16,44-13 216-16,46-12-39 15,29-7-73-15,18-2-128 0,7 2-16 16,-8 7-32-16,0 3-136 31,-7 3 32-31,-17 3-32 16,-19-3-72-16,-16 7 0 0,-33 2 0 15,-27 4 0-15,-21 9 40 16,-15 1-48-16,0 2 8 0,-7 0 40 16,-2 1 16-16,-10 3 40 31,-2 3-48-31,-7-1-56 15,8 1-64-15,-8 3-360 0,4 0-400 0,0 0-489 16,-4 0-439-16,0 0-480 16,0 0-1793-16,-8 0-640 0</inkml:trace>
  <inkml:trace contextRef="#ctx0" brushRef="#br0" timeOffset="21771.63">5104 11998 7761 0,'0'0'3105'31,"0"0"-465"-31,0 0-543 16,0 0-585-16,0 0-664 0,0 0-496 16,0 0-352-16,0 0 8 0,63 19 368 15,-3 3 241-15,36 7-377 31,23 6-48-31,13-3-112 16,-20-4-16-16,-30-9-16 0,-33-3-48 16,-14 0 0-16,-7 0-80 15,-7 9-32-15,-10 4 32 0,-11 6 80 16,-28 12 376-16,-19 8 248 16,-13 2-104-16,-5 9-264 15,2 11-104 1,12-8-152-16,6-2-304 0,10 12-1496 15,19-28-2657-15,4-6-7650 16</inkml:trace>
  <inkml:trace contextRef="#ctx0" brushRef="#br0" timeOffset="23571.62">12590 11884 8361 0,'0'0'2873'0,"0"0"-1297"16,0 0-944-1,0 0 305-15,0 0 183 16,0 0-768-16,12 3-336 0,8 16 16 15,12 10 344-15,11 5 8 16,9 8-120-16,8 2-128 16,24 10 128-1,27 16-56-15,29 13-48 16,8 5 320-16,-9-5-264 0,-24-16-144 16,-31-23-72-16,-24-12-8 15,-17-10 8-15,-15-6-8 16,-3-3-72-16,-2-4 64 0,-7 1-40 15,-8-7 56-15,-8-3 56 32,0 0 56-32,0 0-88 0,0 0-24 15,-12-3-496-15,-4-10-1568 16,0 1-3345-16</inkml:trace>
  <inkml:trace contextRef="#ctx0" brushRef="#br0" timeOffset="23863.93">13662 12274 12426 0,'0'0'3009'16,"0"0"-1513"-16,0 0-536 0,0 0-111 15,0 0-489-15,0 0-240 0,28 54 360 16,4-13-120-16,4 4-120 15,-1 9-136-15,5 0-48 16,-4-3-8-16,-12 3-48 0,-13-3-8 31,-11-4 0-31,-11-3-136 16,-41 1 144-16,-28-7 168 0,-24-6-64 16,5-4-8-16,11-12-96 15,9-3-640-15,27-7-1329 0,5-6-5504 16</inkml:trace>
  <inkml:trace contextRef="#ctx0" brushRef="#br0" timeOffset="25769.06">15088 12471 1528 0,'0'0'9490'0,"0"0"-7466"16,0 0-1256-1,0 0-471-15,0 0-9 0,0 0 168 16,-131 102-64-16,55-1 24 16,-3 14-48-16,10-4-128 0,14-10-72 15,15-5-128-15,12-17-40 16,8-12-8-16,16-23 0 16,4-19-136-16,0-3-728 15,16-5 152-15,8-11 720 16,8-6 128-16,4-29 448 15,-5-24 312-15,-7-33 112 0,-16-25-88 16,-8-10-351-16,-28 0-105 31,-19 19-152-31,-1 30-48 16,4 21 8-16,12 22 8 0,4 13-104 16,4 7-168-16,4 9 0 0,1 6-488 15,15 42-1545-15,16 38-439 16,15-7-2465-16,9-6-3673 0</inkml:trace>
  <inkml:trace contextRef="#ctx0" brushRef="#br0" timeOffset="26474.3">15451 12766 8305 0,'0'0'2361'0,"0"-82"-457"16,-9 37-47-16,-10 1-297 15,-9 15-536 1,-4 13-496-16,-7 16-304 0,-17 29-48 16,0 41-168-16,4 28 32 15,12-2-40-15,20-20-96 16,20-29 88-16,0-12-248 16,12-3-216-16,8-7-192 15,8-2 80-15,3-20 584 16,5-6 24-16,1-26 168 0,2-15 48 15,-3-7-48-15,-4-13-8 32,-12 1 288-32,-1 2-208 15,-6 11-128-15,-9 15 360 0,-4 22-64 16,0 13-432-16,0 22-288 0,-4 26 288 16,0 6-8-16,4 6 0 15,0-6 8-15,12-6-72 16,8-13-248-16,-1-13-336 0,5-13 144 31,0-9 512-31,8-6 192 16,0-25-96-16,0-8 8 0,4-15 0 15,-1 0-88-15,-7-3 40 16,-3 13 88-16,-5 12 64 16,-9 16-112-16,1 16-96 0,4 25-304 15,-4 20 88 1,-3 12 168-16,-6 6 40 15,-3 4 0-15,-3-3-208 0,-14-4 216 16,-3-15 0-16,1-10 56 16,2-17-56-1,10-14 0 1,3-4 384-16,4-26-88 0,15-24-296 16,29-33-104-16,28-34-176 15,8-7-392-15,-5 22 248 0,-23 32-232 0,-24 42 232 16,-4 18 224-16,-4 7 120 15,4 3 32-15,-4 9 96 16,-4 23 24 0,-4 13 104-16,-4 18-24 15,-4 23-48-15,-4 16-8 16,0 5 360-16,-12-5-280 0,-4-16-176 16,4-29-1184-16,3-19-4658 0</inkml:trace>
  <inkml:trace contextRef="#ctx0" brushRef="#br0" timeOffset="26726.14">16618 12332 3624 0,'0'0'10579'0,"0"0"-8059"0,0 0-1368 16,0 0-784-16,0 0-368 15,-4 28-152-15,4 48 152 0,0 42 208 16,0 21-120-16,0 7-40 16,-12-12-48-16,-3-26-64 15,-2-29-408 1,6-22-1176-16,2-25-1289 16,5-16-1424-16,4-10 241 0,0-6-441 15</inkml:trace>
  <inkml:trace contextRef="#ctx0" brushRef="#br0" timeOffset="27028.81">17176 12449 10906 0,'0'0'3793'0,"0"0"-3793"0,4 73-368 0,-40 3 368 31,-4 4 408-31,-11-4 184 0,-18-3-328 16,14-32-56-16,-9 0-8 15,-12-3-128-15,13-22 56 16,7-6 8-16,8-10-16 0,24 0 184 16,20-16 472-16,8-7-728 15,28 5 16-15,8 5-56 0,12 13 120 32,-4 0-128-32,3 29-8 15,-3 12 8-15,-4 16-56 16,-12 3 56-16,-4 7 0 0,-4 16-528 15,-13-17-1176-15,-2-15-4810 0</inkml:trace>
  <inkml:trace contextRef="#ctx0" brushRef="#br0" timeOffset="27951.41">18750 12468 10138 0,'0'0'2184'15,"28"-73"-1344"-15,-17 19-504 16,-3-9 713-16,-8-4 383 0,-4 6-280 15,-20 4-432 1,-3 13-176-16,-10 9-23 16,-6 16 63-16,-5 15-360 15,-12 11-48-15,-4 44 64 0,-3 41 88 16,3 47 280 0,17 33-152-16,19 22 32 15,11 3-200-15,14-13-208 16,-1 0 32-16,0-16-64 0,-9-9 8 15,2-20-32-15,-10-18-24 16,2-32-664-16,3-29-640 0,0-31-384 16,0-19-377-16,0-10-3616 31,4 0-4873-31</inkml:trace>
  <inkml:trace contextRef="#ctx0" brushRef="#br0" timeOffset="28125.53">18041 13011 6281 0,'0'0'7217'15,"0"0"-6160"-15,151-51-601 16,-31 35 600-16,26 4 8 0,10 12-600 16,-5 0-464-16,-23 0-336 31,-41 0-2320-31,-31 0-8211 0</inkml:trace>
  <inkml:trace contextRef="#ctx0" brushRef="#br0" timeOffset="28417.21">18945 13078 9754 0,'0'0'1320'0,"0"0"-952"16,0 0 424 0,0 0 1425-16,0 0-681 15,0 0-696-15,84 0-424 0,-37-16-248 16,1-6-168-16,-4-4-336 15,-8-9-104-15,-9-3 32 0,-10-6-104 16,-13-4 232-16,-4 3 280 31,-25 14 128-31,-6 12 664 0,-17 19-344 16,-4 9-8-16,5 26-8 16,-1 16 8-16,12 3-240 0,16 6-144 15,12 0-48-15,8 1-8 31,32-11-56-31,24-2-344 16,27-16-880-16,25-23-976 0,-16-9-2385 16,-17-12-1697-16</inkml:trace>
  <inkml:trace contextRef="#ctx0" brushRef="#br0" timeOffset="28711.22">19635 12836 7961 0,'0'0'5137'31,"0"0"-3776"-31,0 0-873 0,-108 48 392 0,64 0 152 15,7 2-760-15,10 4-120 16,11 0-128-16,12-10-24 0,4-9-120 16,12-12-360-16,16-17-144 15,7-6 448 1,14-16-288 0,-2-19-328-16,5-12 55 0,-4-10 505 15,-8 3 96-15,-8 6 136 0,-12 13 384 16,-12 16 1465-16,-8 16-673 0,0 6-1064 31,-4 26-40-31,-9 9 96 16,2 12 104-16,3 4-208 15,8 0-64-15,0 0-8 0,12-9-792 16,32-7-992-16,-1-12-817 0,1-17-3264 16</inkml:trace>
  <inkml:trace contextRef="#ctx0" brushRef="#br0" timeOffset="29127.18">20527 12221 8705 0,'0'0'7402'16,"0"0"-5370"-16,0 0-1568 16,0 0-319-16,-68 98 383 0,28 19 544 15,-3 36-472-15,6 5-376 0,14-2-168 16,6-23-56-16,10-22-296 16,-1-28-1424-16,3-23-817 31,1-25-3024-31,0-22-3633 0</inkml:trace>
  <inkml:trace contextRef="#ctx0" brushRef="#br0" timeOffset="29504.43">20088 12608 8953 0,'0'0'3129'0,"116"0"-2441"16,-13 13-456-16,17 9-136 15,-4 0-96-15,-21-3 0 0,-35-10-136 16,-24-2-824 0,-12-7-888-16,-4 0-49 15,-12 0 1897-15,-4 0 1040 0,-4 0 1337 16,-16 0-561-16,-8 9-439 16,-12 16-353-16,4 17-264 15,1 12-336-15,7 3-176 0,7 3-240 0,6-3 56 31,11-3-64-31,0-12-320 16,15-14-128-16,13-15 240 0,12-13 208 16,4-7 304-16,20-34-296 15,7-29-8-15,9-28 0 16,-12-16-48 0,-20 18-176-16,-20 27-512 15,-20 34 248-15,-5 22 120 0,1 13-120 16,-4 3-2529-16,4 7-3192 0</inkml:trace>
  <inkml:trace contextRef="#ctx0" brushRef="#br0" timeOffset="29818.84">21491 12598 6553 0,'0'0'5753'15,"0"0"-3120"-15,0 0-337 16,0 0-559-16,0 0-1737 0,0 0-48 0,-16 70 48 15,-35 28 64 1,-5 7-16 0,11-16-48-16,17-26-80 0,17-24-529 15,3-8-207-15,4-2-184 16,4-10 280-16,0-6 168 16,4-13 552-16,15-22 656 15,1-26-408-15,1-32 216 16,-10-24 184-16,-11-10-152 15,0 18-288-15,-11 29-96 0,-6 33-64 16,6 14-48-16,-2 11-80 16,2 18-1184-16,-1 17-4441 15,8 6-304-15</inkml:trace>
  <inkml:trace contextRef="#ctx0" brushRef="#br0" timeOffset="30296.27">21639 12868 7881 0,'0'0'1681'16,"0"0"-337"-16,86-64-384 31,-45 33-48-31,-1-1-424 0,-1-6-312 16,-7 3-168-16,-8 0-8 16,-16 6 0-16,-8 11 408 15,-4 5 337-15,-32 13-361 0,-3 13 56 16,-21 28 264-1,12 10-184-15,4 12-176 16,12 0-264-16,16-5-80 0,12-1-64 16,4-13-392-16,24-12-200 15,12-13-24-15,16-16 200 16,12-6-176-16,-1-25 279 16,1-14 121-1,4-24 256-15,-16 2 0 16,-5-9 536-16,-10 3 9 0,-18 20 311 0,1 5 104 15,-4 19-144-15,4 20-640 16,-4 6-176-16,7 29-152 16,-2 15-48-16,3 7 64 0,0 9 128 31,-5 1 0-31,-2-4 8 0,-6-3-8 16,-7-7 0-16,-4-8-48 15,-28-8 56-15,-15-5 184 16,-13-4 360-16,-4-9-24 0,4-10-280 31,13-3-240-31,35-10-392 16,8-15-2104-16,19 0-9027 0</inkml:trace>
  <inkml:trace contextRef="#ctx0" brushRef="#br0" timeOffset="30413.62">22857 12411 14899 0,'0'0'0'0,"0"0"-32"16,0 0-4865-16,0 0-152 16</inkml:trace>
  <inkml:trace contextRef="#ctx0" brushRef="#br0" timeOffset="34947.35">7000 11674 7097 0,'0'0'2176'16,"0"0"-1575"-16,0 0-457 0,0 0 280 15,0 0 576 1,0 0-360-16,3 4-384 16,-3-2-80-16,9 2-176 0,-1 2 0 15,12 4 72-15,-1-1 288 16,13 4 152-16,4 0-104 16,8-1 105-16,4 4-169 15,8 3-120-15,3 0-8 16,1 3-208-16,4 1 40 15,3 2 0-15,2-3-48 0,-5 0 104 16,-4-2-104-16,-1-1 0 31,-8-7 8-31,2 4 0 16,3-3 56-16,-5 0-64 0,5-1 8 16,-4-2 8-16,8 3 32 0,-1-1-32 15,1-2-8-15,4-1 40 16,0 1 56-16,3-1 24 15,4 1-48-15,13-1 48 0,20 1-112 32,8 0 32-32,-4-4 0 15,-25 0-48-15,-24-3 40 0,-14 0-40 16,6 1 0-16,1-1 48 16,12 3-40-16,-8-3-8 15,4 0 8-15,-1-3-8 0,5 0 72 16,15 0-64-1,-6 0-8-15,2 0 16 16,5-6-16-16,-13-3 8 0,9 2 0 16,-4 1 48-16,-4 0-8 15,-1 3-40 1,-11-1 0 0,-4 1 8-16,-5 0-16 0,2 0 48 0,-2 3-32 15,5-7-16-15,4 1 8 16,8 0 0-16,-1-4-8 0,1 4 8 15,4 0-8-15,-5-4 8 16,-3 0-8-16,0 4 0 16,-8-3 0-1,0-1-8-15,-8-3-64 16,4 4 72-16,-5-7-56 0,6 0 48 16,-2-6-192-16,5 0-112 15,-1-1 112-15,1-2-16 16,-7 3 88-16,-2 0 120 0,-7-1 8 31,-1 4 192-31,-7-3 80 16,0 0-128-16,0-3 8 0,0-7-152 15,0-3 8-15,0 0 0 16,4-6-8-16,4-4 0 16,-1 1-192-16,5-1 48 0,-3 4 144 15,-5-1-16 1,-1 7 16-16,-7 4-8 15,-8-1 16-15,-1 6 96 0,-6 1-48 16,-5 0-48-16,4-1 88 16,-4 1-88-16,-1-3 56 15,1-4-64-15,1 0-8 16,3-3 8 0,-4-6-8-16,-1-3-32 0,5-1 40 15,-4-3 0-15,1 0 0 0,-1 7 0 16,-4 3 0-16,4 3 16 15,-1 4-16-15,1-4 8 16,0 3 0 0,0-6-8-16,5 0 48 15,-5 0 32-15,-1 3-24 16,-3-4 8-16,0 8 24 0,0-1-72 16,-7 1 64-16,-10 2-80 31,6 4 96-31,-6 2-24 0,6 1-72 15,3 3 72-15,-1 0-72 16,2 0 8-16,3-3 8 16,0-1 0-16,0-2-8 0,-5 0 0 15,2-4-8-15,-5 3 48 32,0 1-48-32,-4 3-8 0,-4 0 8 15,1 3-56-15,-2 0 48 16,1 3 8-16,1 0 0 0,2 3 16 15,2 0-8-15,2 4-8 0,6-4 0 16,-10 0 0-16,2-2-8 16,-5 2 0-16,-8-6-80 15,-4-3 88 1,4 3-64-16,-8 3 64 16,4 0-16-16,4 0-112 0,0 0 80 15,0 0 40-15,5 4-8 0,3-1 8 31,0-3 16-31,4 0-8 16,-4 0 0-16,-4-3-48 0,1 3-8 16,-5-3-72-16,-4 1-32 15,0 1-80-15,-4 2 0 0,-4 2 168 16,8 0 56-16,0 4-56 31,-4 2 72-31,4-2 0 0,-3 5-8 16,3-2 0-16,0 0 0 15,4 3 0-15,-4 3 0 16,4-4-40-16,-4 4 48 0,4 0 0 16,0 0-56-16,-3 0 48 15,-1 0 16-15,0 0-16 0,-4 4 8 32,1-1-72-32,3 3 72 15,0 0 0-15,0 1-8 0,4-1 8 16,0 1 0-16,-4 2 0 0,8-3 0 15,-4 4 8 1,0 2-16 0,-4-2 8-16,0 3-8 0,1-1 0 15,-1 1 16-15,-4-3-8 16,4-1 0-16,-8 1 8 16,4-4 24-16,-7 4-32 0,-2-1 0 15,6-2 0 1,-5 2 0-16,0-3 8 15,4 4-8-15,-3-1 0 0,6-2 8 16,-2-1 0-16,-1 1-8 16,4-1 0-16,5-3 0 15,-1 3 8-15,0 1 0 0,-5-4-8 16,-2 4 56-16,-1-4-56 0,-4-1-8 31,-4 5 0-31,0-1-56 16,1 1 64-16,-1-1 0 15,4 0 8-15,-4 1 24 16,8-4-32-16,-3 3 0 0,-1-2-8 31,4 2-24-31,-4-3 32 0,4 3 0 16,1-2 8-16,3-1 24 16,4 0-32-16,4 0 0 15,0 0 16-15,0-3-16 0,0 0 40 16,-8 0-40-16,1 0 0 15,-10 0 0-15,2 3 0 0,-5-3 0 16,0 3 0 0,0-3-40-16,1 4 40 15,6-1 0-15,2 0 0 16,3 0-16-16,0 1 16 0,5-1 0 16,-1 3 0-16,-5 0-8 0,1 1 8 15,-3-1 0 1,-5 1-8-16,4 2 8 15,0 1 0-15,1-1 0 32,2 0 0-32,-3 4 0 15,5 0 0-15,3-4 0 0,-4 4-8 16,8 0 0-16,0-4 8 0,0 1 0 16,0-1 8-16,0 4-8 15,0-4 64-15,0 1-64 16,1 0 0-16,-1-1-8 0,4-3 8 15,4 1 0-15,1 3 0 16,2-4-48-16,-3 0 48 0,5 1 0 31,-6 2 0-31,-2 0 0 16,3 1 0-16,-4 0 0 16,0-1 0-16,-4 4 0 0,1-1-8 15,-1 4 8-15,0-3 0 16,4 0-8-16,-4-1-48 0,7 4 40 15,-2 0 8 1,-1 0-32-16,4 0 32 16,1 0-40-16,-2 0 48 15,5 3 0-15,0-3-48 0,0 3 48 16,1 3-56 0,2-3 8-16,1 3 40 15,1 0 8 1,-2 0 0-16,6 4 0 0,-10-4 8 0,6 7-16 15,-5 0 8-15,0 2 0 16,0 1 0-16,4-3 0 0,0 3 0 16,0-4 0-16,4 0 0 31,4 1-8-31,0-1 8 0,4 1 0 16,0-1 0-16,0 4 8 15,0-3-8-15,0-1 0 0,0 4 0 16,0-3 8-16,8 3-8 15,0-1 0-15,0 1 56 47,0 7-48-47,4-5 0 0,0-2 96 16,7 0 24-16,-2 3 40 16,2-7-80-16,1 4 8 0,5 3 24 15,-5 3-112-15,3 7 40 16,-3 2 104-16,4 1 0 15,1-1-104-15,1-2 88 0,2-4-80 0,13 0 16 16,-1-6-8-16,3-3-64 16,9-3-480-16,23 2-752 0,-10-5-2601 15,-10-11-4393-15</inkml:trace>
  <inkml:trace contextRef="#ctx0" brushRef="#br0" timeOffset="39499.96">14248 14659 10090 0,'0'0'3240'16,"0"-13"-1295"-16,0 10-521 16,0 0-304-16,0 3-135 31,0 0-281-31,0 0-360 0,0 0-184 15,0 3-48-15,-5 19-64 0,1 26 168 16,-8 28 344-16,1 7-72 0,-5-7 32 16,4-6-280-16,3-16-120 15,-2 3 16-15,-1 3-136 16,0-9 0-16,8-10-200 16,4-9-560-1,0-10-640-15,16-22-801 0,12 0-2936 0,-1-22-4169 16</inkml:trace>
  <inkml:trace contextRef="#ctx0" brushRef="#br0" timeOffset="39712.69">14506 15138 12042 0,'0'0'4577'15,"0"0"-4121"-15,0 0-48 31,0 0 1065-31,112 0-33 0,-29 0-560 16,1 0-328-16,-4 0-192 16,-8 0-352-16,-24 6-8 0,12 1-304 15,-9 3-512-15,-3-1-624 16,-12-3-617-16,-12-3-2704 16,-9-3-4777-16</inkml:trace>
  <inkml:trace contextRef="#ctx0" brushRef="#br0" timeOffset="40499.86">17172 14338 12858 0,'0'0'4057'0,"0"0"-3049"31,0 0-632-31,0 0-208 16,0 0 129-16,-108 86 55 0,24 12 384 16,-7 20-32-16,8 2-432 15,19-2-104-15,27-30-56 16,10-21-104-16,15-19-16 0,4-10 8 16,8-3-104-16,0-3-144 0,4-4-240 31,16-15 96-31,3-13 120 15,1-3 272-15,4-29 168 16,-11-28-24-16,-13-32-40 0,-17-35 96 16,-38-7 168-16,-9 20-128 31,0 35 48-31,8 37 8 0,9 10 168 16,-2 4-280-16,6 6-184 15,11 9-88-15,39 23-1160 0,26 18-2633 0,18 4-1600 16</inkml:trace>
  <inkml:trace contextRef="#ctx0" brushRef="#br0" timeOffset="40813.75">17104 14814 12826 0,'0'0'3801'0,"0"0"-2817"0,0 0 177 16,0 0-9-1,0 0-848-15,95-25-208 16,-11 6-96-16,0 0-8 16,-12 0-424-16,-13-4-152 15,-23-2 128-15,-12-10 344 0,-11-3 112 32,-13 0 24-32,-41-3 432 15,-34 16 64-15,-9 12 192 0,13 9-32 16,11 11-112-16,28 18-336 15,8 13-232-15,20 10-160 0,19 9 8 16,69 10-584-16,44-10-384 16,23-19-409-16,-23-22-2463 0,-33-16-3034 0</inkml:trace>
  <inkml:trace contextRef="#ctx0" brushRef="#br0" timeOffset="41277.75">18327 14497 3816 0,'0'0'8946'0,"0"0"-6633"0,0 0-697 15,-103-83-56-15,43 77-431 16,-7 6-241 0,3 12-336-16,8 23-376 15,12 13-176-15,24 9-240 16,20 3-376-16,8 1-288 0,32-10-185 16,12-17 225-1,15-17-216-15,1-17-120 16,-5-23 207-16,-3-15 865 0,-11-16 128 15,-10 0 969-15,-15 0 559 16,-8 13 344-16,-4 12-463 16,-8 14-289-16,-4 15-584 0,4 9-536 15,-4 42-272-15,0 41 216 0,0 47 56 32,-16 27 0-32,-12 9-56 15,1-1-224-15,-9-9-968 16,8 4 968-16,-4-5 264 0,-5-11 16 15,2-42 8-15,-1-32 384 32,0-38 24-32,1-15 72 0,-5-7 344 15,-8-9 144-15,-4-10 184 16,4-38 177-16,4-58-425 16,12-53-432-16,28-32-376 0,21-19-104 15,42 13-320-15,17 18-632 16,15 11-761-1,1 25-423-15,0 27 392 0,-25 43-833 16,-7 32-5017-16</inkml:trace>
  <inkml:trace contextRef="#ctx0" brushRef="#br0" timeOffset="42097.1">18642 14601 6225 0,'0'0'8258'0,"0"0"-6290"0,0 0-896 15,0 0-680-15,0 0-344 16,-8 17-40-16,8 14 192 0,0 4-200 31,0 3 0-31,8-3-248 16,12-6-272-16,8-14-376 0,4-8-208 16,7-7 8-16,6-29-481 15,-2-9-543-15,-7-13 719 0,-8 4 1401 16,-12 5 289-16,-16 20 2799 31,0 22-231-31,-8 19-1969 16,-12 48-40-16,12 28-96 0,8 10-312 15,12-13-296-15,16-29-136 16,-4-28-8-16,12-15-120 0,24-11-328 16,23-12 120-16,40-51 240 15,6-41-16-15,-6-36-32 16,-16-21 128-1,-19-13-96-15,-13-16-632 0,-19-6-176 16,-20 6 712-16,-27 25 200 16,-9 42 1200-16,-9 44-24 0,-10 41 185 15,-2 27 367 1,-10 2-840 0,-22 41-696-16,-14 57-176 15,3 57-8-15,16 39 56 0,33 9-56 0,15-9-16 16,35-32-88-16,17-13-744 15,4-25-920-15,20-35 399 0,11-42-671 16,5-37-145-16,-17-20 729 31,2-56-760-31,-14-29-2281 0,-19-26 2944 16,-4-12 1545-16,-32 31 2145 16,-8 29 455-16,-13 32 1681 0,-14 18-1264 15,-13 11-1129-15,-7 9-599 16,-6 6-633-16,1 44-240 31,13 33-264-31,15 22-152 0,20-4 64 16,4-19-64-16,20-28-48 15,4-25-344-15,8-8-368 0,8-8 216 16,3-10 199-16,5-35 49 31,-1-31 200-31,-6-8-112 16,-18 8 208-16,-10 12 272 0,-13 19 200 15,0 12 569-15,0 14 47 0,-4 9-1040 16,-9 38-48-16,2 35-72 0,3 22 72 16,8-3 0-16,0-15-96 15,0-30-688 1,8-9-585 0,3-12-959-16,6-7-4033 0</inkml:trace>
  <inkml:trace contextRef="#ctx0" brushRef="#br0" timeOffset="43123.68">20945 14386 12258 0,'0'0'2953'16,"0"0"-1609"-16,0 0-792 0,0 0-360 16,0 0-24-16,0 0 240 15,-107 111-88-15,62-54-80 0,6 7-192 16,7-1 8-16,8-3-8 31,8-3-48-31,8-15 0 0,8-10-104 16,0-17-240-16,8-12 96 15,12-6 248-15,8-25 320 16,0-26-40-16,-8-26-136 0,-8 4 329 31,-12 6-105-31,-8 13 288 16,-16 19 72-16,-8 3-376 0,0 4-88 16,4 18-264-16,4 13-144 15,12 9-1072-15,12 23-513 16,16 25-1015-16,16-6-2737 0,4-10-2065 0</inkml:trace>
  <inkml:trace contextRef="#ctx0" brushRef="#br0" timeOffset="43290.84">21192 14449 11802 0,'0'0'4489'0,"0"0"-3297"15,0 0-1168-15,0 0 24 16,-56 127 320-16,16-19-208 15,1 13-160-15,11-17-296 0,8-15-1392 16,12-38-2473-16,4-22-1936 16</inkml:trace>
  <inkml:trace contextRef="#ctx0" brushRef="#br0" timeOffset="43438.98">21515 14122 10922 0,'0'0'1896'16,"0"0"-1896"-16,0 0-1512 31,0 0 616-31,0 89-953 0,-9-45-4848 0</inkml:trace>
  <inkml:trace contextRef="#ctx0" brushRef="#br0" timeOffset="43931.22">21379 14998 11162 0,'0'0'3817'0,"0"0"-2513"15,4-73-304-15,12 23-504 0,9-11-8 16,3-5-40-16,11-5-319 16,4 5-129-1,2 6 0-15,6 6-120 16,-3 12-57-16,-4 17-95 0,0 15-88 15,-4 10 88-15,-1 0-8 16,-7 23 88-16,-12 5 72 16,-12 4 16-16,-8 3 32 0,-15 0 72 31,-21 0 72-31,-12 0 352 0,-1-3 72 16,6-7-24-16,11 0-120 15,12-2-207-15,16-7-145 16,4 6-121-16,41 6 25 0,10-2-48 31,12 6-296-31,1 3-280 16,-16-4-496-16,-4 7 184 0,-20 0 376 15,-24 0 376-15,-8 0 280 16,-48 13 936-16,-39 10-16 16,-33 5-32-16,-3-2-136 0,19-23-88 15,36-12-63-15,40-20-161 16,17-2-32-1,6-5-32-15,9-2-256 0,4-12-120 16,49-23-96-16,34-31-1136 16,45-33 23-16,-13 7-1711 15,-7 6-4778-15</inkml:trace>
  <inkml:trace contextRef="#ctx0" brushRef="#br0" timeOffset="44294.58">22328 14601 6649 0,'0'0'4497'16,"0"0"-2169"-16,0 0 97 0,0 0-561 15,0 0-191-15,0 0-769 16,0 0-464-16,-100-25 16 0,65 25-184 31,-2 19-176-31,5 10-96 16,13 9-120-16,6 3 72 0,9 7-344 16,4-1-392-16,24-5-112 15,12-10 135-15,0-14 401 0,4-14 152 16,-4-8 208-16,0-21 48 31,-8-16 72-31,-8-7-104 16,-5-3 168-16,-3 10 401 0,-7 9 247 15,-5 13 344-15,0 13-368 16,0 6-808-16,0 16-200 0,0 13 48 31,0 12 104-31,0 6 32 16,15-2-320-16,6-7-256 0,7-6-160 15,0-17-56-15,7-11-89 16,5-8-399-16,12-62-1216 0,-13 2-2506 16,1-6-2567-16</inkml:trace>
  <inkml:trace contextRef="#ctx0" brushRef="#br0" timeOffset="44453.43">23076 13792 11202 0,'0'0'4921'0,"0"0"-2913"16,0 0-775-16,0 0-1193 15,0 0 64-15,9 178 72 0,-9-45 8 32,0 16-64-32,-13-3-88 15,-11-12-32-15,-15-17-1296 16,7-37-1497-16,0-26-5113 0</inkml:trace>
  <inkml:trace contextRef="#ctx0" brushRef="#br0" timeOffset="44700.67">22822 14303 9129 0,'0'0'2969'15,"0"0"-1609"-15,127-26-767 0,-63 24-217 32,8 2 32-32,-4 2-168 15,-5 15-112-15,-11 1-128 16,-8 5-144-16,-20 2-56 0,-9 7-64 0,-15 0 264 15,0 9 504-15,-11 3-40 16,-6 7-184-16,-2 0-280 16,6 0-112-1,2-4-1344-15,3-8-2513 16,4-21-2313-16</inkml:trace>
  <inkml:trace contextRef="#ctx0" brushRef="#br0" timeOffset="45456.51">23615 14106 6833 0,'0'0'968'0,"0"0"-664"16,0 0-200-16,0 0 496 0,79 60 201 16,-59-47-545-16,-8-6-256 31,-4-4-312-31,-8-3 216 15,0 0-417-15,-3 0-87 0,-18 0 304 16,-3 0 296-16,-4 16 104 16,-4 12 368-16,-3 10 72 0,7 10-159 31,7 9-73-31,14 0-216 16,7 0-96-16,3-9-184 15,25-7 8-15,4-15-425 0,4-17 577 0,5-9 24 0,-6-19 961 31,-7-16 551-31,-4-9-48 0,-12-13-135 0,-4-1-97 16,-5-2-504 0,-3 6-248-1,0 10-80-15,0 12 24 16,-7 13-424-16,3 16-104 0,0 3-1384 16,-4 12 736-16,4 7 64 0,4 1-425 15,0-5 657-15,12-2 120 0,12-6 336 31,12-7 176-31,11 0 0 16,1-10 8-16,5-6-32 16,-6 0 328-16,-3 1 385 0,-17 8 7 15,-7 4-256-15,-8 3-616 0,-3 19-48 32,-9 16 48-32,-4 10 280 15,-13 8 8-15,-3 5-104 16,-3-5-96-16,3-8-72 0,0-13 16 15,12-10-32-15,4-16 0 16,4-6 152-16,8-12 216 0,20-20-368 16,11-6-96-16,13-13-112 31,4 0-136-31,8-3-128 16,-4 3-112-16,-8 7 296 0,-5 9 248 15,-11 13 32-15,-8 15-96 0,-8 7-112 16,-8 19 48-16,-4 16 168 15,-4 13 520-15,0 3-80 16,-4 9-104 0,0-6 32-16,0 0-120 15,0-6-248-15,0-10-320 0,12-10-1320 16,-5-9-2377-16,6-12-3129 0</inkml:trace>
  <inkml:trace contextRef="#ctx0" brushRef="#br0" timeOffset="45601.52">25132 14147 13658 0,'0'0'2849'31,"0"0"-2193"-31,0 0-656 0,0 0-72 0,0 0-112 0,0 0-2584 16</inkml:trace>
  <inkml:trace contextRef="#ctx0" brushRef="#br0" timeOffset="47514.81">14140 14672 224 0,'0'0'536'0,"0"0"168"16,0 0 64-16,0 0-64 15,0 0-248-15,0-23 264 16,0 23 481-16,0 0 23 0,0 0-200 16,0 0-488-16,0 0-248 31,0 0 72-31,0 0 128 0,0 0 81 16,0 0-129-16,0 0-128 15,0 0-56-15,0 0-88 16,0 0-168-16,4 0-168 0,4 0 80 0,0 0 72 15,4 0-192 1,-5 0-48-16,2 0 72 16,-5 0 184-16,-4 0 48 15,0 0 64-15,0 0 120 16,0 0 336-16,0 0 224 0,0 0-48 16,0 0-224-16,0 0-168 0,-4 0-48 15,-5 0-24-15,-14 13 1 16,-5 6 255-1,-8 7 112-15,-4 2-48 16,0 1-64-16,5-1-264 16,3 0-112-16,4-5-48 15,8-1-104-15,4-6 0 0,4-3 0 16,4-4-8-16,0-3 0 0,4-2-424 31,4-1-576-31,0 0-897 16,0-3-1135-16,8 0-1257 15,4 0 1032-15</inkml:trace>
  <inkml:trace contextRef="#ctx0" brushRef="#br0" timeOffset="48038.87">13949 15427 5737 0,'0'0'2184'0,"0"0"-415"0,0 0 287 16,0 0-64-16,0 0-535 15,0 0-577-15,0 0-376 16,-52-9-88-16,52 9-112 0,0 0-112 15,0 0-112-15,7 0-32 32,10 0-40-32,15 0 584 0,7 0 505 15,13 0-217-15,0-7-320 16,4 1-200-16,-8-4-240 16,-5 4-48-16,-10 0-24 0,-10-1-48 15,-3 4 0-15,-4 0 0 16,-4 0-216-1,-8-1-320-15,0 4-448 16,-4 0-537-16,0 0-1167 0,0 0-2969 16</inkml:trace>
  <inkml:trace contextRef="#ctx0" brushRef="#br0" timeOffset="77196.85">16929 15475 384 0,'0'0'4305'16,"0"-3"-2521"-16,-4-1 40 0,4 1-111 15,0 3-121-15,0 0-184 32,0 0-327-32,0 0-73 0,0-3-152 15,0 3-168-15,0 0 80 0,0 0-400 16,0 0-200-16,0 0-16 15,0 0-104-15,0 0-40 0,0 0-8 16,0 0-120-16,8 0-8 16,7 0-48-16,10 0 176 15,10 0 152 1,14 0-152-16,6 0 104 16,5 0-32-16,0 3-64 0,4 4 40 15,-1-1 0-15,1 3-48 0,4-2 56 31,-1 2-48-31,1-3 0 16,0-2 88-16,4 2-88 0,-5-3 88 16,17-3-32-16,12 0-56 15,19 0 96-15,0 0-96 0,-7 0 48 16,-20-3 9-16,-32 0 7 31,-9 0 80-31,-7-1-48 0,8 4 8 16,4-2 0-16,3-2 24 15,-3 4-16-15,1 0-8 16,2-3-24-16,0 0 32 0,26 3-48 16,10 0-16-16,-3 0-40 31,-4 0-16-31,-16 0 0 0,-13 6-16 16,13 0 16-16,0 1-8 15,3 3 8-15,-4-7 0 16,2 3 8-16,14-3 8 0,21 0 40 0,20 0-56 15,3-3 0 1,-7 4 0 0,-29-1 8-16,-27-3-8 0,-17 3 8 15,2-3-8-15,3 0 56 16,7 0-56-16,0 0 0 0,6 0 0 16,-5 0 0-16,-1 0 0 0,9 0 16 31,11-6-16-31,21-1 0 15,12 1-8-15,-13 3-40 0,-19 0 40 16,-20 0-112-16,-13 3 72 31,5 0 0-31,8 0-24 0,8 0 64 16,-1 0 0-16,-2 0-32 16,2-4 32-16,1 1 8 0,11 0 0 15,13 3 0-15,16-3-56 16,8 3 48-16,-13 0-136 15,-19 0 0-15,-24 0 144 0,-13 0-88 16,1 0 88-16,8 0-8 31,8 0 0-31,7 0 8 0,-3 3 8 16,4-3-8-16,-4 0 8 16,3 0-8-16,-4-3 16 15,-3-3-16-15,5-4 0 0,2 0 8 0,-7 1-8 16,3-1 8-1,1 1-16 1,-8-4 16-16,3 4-8 0,-7-1 0 16,0 1 0-16,4-1 0 15,0 4-8-15,-4 2 0 16,4-5-104-16,0 6-24 0,-5-7 56 0,-3 4 32 31,0-3 48-31,-5-4 0 16,-3 3 0-16,-4-2 0 0,-8-1 32 15,0 3-24-15,-8-3 32 16,0 1 8-16,-5-1-48 0,1 0 0 16,1-6-72-16,2 4 72 31,-3-8-8-31,4-2-88 16,-4-1-56-16,0 1-57 0,4-7 89 15,-5 0 56-15,5 1-112 16,0-7-24-16,1-7-48 0,3 1 104 15,-4-4 144-15,-1 0-8 32,-3 7-120-32,0-3 128 15,-4 5-96-15,0 5 96 0,-4-1 0 16,-5 0 8-16,-3 3 64 16,1-2-72-16,-1 4-8 0,-4-1 0 15,0 3-8-15,0 2 16 16,0 0 0-1,0 1 0-15,-4 3 40 16,4 3-40-16,0-4 0 0,0 5 0 16,0-5 0-16,0 1 0 15,0 0 0-15,0-4 0 0,0 1-8 16,4 0 0-16,0-1 0 0,-4 1 8 31,0 3-8-31,0 0 0 16,0 2-40-16,0 1-24 0,-8 3 64 15,-4 1-48-15,0 2 48 16,-4 4-48-16,0 2-8 0,-8-3 64 31,4 4-48-31,-3 0-16 16,-5 0 56-16,0-1 8 0,-4-3 0 16,-9 1 0-16,-2-1 0 15,-5 1 0-15,-3-4 0 0,2 7 0 16,-3 3 8-16,1-1-8 31,-1 4 0-31,-4 0 0 16,0 0 0-16,1 0 64 0,-5 0-64 15,4 4 0-15,0-1 40 16,0-3-40-16,-7 0 0 0,3 0 8 16,0 0-8-16,-4 0 56 31,1-3-56-31,3-1 0 0,-4 4 0 15,4 0 8-15,-7 0 40 0,3 0-40 16,-3 0 0-16,-6 0 56 16,2 4-64-16,3-1 0 0,1 0 56 15,-1 0-48 1,12-3-8-16,0 0 8 16,0 0-8-16,9 0 48 15,-5 0-48-15,-4-3 0 0,-8-3 8 16,-16-4-8-16,9 4 16 15,-9 0-16-15,1-1 16 0,15 7 64 32,-12 0-72-32,8 0-16 15,1 0 8-15,7 0 0 0,4 0 8 16,5 7-8-16,2-7 0 16,1 0 56-16,-3 0-56 0,-1 0 8 15,-4-4 0-15,-4-5-8 31,-4-4 0-31,5 4 0 16,8-1 0-16,6 1 0 0,6-1-8 16,3 1 8-16,4-1 0 15,4 0 0-15,-4 1 8 0,0-4-8 16,-3-2 0-16,-2-5 32 31,-3 5-32-31,1-4 0 16,-6 3-8-16,6-3-40 0,7 3 48 0,-4 0-80 15,12 3-8-15,0 4 88 16,5-4-88-16,-1 6 88 0,4-2-8 16,-4-1-72-1,-4 1 80 1,-4 2-48-16,-8-5 40 0,0 2-8 16,-3-2-160-16,-6-1 128 0,6 0 40 15,-6 1-24-15,10-4 16 16,-1 3 16-16,0 1-32 0,8-1 24 15,-3 3 8-15,3-3 0 32,-4 7 0-32,-4-4-16 15,-3 4 16-15,-2 0-16 0,-6-1-32 16,-2 1 48-16,6 0-16 0,-1 0 16 16,0-1 0-16,1 1 8 31,2 2-8-31,2-2 0 15,3 3 0-15,-8 3 0 0,4-3-8 16,-7 3 0-16,-1 0 0 16,-5 0 8-16,2 0-48 0,3 6 48 15,0 7-16-15,1-3 16 32,2 5-80-32,6 4 32 15,-1 0 0-15,4 4-8 0,1-1 56 0,-2-3-8 16,5 3 8-16,0 4 0 15,0-8 8-15,-3 1-8 0,3 4 8 16,4-4-8-16,-4 0 56 16,0-3-56-1,4 3 0 1,-4-3 0-16,1 0 0 0,-1 2 56 16,-4-1-56-16,-7 1 0 15,2 1 48-15,-6 1-48 0,2-1 16 16,2-3-8-1,-1-1 0-15,8-2 0 16,0 0 40-16,4 0-48 16,1-4 0-16,3 1 8 0,0-1-8 15,-4 0 8-15,-4-2-8 16,0 3 48-16,1-4-48 16,-1-3 0-1,3 0 0-15,-3-3 8 16,5 0 0-16,-5 0 0 0,0 0 0 15,1-6 72-15,-5-4-80 16,-4 1-8-16,0-1 8 16,0 1 0-16,0 2 0 0,0-2 0 31,4 3 0-31,1-1-8 16,3 1-48-16,-1 6-40 0,6 0 24 15,-9 0-120-15,4 0 80 16,-3 3-16-16,-9 3 56 0,-5 1 72 15,6-1-72-15,-1-6 64 16,5 3 8 0,-2-3 0-16,2 0 0 15,3 0 0-15,1 0 0 0,-2-3 0 16,2 0 0-16,3 0-16 0,-5 0 0 16,6 3-120-16,-5-4 128 15,4 4 0 1,1 0-72-16,3 0 80 15,-5 0 0-15,5 0-8 16,0 10 0-16,4-1-56 0,1 1 64 16,-4 2 0-16,-1 5-40 15,-1-5 32-15,-3 4 16 0,1 0-8 32,-5-3 8-32,0 2-8 15,0 2 72-15,4-2-64 0,-3-2 40 16,3 3 80-16,-1 0-24 15,5-4 0-15,1 5 24 16,4-2-128-16,-6 4 56 0,6 4-48 31,-5-1 56-31,4 0 64 16,0 0-24-16,4 1 88 0,4 2-80 16,4-6-64-16,7 3-32 15,2 3-16-15,-1-3 0 0,8 4 96 16,0 3 0-16,0-4-48 15,0 7 48 1,0-1-96-16,0 1 72 16,0 0-64-16,-8 3 72 0,-4 0-8 15,-4 3-64-15,-4 0 56 16,-4 4-56-16,5-5-8 0,-2 2 16 16,-3-1-16-16,5 0 8 0,6 0 0 31,-2 0-8-31,2 0 8 15,6-3-8-15,7 0 0 0,0 0-8 16,0-10-56-16,0 1 48 16,4-1 8-16,8-6-112 15,4 4 120 1,4-5-48-16,8 1 48 16,11 1 8-16,5-5 8 0,12-5 168 15,20 6 56-15,23 0-8 16,29 3 88-16,15 0-144 15,5 0-15-15,3 0 87 0,-11 0-152 32,-2-3-24-32,-5-4-72 15,-6-2-216-15,-7-10-1105 0,-36 0-2856 16,-26-10-3312-16</inkml:trace>
  <inkml:trace contextRef="#ctx0" brushRef="#br0" timeOffset="78370.34">15351 14249 4184 0,'0'0'4625'0,"0"0"-2736"0,0 0-473 16,0 0-352-16,0 0-167 15,-12-25-217-15,0 21-264 0,0 2-248 31,-7 2-72-31,-6 0-32 16,-10 0-16-16,-10 2 48 16,-11 8-88-16,-15 0 40 0,-24-4-48 15,-13 3 0-15,-7-5 88 16,7-1-88-16,4-3 8 0,9 0-8 31,-13 0 8-31,-7 0 40 0,-5-7-48 16,-7-2 0-1,-1-7 48 1,4-3-48-16,5 0 64 0,7 0 48 16,4 0-96-16,9 3 176 15,0 0 32-15,3 0-80 0,4 4 0 16,16-1-80-16,16 3 0 0,17 1-56 16,0-4 0-16,-6 0 64 15,-3-5-64-15,-8-5 8 0,9-2 40 16,-5-4-56-16,4 0 0 15,5-6 8 1,-5-2 0-16,8 2 56 16,0-4-56-16,4 5-8 15,5-1 80-15,7-4 56 0,8-2-128 16,4 3-8-16,0-7 0 16,8 1 80-16,-5-3-72 0,-2-1-8 31,3 0 48-31,-8 1-48 15,4 2 0-15,0 4 8 16,5 6-8-16,-2 10 8 0,2 9 0 16,7 6 0-16,-1 4 64 15,5 6-72-15,-4 0-8 0,4 0-144 32,0 0-288-32,-4 6-696 15,-7 13-216-15,3 7-1017 0,-5-1-1696 16,6-9-2472-16</inkml:trace>
  <inkml:trace contextRef="#ctx0" brushRef="#br0" timeOffset="78838.49">11666 13681 3200 0,'0'0'1753'16,"0"0"-1001"-1,0 0 32-15,-41 73 96 16,37-57-16-16,1 0-136 16,3-7-392-16,0 1-31 0,0-10 135 15,0 0 664-15,0 0 240 16,3-7 184-16,6-12-471 16,-1-9-625-16,3-7-72 0,2-10-184 31,-2-5 0-31,6-5-168 15,-6-5 8-15,1-3-8 0,1-4-8 16,-6 3 64-16,-3 1-56 16,0 6-8-16,-4 6 128 0,0 3 8 31,0 7 192-31,0 10-72 16,4 2-128-16,-4 10 192 0,9 6-144 15,-9 4-104-15,7 5-72 0,-3 4-168 16,4 0-40-16,4 0 144 15,8 7 16-15,8 5 48 16,12 11-64-16,19 9 64 16,21 5 88-1,32 14-88-15,3 3-192 16,5 0-432-16,-12-3-1192 0,-41-19-1393 0,-15-13-2432 16</inkml:trace>
  <inkml:trace contextRef="#ctx0" brushRef="#br0" timeOffset="92260.12">14211 16532 3672 0,'0'-6'5137'0,"0"-1"-2424"31,0 4-313-31,0 0-551 15,0 0-289-15,0 3-256 16,0 0-423-16,0 0-377 0,0 0-296 16,0 0-88-16,0 0-120 15,0 0-64-15,-8 9-136 0,-11 13 128 32,-9 4 72-32,-9 5 80 15,-6 1-80-15,-4-3-32 0,-2-4 24 16,-3-5-32-16,5-11 24 0,11-3 8 15,5-6 8-15,10 0 8 16,14-15-8-16,7-14-144 0,0-9-240 16,23-10 128-1,17-3 88 1,8 4 80-16,8 5 88 0,-1 11-120 16,5 11 112-16,0 17 16 0,0 3-16 15,-5 23-56-15,-7 15 64 16,-4 25 56-1,-13 23-48-15,-22 25 96 16,-9 10-104-16,-40 3-80 16,-19-16 72-16,-17-23 0 0,-8-9 8 15,-12-18 0-15,4-17 8 16,9-12 48-16,19-17 32 0,16-6 16 31,13-2 208-31,3-4-104 16,8 0 128-16,7-16 400 15,17-22-392-15,53-32-344 0,30-6-176 16,9 2-144-16,-13 24 72 16,-19 31-8-16,-16 19 144 0,0 6 40 15,8 20-48-15,8 11 120 32,-13 15 0-32,-3 11 16 0,-16 0 64 15,-12 7-80-15,-8-3-192 0,-8 0-712 16,0 3-1001-16,-8-20-695 15,4-15-4114-15</inkml:trace>
  <inkml:trace contextRef="#ctx0" brushRef="#br0" timeOffset="92504.37">14753 17335 13274 0,'0'0'4297'16,"0"0"-3329"-16,0 0-455 0,0 0-329 15,0 0 56-15,120-3 320 32,-17 3-224-32,13 0-128 0,-13 0-144 15,-27-3-64-15,-28 0-584 16,8-4-1113-16,-12 1-2672 0,-8-3-3336 15</inkml:trace>
  <inkml:trace contextRef="#ctx0" brushRef="#br0" timeOffset="94528.16">16562 16605 7481 0,'0'0'4257'31,"0"0"-2129"-31,0 0-311 0,0 0-233 16,0 0 17-16,0-57-513 15,0 57-544-15,0 0-312 16,0 9-232-16,-3 29 0 0,-10 23 72 16,2 2 208-16,-2 4-48 31,5-7-168-31,4-9-56 0,1 10-8 16,-1 2 0-16,0-3 0 15,4-9-256-15,-4-3-648 0,4-13-400 16,0-7-553-16,0-19-1296 0,0-5-2592 15,0-4-416-15</inkml:trace>
  <inkml:trace contextRef="#ctx0" brushRef="#br0" timeOffset="94861.18">16315 16595 6009 0,'0'0'1872'0,"0"0"-736"16,25-69 177-16,-10 40 359 16,17 1-160-16,4 5-511 0,12 1-257 15,23 6-16-15,21 13 216 32,24 16-448-32,3 28-208 0,-12 26 0 15,-23 9 0-15,-28 6-200 16,-20 4-80-16,-24 6-16 15,-12 0-40-15,-40 3-24 0,-24-6 72 16,-23-10 0-16,-21-5 136 31,-15-17-24-31,-5-10-104 0,0-12 112 16,9-9-112-16,27-13 64 16,33-7-72-16,22-3-72 0,34-3-624 15,3-13-1296-15,0-9-3577 0</inkml:trace>
  <inkml:trace contextRef="#ctx0" brushRef="#br0" timeOffset="96068.19">17383 17021 9754 0,'0'0'2736'0,"0"0"-1464"16,0 0-527-16,0 0 79 15,0 0-112-15,0 0-384 0,-48 9-184 16,48-2-16-16,4-1-32 15,8 0 64-15,8-3-40 0,8-3 152 16,12 0 144-16,4-3-40 31,3-12-96-31,2-8-160 0,-14-8-16 16,1-4 33-16,-16-4-137 16,-4-2 0-16,-13 3 0 0,-3 6-113 15,-7 7 113-15,-14 9 0 31,-10 10-80-31,-13 6 80 16,1 15 0-16,-9 17 80 0,0 10 65 16,8 2-33-16,8 7 0 15,8 0-16-15,12-7-48 0,8-2 40 16,5-7-88-16,3-7-8 16,0-6-88-1,11-9 48-15,-2-7 48 16,-2-3 8-16,-3 1 88 0,-4-4 56 15,4 0 56-15,-4 0-32 16,0-4-176-16,0-5-1009 0,-11-10-639 16,-2 3-2385-1,-2 3-2256 1</inkml:trace>
  <inkml:trace contextRef="#ctx0" brushRef="#br0" timeOffset="96389.62">17603 16675 6489 0,'0'0'2648'31,"0"0"-615"-31,0 0-385 15,0 0-528-15,0 0-631 0,0 0 223 16,-101 118 448-16,41-36-360 16,5-3-328-16,7-9-32 0,13-10-40 15,14-15-79-15,6 2-145 32,2 1-80-32,9-7-96 0,4-2 0 15,28-11-96-15,17-2-80 0,22-4-345 16,37-16-887-16,-17-6-1569 15,-8 0-4272-15</inkml:trace>
  <inkml:trace contextRef="#ctx0" brushRef="#br0" timeOffset="96732.98">18204 16834 3928 0,'0'0'4873'15,"0"0"-2096"-15,0 0-553 16,-8-73-711-1,-20 66-353-15,-12 7-600 16,-12 0-88-16,-4 19-88 16,4 13-32-16,9 6-104 0,15 6-248 15,20 7-8-15,8 6-112 16,36-3 72-16,12 1 48 0,16-8-168 31,3-3-56-31,-7-9-344 16,-13-9-152-16,-15-4 408 0,-27-6-112 15,-10 0 424-15,-42 0 272 16,-45-1 800-16,-31-2-248 16,11-3 65-16,20-7-121 0,45-3-88 31,31 0-336-31,8 0-344 16,8 0-224-16,32-6-1408 0,63-23-777 0,1 1-3776 15,3-4-3289-15</inkml:trace>
  <inkml:trace contextRef="#ctx0" brushRef="#br0" timeOffset="96959.18">18626 16964 8489 0,'0'0'4193'0,"0"0"-1896"16,0 0-145-16,0 0-632 0,0 0-391 16,0 0-881-16,-24-23-248 15,4 58-112 1,-3 13 104-16,-1 6 8 15,3 9 0-15,2-2 0 16,7-4 0-16,4-10-176 0,8-2-464 16,0-13-441-16,4-7 33 15,20-6-512-15,-5-9-2385 0,1-10-2704 16</inkml:trace>
  <inkml:trace contextRef="#ctx0" brushRef="#br0" timeOffset="97210.9">18630 16741 13394 0,'0'0'2609'16,"0"0"-1105"-16,0 0-143 0,0 0-745 15,0 0-616-15,0 0-144 16,0 0-1297-16,0 0-2520 0,88 4-3304 16</inkml:trace>
  <inkml:trace contextRef="#ctx0" brushRef="#br0" timeOffset="97931.29">19244 16906 10842 0,'0'0'2848'0,"0"0"-1407"0,0 0-785 16,0 0 80-16,-103-57-120 15,38 51-72-15,1 6-64 16,4 6-96-16,13 10-183 0,15 10-201 31,20 9-145-31,12 3-7 16,16 6 64-16,40 17 80 15,0-7 8-15,12-4-80 0,-1 1-160 16,-15-19-112-16,-12 6 56 16,-12-9-40-16,-24-1-16 0,-8 1 352 31,-28-4 16-31,-36 0 456 0,-27-2 104 15,3-4-88-15,12-10-136 16,17-6-47-16,35-3-193 0,3 0-112 16,25-9-689-16,28-7-743 15,12-9-4577-15</inkml:trace>
  <inkml:trace contextRef="#ctx0" brushRef="#br0" timeOffset="98092.84">19534 17037 11746 0,'0'0'4113'0,"0"0"-3705"16,0 0-360 0,0 0 256-16,0 0 440 15,-11 92-280-15,7-48-344 16,0 0-120-16,0 14-168 0,4-10-1904 16,-5-13-4602-16</inkml:trace>
  <inkml:trace contextRef="#ctx0" brushRef="#br0" timeOffset="98916.09">18288 16761 2816 0,'0'0'7282'0,"0"0"-4858"0,0 0-79 31,0 0-953-31,0 0-184 16,0 0-560-16,-112-55-520 0,28 94 40 15,-27 24 136-15,-1 23 105 16,16 9 159-16,33 0-248 0,31-21-144 31,20-15 16-31,12-11-144 16,12-3-48-16,44 12 0 15,43 10 0-15,45-1-8 0,11-21-72 16,-3-26-1048-16,-49-19-401 16,-43 0-3272-16</inkml:trace>
  <inkml:trace contextRef="#ctx0" brushRef="#br0" timeOffset="99478.68">19558 16856 9209 0,'0'0'2609'0,"0"0"-1329"0,0 0-335 0,0 0-561 15,0 0-232-15,-80-19-40 16,57 28-112-1,7 4-128 1,4 0 32-16,4-4-24 0,8-6-64 16,0 0 7-16,0-3 177 15,0 0 273-15,0 0 183 0,8-3-56 16,4-12-400-16,0 2-896 0,-4 0-4098 16</inkml:trace>
  <inkml:trace contextRef="#ctx0" brushRef="#br0" timeOffset="100325.21">20080 17164 9418 0,'0'0'3168'15,"0"0"-1800"-15,-119-23-207 0,63 23-321 16,5 26-40-16,2 12-464 31,14 9-312-31,18 7-24 0,17 4-80 16,5-5-16-16,31-1-312 16,7-11-192-16,17-13-200 0,0-18-401 15,0-10 753-15,-12-19 408 16,-8-22 40-16,-9-20 344 31,-11-28 153-31,-8-19 239 0,0 7-56 16,-8 24-144-16,4 27 288 15,4 31-480-15,8 6-344 0,-1 13-24 16,26 19-168-16,11 51 72 16,4 32-8-16,-5 9 128 0,-20-13 16 15,-18-31-8-15,-17-26-8 16,0-9-88-1,-8-6-112-15,-8-1 88 16,0-3 112-16,0-19 8 0,4-3 536 16,4-22-136-16,8-16-408 15,20-23-64 1,43-24-120-16,37-30 96 16,19 4-208-16,-14 22 168 0,-26 39 80 15,-35 37-40-15,-16 13 24 16,4 9-16-16,-4 23 80 0,-1 12 240 15,-3 17 232-15,-4 18-176 32,1 10-40-32,-14 16-176 0,1-13-80 15,-4-6-880-15,-4-29-2049 16,0-29-4592-16</inkml:trace>
  <inkml:trace contextRef="#ctx0" brushRef="#br0" timeOffset="100559.13">22112 16795 15091 0,'0'0'3128'16,"0"0"-1359"-16,0 0-1521 31,0 0-248-31,0 0 0 0,-20 143 288 0,16-16 24 16,4 16-160-16,0-6-56 15,0-39-96-15,0-35-632 16,0-18-816-16,-4 3-777 0,-7-10-2056 16,-9-13-1832-16</inkml:trace>
  <inkml:trace contextRef="#ctx0" brushRef="#br0" timeOffset="100710.29">21682 16557 12410 0,'0'0'2961'0,"112"-28"-2041"0,3 28-648 16,29 12-128-16,11 27-136 15,-11 8 72-15,-21 7-80 16,-23 0-56-16,-33-13-1344 0,-31-9-3873 16</inkml:trace>
  <inkml:trace contextRef="#ctx0" brushRef="#br0" timeOffset="100989.63">22730 16941 8913 0,'0'0'1713'0,"0"0"-1305"0,-40 89 544 15,5-9 16-15,-14 21-168 32,6-2-479-32,6-17-321 0,18-31-921 15,6-13-583-15,10-3-120 0,-1-3 23 16,4-7 497-16,0-15 520 15,4-10 584-15,8-22 2168 0,-8-29 809 16,-4-32-800 0,-20-34-441-1,-20-10-336-15,-4 19-592 0,8 32-344 0,17 38-119 16,6 25-225-16,2 10-120 16,11 22-1153-16,0 16-5192 15,0 3 640-15</inkml:trace>
  <inkml:trace contextRef="#ctx0" brushRef="#br0" timeOffset="101425.47">23216 17240 11442 0,'0'0'3073'31,"0"0"-1257"-31,0 0-840 0,0 0-608 16,-99 0 80-16,43 19 161 15,0 6-169-15,8 10-312 0,4 4-120 16,16 5-8-16,8 3 0 0,16-2-216 15,4-7-433 1,4-3-39 0,16-10-160-16,4-12 296 0,1-13 552 15,3 0 288-15,-1-25 80 16,-3-10 432-16,-8-26 88 0,-8-21-167 16,-8-20-209-16,-21 4-248 0,-6 22 80 15,0 25-80-15,2 25-120 16,1 4-144-1,-4 13-16-15,-4 9-664 16,-3 22-921-16,7 48-487 16,11-4-2921-16,6-2-3313 0</inkml:trace>
  <inkml:trace contextRef="#ctx0" brushRef="#br0" timeOffset="101907.66">23076 17421 5329 0,'0'0'1408'15,"0"0"-440"1,0 0 304-16,0 0 89 0,0 0 351 16,0 0-216-16,0 0-423 0,88 9-537 15,-60-9-264 1,8-9-144-16,0-4-8 0,4-3-72 0,-4-9 32 31,-4-4-80-31,-8-5 0 16,-13-8-152-16,-11-3-128 0,-7 8 280 15,-38 2 224-15,-34 22 56 16,-29 26 72-16,5 25 456 16,23 13 24-16,29-4-168 0,26-5-263 31,5 5-185-31,9 10-40 16,11 7-128-16,7-7 32 0,29-3-16 15,24-7 8-15,35-12-72 16,21-22-24-16,15-13-200 0,-7-13-336 15,-36-15-1145-15,-29-1-3800 0</inkml:trace>
  <inkml:trace contextRef="#ctx0" brushRef="#br0" timeOffset="102294.87">23734 17453 1256 0,'0'0'3296'15,"0"0"-1847"-15,0 0-257 0,0 0 136 16,0 0 289-16,92 19-113 0,-56-19-704 31,3 0-544-31,6-13-104 16,-2-9-152-16,1-7-128 0,-8-12-1032 15,-9-7 72-15,-18-9 144 16,-9 0 944-16,-13 3 200 0,-26 13 840 31,-13 22-120-31,-8 19 464 16,0 15 73-16,-4 40-57 0,9 21-568 16,11 0-384-16,20-6-72 15,20-10-280-15,4-9-32 0,24 0-64 16,12 6 0-16,27 0-296 31,33-6-1192-31,31-20-2353 16,-11-8-616-16,-16-17-1992 0</inkml:trace>
  <inkml:trace contextRef="#ctx0" brushRef="#br0" timeOffset="102476.12">24889 17383 13482 0,'0'0'3025'16,"0"0"-2569"-16,0 0-80 16,0 0 296-16,0 0 129 0,116 16-297 15,-56-7-336 1,4-2-168-16,11-7-1001 16,-11-7-1887-16,-20-9-5826 15</inkml:trace>
  <inkml:trace contextRef="#ctx0" brushRef="#br0" timeOffset="103632.81">16482 17608 4544 0,'0'0'6298'0,"0"0"-4394"0,0 0-1904 0,0 0 256 16,0 0-240-16,0 0 728 15,148-13 121-15,-49 10-137 16,37 3-176-1,20 0-40-15,3 3-144 16,0 7-88-16,-11 0-176 16,3-1 40-16,1 1-72 0,3-1-72 15,12-3 152-15,20 1 16 16,21 2 224-16,7 1 8 0,15 3-103 31,6 0-73-31,-1 2-88 16,0 7-80-16,-7-6 80 0,-9 3-128 15,-8 0-8-15,-5-3 56 16,-2-3-56-16,-5-7 88 16,0-3-48-16,-4 4-32 0,-8-4-16 31,-11 0 8-31,-13 3 0 16,-15-2 48-16,-17-1-48 0,-11-3 16 0,-16 0-16 15,-12 0 8-15,-1 0-8 16,-8-3 48-16,1-1-48 15,-4 4 0-15,3 0 0 16,1 0 32 0,8 0-32-16,-1 10-8 15,5 0 0-15,-4 2-104 0,-16-2-56 0,-21 3 48 16,-11-7-32-16,-12 0 32 16,-4-3-169-16,-9 4-103 15,-19-7-576-15,0-7-952 0,-15-8-5154 16</inkml:trace>
  <inkml:trace contextRef="#ctx0" brushRef="#br0" timeOffset="110530.26">16431 16783 4656 0,'0'0'2233'0,"0"0"-1033"15,8 0-400-15,-4 0 65 16,-4 0 391-1,0 0-192-15,0 0-408 16,0 0-160-16,0 0-144 16,0 0-56-16,0 0-39 0,0 0-129 15,0 0-120-15,0 0 72 16,0 0 16-16,-4 0 80 0,-4 0 8 31,-4-10 16-31,-4-2-176 16,-12-1 24-16,-4-6-32 0,-8-4-16 15,-7-2 0-15,-5-4 56 16,-4 1-56-16,1-1 8 16,-1 1-8-16,4-1 8 0,-1 4-8 31,6-1 0-31,-5 1 0 16,-4 0 0-16,-4-1 0 0,-19-5-16 15,-20-11 8-15,-25-5 0 0,-4-7-8 16,1 6 16-16,12 7-8 15,11 2 8-15,-4-2 0 16,0-3 0 0,-3 3-8-16,-8 6 0 15,-5-4 8-15,-4 5 0 0,-3 2-8 16,-4 4 0-16,-5 5-56 0,1 1 64 16,3 6 0-16,12 0 0 15,1 4 0 1,12 2 0-16,7 3-8 15,21 1 8-15,14 3-56 16,22 0 56-16,7 3 0 0,-8 0-16 16,-4-3 16-16,1 3-8 15,10 0-64-15,9 0 8 0,4-3-200 16,13 3-24-16,3 0 55 31,8 0 57-31,4 0-272 0,0 0-24 16,0-4-640-16,4 4-752 15,8-3 31-15,20-3 1 16,-4 0 408-16,0-1-761 0</inkml:trace>
  <inkml:trace contextRef="#ctx0" brushRef="#br0" timeOffset="110907.77">13120 15450 4032 0,'0'0'1601'16,"0"0"-177"-16,0 0-232 16,0 0 241-16,0 0-577 0,0 0-440 15,-44-13-216-15,-4 28-192 16,-8 5 120-16,-23 2-104 16,-16 10 24-16,7-7 0 15,8-6 16-15,20-3-16 16,20-10 32-16,1 4-8 15,7-4 80-15,12-3 48 0,12 1 120 0,8-4 144 16,0 0-320 0,8 0 8-16,12 3 128 15,-1 6 288 1,9 4-87-16,0 6-313 16,0 9-160-16,4 4 120 0,0 6-128 15,7 10 64-15,6 3 0 16,15 6-64-16,3 3-144 15,33 13-665-15,-17-13-1855 0,-11-15-1865 0</inkml:trace>
  <inkml:trace contextRef="#ctx0" brushRef="#br0" timeOffset="118947.86">15846 17729 9434 0,'0'0'3072'0,"0"0"-2048"0,0 0-576 16,0 0 905-16,0 0 119 15,0 0-464 1,0 0-472-16,0 0-240 15,0 0 25-15,0 0 7 0,0 0 32 16,0 0-16-16,0 0-24 16,0 0 40-16,0-10 40 0,3-5-120 15,1-8-280 1,0-11 0-16,0-8 8 16,4-5-16-16,0-23 0 15,0-16 0-15,4-28 0 0,-8-13-112 16,-1 3 72-16,2 10-8 15,-1 18 56-15,8 14 32 0,-5 12-32 32,2 16-72-32,-5 13 64 15,4 9-64-15,3-6 72 0,-2-3-72 16,6-4-24-16,-7 7 0 16,5 6-8-16,-6 4-8 0,1 2 0 15,-4 4 48-15,1 3 56 31,-1 3-160-31,-4 0 8 16,0 7 0-16,0-1 80 0,3 4 32 16,-3-1-16-16,0 1-16 15,0 6 80-15,0 0-48 0,0 0-56 16,0 0-40-16,4 0-144 16,0 0-81-1,4 0-63-15,8 0 192 16,8 0 240-16,16 0 16 0,24 9 40 15,27 4-48-15,25 0 40 16,8 3-8-16,-5 0-40 0,-12-3 0 16,-11-4 0-1,-8-3 0 1,0 1 0-16,-8-7 40 0,-9 3 8 16,-11-3-48-16,-13 3 0 0,1-3 0 15,8 0 0-15,8 3-8 16,7-3 8-16,1 4 8 0,-4-2 0 31,4 2 64-31,-5-1-56 16,5-3-8-16,-4 3 0 15,7 0 8-15,-3 4 32 0,-4-7-48 16,4 3 8-16,-5 0-8 0,6 0 8 16,-2 0-8-16,0-3 56 31,6 3-56-31,-6 1 0 15,0 2 0-15,2-3 0 0,-6 4 8 16,5-1 0-16,-9-3 0 16,5 3 72-16,-3-2-72 0,-7-1 48 15,2 0-48-15,-8 0 8 32,4-3 89-32,4 0-33 0,0 0-8 15,0 0-8-15,7 0-56 0,1 0 8 16,3 0-8-16,2 0 8 15,2 4 0-15,5-2-8 16,-5 1 8-16,13 1 0 16,11 2-8-1,13 1 0-15,-12-1 8 0,-20-3-8 16,-24 0 32-16,-17 0-24 0,9-3-8 16,4 3 0-16,4-3 0 15,-4 4 0-15,-9-4 0 16,1 0 8-1,4 0-8-15,0 0 8 16,-4-4-8-16,4 1 8 16,-1-3-8-16,1 0 16 0,0-1-16 15,-4-2 8-15,-1 2 0 16,1-2-8-16,0 3 8 16,3-1-8-1,2 1 0-15,-1 0 0 16,3 2-8-16,5 1-72 0,4 3 72 15,0-3-48-15,3 3 48 16,-3 0-72-16,0 0 8 16,-4 0 72-16,-1-3-16 0,-3 0-25 31,4 3 41-31,0-4 0 16,0 1 9-16,4 0-9 0,7 3 0 0,1 0 8 15,3 0-8-15,2 0-89 0,-10 0-15 16,-3 0-48-1,-5 0 136-15,-3 0-64 16,-3 0 64 0,2 0 16-16,-3 0 0 15,4 0-72-15,-1 0 72 0,9 3 0 0,0 0-72 16,0 1 64-16,3 2-352 16,-3-3-40-16,-4 6 24 15,0-5 48 1,-5 2 312-16,-3 1 16 15,1-1 8-15,-6-3-8 16,0 1 32-16,-2 1-32 0,2-1 64 16,-7-4-64-16,-4 3 8 15,0 0 0-15,-4 0 0 0,0-3 72 32,-4 4-80-32,0-4-8 15,4 3-48-15,-9 0 56 0,9 0 56 16,-4 0-48-16,4 3-8 15,0-2 0-15,0 2-96 16,-4 0 96-16,0 1-40 0,0-1 40 16,-9 1 0-16,-2-4-64 15,-2 3 64 1,-7-3-56-16,5 3 8 16,-1 1 48-16,-1 3 0 0,1-1 0 15,5 4 48-15,-2 2 32 16,2 1-32-16,-2 3-40 15,-3 0 40 1,0 7-48-16,-8-4 8 16,5 7 64-16,-5 3 64 0,0-1-128 15,0 4 120-15,0 3-112 0,-5 0-8 16,1 3 32-16,4 7-32 16,0 0 0-1,0-1 80-15,0 4-88 16,0-3 48-16,0-4 0 15,0-2-48-15,0-5 72 0,0-8-72 16,0 3 56-16,0-4-40 16,0-2-16-16,0 2 56 0,0 4-40 31,-8-3-16-31,4 3 48 16,-7 3-48-16,-2 3 8 0,5 0 32 15,-8 3-40-15,4 3 0 16,1-2 56-16,-2 2-48 15,2 1-8-15,-2 2-56 0,-2 4 48 32,-2 0-72-32,2 0-32 15,-1-4 112-15,0-2-96 0,0-1-104 16,4-5 144-16,1-8-16 16,-2 1 72-16,5-7 0 0,-3-2-8 15,6-5 0-15,-3-2 8 16,0-6 0-1,5 0-8-15,-1-5-40 16,-5-5 40-16,5 4 0 0,-11-1 8 16,-2-3 104-16,-7 0 16 15,-3 0-8-15,-13 0 0 0,0 0-112 16,-8 0 8-16,-3 0 0 0,-5 0 8 31,0 0-8-31,-8 0 8 16,4 0-8-16,-7 0 8 0,3 0-16 15,-8 0 48-15,4 0-40 16,-3 0-8-16,-1 0 8 16,0 0 8-1,1 0 32-15,-1 0-48 16,-4 0 0-16,1-3 8 16,-5-1-8-16,-8-1 0 0,-8-5 40 15,-20 0-24-15,6 1 48 16,22-1-48-16,16 7-8 0,28 0 40 31,1 0-48-31,-10 3 0 16,-6-3 8-16,-9 3 0 15,1 0 8-15,-1 0-8 0,3 0-8 16,-2 0 8-16,-1 0-8 16,-3-3 0-16,-9-4 8 0,-20-3-8 15,-8-5 8 1,13-1 0-16,16 0-8 15,19 3 8 1,20 7 0-16,-12 0-8 0,-8-4 16 0,-3 3-16 16,-1 2 16-16,-4-2-8 15,0 4 8-15,0-4-16 16,1 4 0-16,-4 3 0 16,-2-3-16-16,2 3 8 15,-1 0 8-15,4-3 0 16,4 3 0-16,0 0 0 0,5 0 0 15,-5 0 0-15,-4-4 0 16,-19 2 8 0,-17-11 48-16,-23 0-48 15,-9-3-8-15,12 4 8 16,33-1 0-16,23 10-8 0,21-1 0 16,-1 4-48-16,-8-3 48 15,-12 3 0-15,-3 0 0 0,-5-3 16 31,0 0-16-31,0 3 48 16,1-3-32-16,-5 3-16 16,1 0 48-16,-1 0-40 0,8 0 0 15,5 0 0-15,3 3 0 16,8 6-8-16,-4-2-8 0,4 3 8 31,-4-4 0-31,-3 3 0 0,-17-6 0 16,-16-3 48-16,8 0-48 15,9 0 8-15,8 0-8 0,15 0 0 16,-8 0 8-16,0-9 0 16,-4 3-8-16,4-4-8 15,1 0-56-15,-1 1 64 16,-4 0-8-16,5-1-48 16,-1 3 48-16,8 1 0 15,0 0-24-15,4-1 32 0,5 4 0 16,-2-6 0-16,2 3 16 15,3-4-8 1,0 3-8-16,1-2 0 16,-1 3 0-16,0-1 0 15,0 4-104-15,4 0 104 0,4 0 8 16,9-1-8-16,-5 2 0 16,4 2 0-16,-4 0 0 0,-4-4-8 31,0 4 16-31,0 0-8 15,0 0 16-15,4-3-8 16,0 0 48-16,4 0-48 0,0-4 64 16,9 5 128-16,3-5 16 15,0 4 41-15,8-4 15 0,0 4-8 16,4 0-72-16,0 0-112 31,0-3-8-31,0 3 120 0,1-7-8 16,-2-3-112-16,-3-3-72 0,0-3-8 15,1-3 0-15,-2-7-56 16,1 1 8-16,4 2-160 16,4 1-424-1,4-4-689-15,13 7-2904 0,2 7-7593 16</inkml:trace>
  <inkml:trace contextRef="#ctx0" brushRef="#br0" timeOffset="141327.64">12276 8147 384 0,'0'0'4609'16,"0"0"-3393"-16,0 0-416 16,11-16 72-16,-7 16 344 0,-4-3 73 15,0 3-433 1,0 0-392-16,0 0-256 15,0 0-112-15,0 0-40 16,0 0-56-16,0 0-56 0,0 0 56 16,0 0-8-1,0 0 8-15,0 0 8 16,0 0 176-16,-4 0 144 0,-4 0 96 16,-4-7 24-16,-11 1-296 15,-5-1 0-15,-4-2 8 16,-9 0 41-16,2-1 23 0,-5 1-88 31,4 2 8-31,0 1 56 0,5-1 16 16,-1 1-64-16,0 0-80 15,-4 3-64-15,4 3 48 16,-7-4-48-16,-6 4-8 0,-3 0 8 16,-8 0-8-16,2 0 0 31,-2 0 0-31,0 0 8 0,4 0-8 15,0 0 0-15,4 0 16 16,12 0 32-16,8-3-48 16,8 3-8-16,13 0-168 0,11 0-1017 15,0 0-3223-15,15 0-1666 0</inkml:trace>
  <inkml:trace contextRef="#ctx0" brushRef="#br0" timeOffset="146121.34">15769 12141 936 0,'0'0'4465'0,"0"0"-2801"0,0 0-456 15,0 0-312-15,0 0 513 16,28-67-121-16,-28 58-152 16,0 2-15-16,0 1-417 0,0-3-216 31,0 2-24-31,-7 1-280 16,-6-4-88-16,-6 1-96 0,-5-1-16 0,-12 0-88 15,-5 1 104-15,-10 3 8 16,-5-4-8-16,-3 7 0 15,-1 0 8-15,0 3 0 16,0 0-8 0,8 0 8-16,-3 3-8 15,3 7 0-15,4 2 0 0,-4 4 8 0,4 0-8 16,-3 3 0-16,3 3 8 16,0-2-8-16,-4 5 8 15,4-3 0 1,-4 0 72-16,9-3-72 15,-1 4 56-15,12-8 0 0,1 2 8 16,3-5-64-16,3 4 88 16,5-3-40-16,1-1-8 15,3 4-40-15,-5 0-8 0,2 3 64 32,-5 6 0-32,4 1 56 15,-4 6-72-15,0 3 8 0,0 0 8 16,4 6-56-16,-3 3 120 15,-1 4-80-15,3 3 0 16,2-1 56-16,7 1-8 0,0-6-80 31,4-4 32-31,3-6-48 16,5-3 64-16,0-4-8 0,0 1-48 0,0 2 104 16,13-2-56-16,2 6 24 15,2-3 8-15,7 0-32 16,-1 5 40-16,5-5 8 15,8 7-32 1,4-4 32-16,4-1-56 16,4 1 16-16,3-6-56 0,1 3 64 15,0-7-72-15,4 0 0 0,-1-3 48 16,-3 1-40-16,4-1 8 16,8-3 0-1,16 6 32-15,16 7 201 16,15 6 23-16,8-3-144 15,-7 0-64-15,-12 0-56 0,-17-6 0 16,0-4 40-16,1 3-40 16,4-2 8-16,-4 0 40 0,8-4-40 31,-4-7-8-31,2 5 0 16,-13-8 0-16,-14-2 0 0,-15-4 0 15,0 0-8-15,0 1 16 16,16-1 0-16,-1 1-8 31,9-1 40-31,-1 0-40 0,5-3 40 16,12 4-48-16,-9-1 8 15,-2 1-8-15,2-1 0 0,-16 3 0 16,10 1-8-16,-2-4 8 16,-3 4 0-16,16-4 8 0,15 3-8 15,21-2 8-15,11 3-8 16,-8-4 8-1,-11 0-8-15,-16 0 0 16,-5 7 16-16,-14-6-16 0,-18 2 0 16,-11 1 0-16,-4-4-8 15,7 3 8-15,9 4 0 0,8-3 0 16,4 2-8 0,11 5 8-16,12-5 8 15,17 1 0-15,0-4 0 16,-16-6 0-16,-25-3-8 15,-22 0 8-15,-6 0 0 0,9 0 8 16,12 0-8-16,3 0 0 16,9 0-8-1,-4 0 0-15,12 0-8 16,15-3 8-16,8 0-8 16,5 3 0-16,-9-3 0 0,-22 0 0 15,-22 0 0-15,-11 3 0 16,0-4 0-16,4 1 8 0,12 0 0 31,23-7 0-31,9 1 0 16,15-4-8-16,1-2 8 15,-5 2 0-15,-12-3-64 0,-7 3-48 16,-11 4-48-16,-21-1 40 31,-9 0 32-31,1 4 72 0,8-6-32 0,12-1 40 16,3-3 8-16,0 0-8 15,-7-3 8-15,1 3 0 16,-6-3 0-16,5 0-8 0,-5-3-112 16,1 0 32-16,0-4-24 15,-4-3-25-15,0-2 9 16,0-1 24-16,-5 0-8 16,1-3-16-16,0 4-72 15,-5-4-80-15,5-3 40 16,-3 3 32-16,-2-3 72 0,-3-3-16 15,0 2 104-15,-9 1 40 16,1 0 0 0,-8-3 8-16,-4 6-16 15,0-3 8-15,0 3 0 16,-8 0 8-16,8 0-8 0,-9 0 8 16,2 3-8-16,-2 1 0 15,-6-1 8-15,-1 0-8 0,-5 7 0 31,-3-7 8-31,0 3 0 16,0 1-16-16,-3-4 16 16,-9-3-16-16,-8-6 8 0,-8-1-64 15,0-2 64-15,-4-3 8 16,-4-1-8-16,1 7 8 0,-1-4 0 16,-1 4 0-1,1 6 48-15,1-3-48 16,-5 3 0-16,-4 0 16 15,-7 0-8-15,-9 3 0 0,0 1-8 16,-4 2-8-16,1 4 0 16,-1-1 0-16,4 1 0 15,0 3 8-15,1-1 0 16,-1 1 8-16,0 3-8 16,-8-3 8-16,1-4 0 15,-21-2 0-15,-16-7 0 0,-16 0-8 16,-7-3 0-16,12 9 0 15,11 4 0 1,12 6-8-16,0 3 8 16,5 3 0-16,-9-3 0 15,-3 1 8-15,-8-2-8 0,-5 2 8 16,-8-7 0-16,-7-7 0 16,-1 1-8-16,5-1 0 0,-1 0 0 31,16 4 0-31,5 2 0 15,4 5 0-15,-6-1 24 16,-2 9-24-16,-8 4 8 0,-1-4-8 16,-4 7 8-16,-3-7-8 15,-5 7-8-15,1-7 8 0,-4 5-8 16,7 1 8 0,5 1 0-16,10 3 0 15,6 0 8-15,0 0-8 16,3 7 0-16,-4-2 0 0,-8 5 0 15,2 0-8-15,-2-7 8 16,1 4-8-16,-1-1 8 16,0-3 8-1,1 3 8-15,3 1-8 0,8-1 40 16,5 7 0-16,-1-1-48 16,1 1 8-16,-9 0 48 0,0-1-48 15,-4 1 48-15,5 6 24 16,0 3 8-1,3 4 16-15,0 5-96 16,5 4 40-16,-1 0-40 16,4 4 0-16,13-8-8 0,19-2 8 15,8-4 0-15,8-3 0 32,-7 4-8-32,-5 2 0 0,-4 4-32 15,-4 16-408-15,16-7-1272 16,12-12-3473-16</inkml:trace>
  <inkml:trace contextRef="#ctx0" brushRef="#br0" timeOffset="148273.26">15745 11693 2880 0,'0'0'4273'0,"0"0"-3201"15,0 0-768-15,0 0-24 16,0-13 897-16,0 7-121 0,0 3 0 16,0-3-400-16,0-1-264 15,0-5-32 1,0-1 48-16,0-3-87 16,4-6 55-16,1-4-64 0,-5 1-8 15,0-7-80-15,0-2-80 16,0-5 64-16,0-2-56 0,0 0-72 15,0-1-64-15,-5 1 64 32,-3 0 144-32,1 3-88 0,-1 0-48 15,-1 3-32-15,-2-4 48 16,-6-2 136-16,6 3-160 16,-5-3-72-16,-4 3-8 0,0 0 8 15,0 0-8-15,-4 3 0 31,0 0 0-31,0 0 0 0,-4 0 8 16,0 0-8-16,-4 0 0 16,0-3 0-16,1 3-8 15,-5-3 0-15,0 6-48 0,0 1 56 0,1-1 0 16,-1 6 8 0,-1 1 8-1,-2 0-16-15,3 5 0 0,-3-2-16 16,-6 3 0-16,6 0 16 15,-6 3-16-15,2-3 16 16,-1 0 0-16,4 3 0 0,-4 1 0 16,0 2-72-1,5 3 72-15,-5 1 0 16,8-1 0-16,5 7 8 0,-1-4-8 16,-5 2-8-16,5 1 8 15,-7 1-8-15,-1 0 0 16,-4 0-40-16,-4-1 48 0,0 4-8 31,-3-3 0-31,-1 3 0 0,0 0 0 16,5-3-8-16,2 3 16 15,-2 0-8-15,6-3 8 16,2 3 0-16,-5 0 0 0,0 0-8 16,1 0 8-16,-2 0 0 31,6 3-8-31,-1 3 0 0,4 1 0 15,-4 3 8-15,0-5-8 16,-3 2 0-16,2 3 8 16,-6-4 0-16,3 0 0 0,0 1 0 15,1-4 0-15,-1 3 0 16,8-3 0 0,8 1 0-16,0-2 8 0,12-2-8 15,4 4-8-15,0-4 8 16,5 0 8-16,-2 0-8 15,1 3-8-15,-7-3 8 0,-2 3-8 16,-3 0-112 0,-3-3-40-16,-5 4-8 15,8-4 80-15,-1 0 16 0,10 0 64 16,3 0-112-16,4 0 72 16,-1 0 0-16,5 0 0 15,0 0-288-15,0 0-272 0,0 0-649 31,9 0-999-31,7 0-609 0,-9-4-1184 16</inkml:trace>
  <inkml:trace contextRef="#ctx0" brushRef="#br0" timeOffset="149005.97">13323 9918 1800 0,'0'0'2032'0,"0"0"-519"0,0 0-401 0,0 0 32 15,0 0 208 1,0 0-127-16,0 0-273 0,0 0-184 15,-8-54-56 1,8 54-168 0,0 0-160-16,-4 0-192 0,0 0-192 15,-4 0-88-15,-12 10 64 0,-4 3 24 16,-12 6 144-16,1 3-40 16,-9 0 97-16,-4 0 47 0,4 4-32 31,0-4-24-31,4-3-88 15,1 0-32-15,11-6-64 0,8-1-8 16,4-2 0-16,4-4-8 16,4 1 8-16,0-4 0 0,0 3 8 15,-4 1-8-15,4 2 64 32,-4 0 56-32,-4 1-48 0,5 3 56 15,-6 0-32-15,6-4-24 16,-2 0-16-16,2 1-48 15,7-3 0-15,0-4-8 0,4-3-16 16,0 3-88-16,0-3 96 31,0 0 8-31,0 3 72 0,15 3 56 16,9 4 600-16,4 3 0 16,8-1-272-16,4 4-48 0,8 3-88 15,-5 3-144-15,6 1-48 0,-6 5-24 16,1 1-31-1,-8 2-9 1,0 5-16-16,-4-1-40 16,-1 2 48-16,1 2-48 0,-8-4 8 15,1-7-8-15,-6-6 0 0,-3-3 0 16,-4 1 8-16,-4-8-16 0,4 1-40 31,-8-3-473-31,8 2-535 16,-4-6-1152-16,-4-2-3882 15</inkml:trace>
  <inkml:trace contextRef="#ctx0" brushRef="#br0" timeOffset="154781.72">5717 15027 328 0,'0'0'1144'31,"72"-86"496"-31,-29 35 249 0,-2 1-273 16,-2-1 384-16,1 0-71 16,-12 7 175-16,-4 5-647 15,-9 11-161-15,-6 6-232 0,-9 3-368 16,0 6 48-16,-4 4-256 16,-20-1-159-1,-28 4-217-15,-36 6-24 0,-39 22-88 16,-12 13 16-16,3 9-16 15,16 1 40-15,41-14 8 16,23-2-48-16,20-7 96 0,12 0-96 16,4 7-8-1,8 9-80-15,5 6-72 16,7 4 152-16,28 6-64 0,15-3 72 16,17 0 64-16,7-1-56 15,6-5 88-15,-2 2-88 16,-11 5 40-16,-9-2-48 0,-14 1-8 31,-18-4-144-31,-15-5 15 16,-4-1 17-16,-23-6 120 0,-18 0 112 15,-10-10 17-15,-9-2 167 16,-3-7-24-16,-6-10-24 0,2-6-8 16,-1 0-72-16,16-13 0 31,9-12-168-31,15-10-112 0,16-7-704 15,12-2-761-15,36-7-2496 16,3 10-1592-16,10 12-856 0</inkml:trace>
  <inkml:trace contextRef="#ctx0" brushRef="#br0" timeOffset="155196.42">6004 14881 4216 0,'0'0'4153'0,"0"0"-2160"15,0 0 31-15,0 0-255 16,0 0-913-16,0 0-808 0,-12 73 632 16,4 19 32-16,4 16-264 15,4-3-240-15,0-10-16 0,0-25-144 31,7-16 8-31,-2-19 16 16,7-10-64-16,-1-2-8 0,2-11 0 16,6-6-24-16,2-6 24 15,10-25 360-15,5-32 200 0,9-32-87 16,-2-32-177-16,-7-18-32 31,-12-1-192-31,-13 32-64 0,-6 38 32 16,-1 29-32-16,-4 12 80 15,4 10-24-15,0 7-64 16,3 5-120-16,6 7-761 0,6 26-279 16,30 31-752-16,-10-3-2449 31,1-6-1360-31</inkml:trace>
  <inkml:trace contextRef="#ctx0" brushRef="#br0" timeOffset="155874.45">6833 14713 9249 0,'0'0'4233'15,"0"0"-1608"1,0 0-977 0,0 0-1376-16,0 0-200 0,0 105-72 0,-8-7 224 15,-8 10-80-15,4-16-136 16,-4-29 40-16,0-24-48 16,4-14-416-16,0-3 200 0,-1-6-80 31,6-7 192-31,-1-9 104 15,8-18 0-15,0-40-176 0,4-40-472 16,16-42 144-16,4 7 232 16,-1 28-232-16,-14 44 496 15,-5 46 8-15,0 12 584 0,0 3-584 32,7 38 288-32,10 35-288 0,10 25 488 15,9-3-352-15,-4-15-40 16,0-33-48-16,-4-18-48 15,8 0 0-15,-1-7-656 0,10-13 336 16,-6-9 280-16,-2-22 40 31,-2-41 56-31,4-39-56 0,-2-28-312 16,-9 6-112-16,-17 32 112 16,-7 41 312-16,-8 42 688 0,0 9 392 15,0 0-1080-15,-8 41-8 0,-12 35 8 16,-7 39 240-1,-5 8-128 1,-1-5-96-16,10-29 88 16,3-35-104-16,5-16 88 0,-2-10-88 0,6-6-48 15,2-9 32-15,5-9 16 16,4-11 184-16,9-44-184 0,34-44-312 31,32-64 152-31,21-35-256 16,12-2-696-16,-16 34-481 15,-29 63 913-15,-19 45 680 0,-16 32 1553 16,-4 9-9-16,0 10-560 0,-4 3-712 16,-4 42 0-16,-9 30 224 31,-7 37 65-31,0 21 7 16,0 13-304-16,-7 3-120 0,3-7-40 15,-4 1-104-15,-5-10-416 16,6-35-1497-16,-9-28-4112 0</inkml:trace>
  <inkml:trace contextRef="#ctx0" brushRef="#br0" timeOffset="156416.51">6227 16094 6705 0,'0'0'8018'16,"0"0"-5786"-16,0 0-888 15,0 0-575-15,0 0-401 0,-44 12-304 16,28 43-56-16,-8 21 32 31,-3 28 160-31,-5 11-104 16,4-10 32-16,4-10-24 0,4-25-56 15,8-16 88-15,-1-16-136 16,10-10 0-16,-1 1 136 0,4 0-136 16,0-4-8-16,20-9-136 15,27-10 16 1,37-6 128-16,40-28 176 15,12-17 72-15,-18 4-248 0,-34 3-1152 16,-16 9-785-16,-27 7-2480 16,-2 3-1352-16</inkml:trace>
  <inkml:trace contextRef="#ctx0" brushRef="#br0" timeOffset="156592.54">6977 16640 3728 0,'0'0'11187'15,"0"0"-9155"-15,0 0-592 0,0 0-543 47,0 0-617-47,90-38-280 16,-45 22-48-16,30-3-881 0,-15-3-1335 16,-1 3-4385-16</inkml:trace>
  <inkml:trace contextRef="#ctx0" brushRef="#br0" timeOffset="156969.04">7856 15995 4825 0,'0'0'7657'0,"0"0"-4920"16,0 0-641-16,0 0-712 0,0 0-791 15,0 0-505-15,0 0-32 16,4 70 304-16,4-9 256 0,-3-1-376 31,-1 6-144-31,3-2 56 16,-3 0-144-16,4-1-8 0,-8-9 0 15,0-10-400-15,0-5-584 16,0-11-321-16,0-15-951 16,0-7-2865-16,0-6-2785 0</inkml:trace>
  <inkml:trace contextRef="#ctx0" brushRef="#br0" timeOffset="157175.51">7881 15894 11946 0,'0'0'4161'0,"0"0"-2385"0,0 0-279 15,0 0-521-15,-84-57-416 0,64 57-528 16,-8 19-32-16,-8 22-104 15,-8 32-40-15,-12 22-800 16,-7 10-1153-16,19-25-2864 16,12-24-2816-16</inkml:trace>
  <inkml:trace contextRef="#ctx0" brushRef="#br0" timeOffset="157317.2">7402 16837 4544 0,'0'0'3273'15,"92"6"712"-15,8-6-1504 16,35-16-841-16,17-9-480 0,-9-4-528 16,-8-3-632-16,-23 4-808 15,-29 6-4297-15,-23-4-5033 0</inkml:trace>
  <inkml:trace contextRef="#ctx0" brushRef="#br0" timeOffset="159915.85">8534 14173 4841 0,'0'0'2224'0,"0"0"-824"0,0 0 97 16,0 0 55-16,0 0-64 0,0 0-680 16,0 0-319-16,-4-9-9 15,-12 9-256-15,4-4-48 16,-8 1-128-1,-3 0-48-15,-5 3 128 16,0-7-120-16,-8 1 160 16,-9-3-160-16,2-1 0 0,-13-6-8 15,0 4 8-15,-4-5 64 0,0 2-72 16,1-1 16 0,4-3 80-16,-1 3-96 15,4 0 0-15,4 0-8 16,-4 3 16-16,-4-2 16 15,0 2-24-15,-7 0-40 0,3 0 40 16,-4 1 0-16,8 2 0 0,1 4-8 31,-1 6 8-31,8 0-8 16,-8 0 0-16,1 0 0 16,-1 6 8-16,0 4-8 0,-4-4-32 15,0 0 40-15,4 1 0 16,0-4 8-16,2-3 0 0,1 0 0 31,-3 0 80-31,-3 3-88 16,-5 1-72-16,-4 2 72 15,1 3-8-15,3 1 0 0,0 2 8 16,5-2 0-16,3 0 0 16,-4-1 0-16,4 4 0 0,0-3-16 15,-4 2 8 1,0 1 8-16,0 6 0 15,1-4-16-15,-5 5 8 16,4 2 8-16,-4 0-8 0,5 1 8 16,0-1-40-1,-1 0 40-15,0 3 0 16,4-3 8-16,0 0 32 0,4 4-40 16,5-4 0-16,-1 1-8 15,-4-1-24-15,4 3 32 16,-4 0 16-16,-8 1-8 0,5-1 56 15,-5 1-64-15,-3 2-8 16,-2 1 8 0,6 0-8-16,-1-4 8 15,5 3-8-15,-1 4 8 16,3 0 72-16,6 3-64 0,3 3 64 16,0 3-24-16,5 7-40 15,-2 3-16-15,6 2 0 0,-1 5 8 31,4-1 40-31,-4 3-40 16,5 1 48-16,-1 12 24 16,4-7-64-16,4 4 144 0,3 0-152 15,10-7 8-15,-1 8 104 16,3-2-112-16,6 1 16 0,3 9-8 16,7 10-8-1,14 16 72-15,7-3-64 16,3-7-8-16,1-9 56 15,-4-7-56-15,4-3 0 0,0 7 88 16,4-4-88-16,4 0 16 16,4-2-16-16,8-1-48 15,3 3 32-15,8-2-40 16,14 2 56-16,3-6 8 16,-1-3-8-16,-3-16 0 15,-16-16 8-15,-13-9 32 0,1-1-40 16,7 3 8-16,22 8 0 15,26 2-8 1,20 0 64-16,9-2 64 16,0-11-8-16,-13-6-56 15,-12 0 112-15,2 1-104 0,-6-1-24 16,-4 0-32-16,5-2-16 16,-8-5 80-16,3-12-72 0,1-3-8 31,4-3-64-31,-1-12-64 15,0-5 72-15,5 1 0 16,-1 0 56-16,5-3 160 0,4 3 8 16,-1-3-40-16,1-1-24 15,-4-2-96-15,-5-1 0 0,1-2 0 16,-5 3 0 0,-7-4 48-16,3 4-56 15,-7-1 0-15,4-2 8 16,0-4 88-16,3 3 128 0,-7-6-72 15,-4 0-104-15,-17 1 72 16,-11-1-120-16,-12 6 8 16,-1-9 48-16,9-3-56 15,12-13 72-15,-1-10-72 16,6 1 0-16,-10-1 80 16,-7 4-80-16,-5 3 48 0,-2 3 128 15,-14 6-39-15,1-3 71 16,-4 0-96-1,-4 1-56-15,-4-4 80 16,8-19-136-16,0-19 0 16,7-26 0-16,-7 10-96 0,-4 19 96 15,-15 26 48-15,-6 22-40 16,-3-7 216-16,-4-6-104 0,0-10 80 31,0 1 16-31,0-4-160 16,-11 4 8-16,-2-4-56 15,-2 4 0-15,2-1 64 0,-2 1-72 16,-6-1-16-16,1 1 16 16,-8-4-48-16,-4 0 32 31,-7 4-56-31,-8 3-8 0,-6 6 72 0,1 3-48 16,-8 0 56-16,9 9 120 15,-1-2-120-15,4 0 80 0,5 2-72 16,-6-2-8-1,2 3 0 1,-5-7-32-16,-8 0-32 16,-11-2 56-16,-25-8-112 0,-20 1 112 0,-7 3 0 15,20 16-48-15,23 9 48 16,27 14-64-16,10 2 64 0,-13 0 8 16,-8 4-72-16,-11 0 24 31,-1 5-24-31,1 4-104 15,-13 6-296-15,-11 20-729 0,-13 15-631 16,20-3-1065-16,24-9-3296 0</inkml:trace>
  <inkml:trace contextRef="#ctx0" brushRef="#br0" timeOffset="162266.69">9012 14551 3728 0,'0'0'1913'0,"0"0"191"15,0 0-271-15,0 0-49 16,0 0 192-16,0-80-527 0,0 71-249 15,0 6-384 1,0-1-336 0,0 4-336-16,0 0-144 0,0 4-120 0,4 14-112 15,4 8 64-15,-4 6 120 16,4 6 48-16,4 3 64 16,-4-3-56-16,-1-6 0 0,6-7 64 31,-5-5-72-31,3-11 0 0,6-9 32 15,11 0 16-15,7-25 184 16,29-20-32-16,32-28-112 16,27-28 120-16,4-10-96 0,-15 18-104 15,-32 21 40-15,-40 33-48 32,-16 14 0-32,-5 6 56 0,-2 3-48 15,-9 6-8-15,-8 10-40 16,0 3-992-16,-12 23-1056 15,-25 31-625-15,2-3-1208 0,3-3-4328 0</inkml:trace>
  <inkml:trace contextRef="#ctx0" brushRef="#br0" timeOffset="166031.56">5278 16015 8409 0,'0'0'2457'0,"0"0"-1113"0,0 0-512 15,0 0-40-15,-7 0-23 16,7 0-217-16,0 0-320 15,0 0-32-15,0 0-48 0,0 0-80 16,0 0 32-16,0 0-104 0,0 0 0 16,0 0 264-1,7-4 120-15,6 1 40 16,15-10 72-16,19-6-112 16,41-9-88-16,52-14-128 15,34-8-96-15,30 2 32 0,19 7-88 16,-4 6 209-16,9 6 47 0,-5 4-264 31,-16 6 176-31,-12 0-176 16,-23-1 72-16,-17 5-80 15,-20-1-48-15,-19-3-56 0,-24 3-112 16,-29 3 16-16,-19 7 87 31,-9-3-111-31,-3-1 24 0,0 3 96 16,-4 1-144-16,-15 3 80 15,-10 0-16-15,-3 3-304 16,-12 0-664-16,-11 12-1521 0,-9-2-2424 0</inkml:trace>
  <inkml:trace contextRef="#ctx0" brushRef="#br0" timeOffset="166534.69">5673 16087 1296 0,'0'0'6425'16,"0"0"-5209"-1,0 0-832-15,0 0-255 16,0 0 287-16,0 0-56 16,0 0-248-16,0 0 344 0,0 0 392 15,16-3-168-15,7-3 264 16,18-7-23-16,30-9-97 0,45-13-240 31,55-12-56-31,44-11-56 16,21 5-120-16,18 5-16 0,-7 7 32 0,-11 6-200 15,-21 3-48 1,-39 6-32-16,-34 4-88 16,-41 6 48-16,-38 4-48 15,-23 2 0 1,-16 4 48-16,-9-1-40 0,-2 1 32 16,-5 6 88-16,-4-3-16 15,-4 3-64-15,0 0-48 0,0 0-168 16,0 0-576-16,3 0-1264 15,1 3-2889 1,5 0 304-16</inkml:trace>
  <inkml:trace contextRef="#ctx0" brushRef="#br0" timeOffset="169506.4">6247 8290 760 0,'0'0'0'16,"0"0"-144"-1</inkml:trace>
  <inkml:trace contextRef="#ctx0" brushRef="#br0" timeOffset="172387.34">5430 8217 704 0,'0'0'5297'0,"0"0"-4193"0,0 0-336 16,0 0 48-1,0 0 17-15,0 0 23 16,0 0 40-16,-12-32-200 16,8 22-200-16,4-2-48 0,0-1-24 15,0 0 200-15,-3-6-87 16,3 0-305-16,0-3 24 0,0-4 8 31,0-2-136-31,0-7 48 16,0 0-72-16,0-6-96 0,0-4 48 15,-4-5-56-15,-1-7 0 16,1-1 0-16,-4-8 0 16,4-1 8-16,-3-3 64 0,-2 3-64 31,5-12 112-31,0 12-112 15,0-6 0-15,4 0 80 0,0 16-72 16,0-6 32-16,0 6-40 16,4 5 0-16,0 8 64 15,0 6-56-15,1 0-16 0,-5 3 64 16,0 3-56 0,0 1 0-16,0-1 8 15,0 3-16-15,0 4 96 0,0-1-96 16,0 1 0-16,0 3-16 15,4-1-24 1,0 5 40 0,-1-1 8-16,1 3-8 0,0-3 56 0,4 2-56 15,-8 2 0-15,5-1 40 16,2 3-40-16,-3 1 0 0,0-1 72 16,4 3-72-16,-4 1 0 15,0-1 0-15,0 4 0 16,4-1-8-1,-4 1-16-15,0 3 24 16,3 0 0-16,-2-3-8 0,-1 6 0 16,4 0-104-16,8 0 40 15,4 0-32-15,8 0 104 16,7 0 0-16,14 0 0 0,7 3 0 31,19 3 80-31,20-3-80 16,21 1 16-16,0-2 40 0,-5 2-56 15,-16-1 8-15,-7 0-8 16,-15-3 0-16,-15 3 32 16,-9 1-32-16,10-1 0 0,25 0 0 31,23 0 0-31,17 3 0 16,-4-3 8-16,-8 1 8 0,-13-1-16 0,-4 0 0 15,1 0 40-15,-1 1 8 16,-7 2-48-16,4-3 8 15,-21 0 0-15,-7 0 0 16,-16 0 64 0,1-3-64-16,5 4 0 0,27-1 64 15,-1 0-64-15,-5 0 64 0,0-3-72 16,-10 3 0-16,-5 0 40 16,-1-3-40-16,-4 4-8 15,-2-1 8 1,3 0 0-16,-5-3 0 15,9 3 0-15,-1 1 0 0,5-1-8 16,0-1 8-16,0 2 0 16,4 2 8-16,-1-3-8 31,-3 1 56-31,0 2-56 0,-1-3 0 16,-3 1 0-16,0-4 0 15,0 2 8-15,4-2 24 0,-1 0-24 16,1 0-8-16,-4 0 0 15,0 0 0-15,-4 0 0 16,-4 0 0-16,-9 0 0 0,1 0 8 31,-4 0-8-31,0-2 16 16,-5-2-16-16,5 1 0 0,4 0 32 16,0 0-32-16,12-1-8 0,0 4 8 15,7 0-40-15,5 0 32 16,-5 0 8-16,5 0 0 15,-8 0 0 1,-4 0 8-16,-4 0 0 16,-5 0-8-16,-6 0 8 0,-2 0-8 0,-3 0 0 15,-4-3 0-15,4 0 0 16,-5 0 0-16,6-1 0 16,3 4 0-1,-1-2 0-15,1-1-8 16,4 3 8-16,-4-4-48 15,8 4 40-15,-5 0-96 0,6 0-8 16,-2 0-24-16,-3 0-16 31,0 0 40-31,0 0 16 0,-1 0 80 16,1 0-80-16,0 0-136 16,0 0 32-16,4 0-8 0,-9 0 16 15,1 0-120-15,-8 0 40 16,-4 0 144-16,-4 0 128 31,-4 0-16-31,-4 0 8 0,0 0 8 16,-4-3 0-16,0 3 8 15,0 0-8-15,3 0-8 0,2 0 8 0,3 0-72 16,-1 0 64-16,-2 0-48 16,-2 0 56-16,-2 0 8 15,-6 0-8-15,-3 0 8 16,0 0 8-1,-4 0-8-15,0 0-16 16,4 0-80-16,5 0-8 16,-2 3 88-16,5 6 0 0,4-2 8 0,0 6 8 15,4-3 0-15,0-1 40 16,-4 4-48 0,-5-4-64-16,2 1 56 15,-9-1-113-15,3 0-23 16,-7 1 64-16,4 3 80 15,-4-4 48-15,0 4-32 0,0 0-8 16,0-1 169-16,0 4-105 0,0-3-16 31,0 6 24-31,-4 0-8 16,-7 3 48-16,3 1-64 16,-4-1 0-16,0 3 192 0,-8 4 56 15,8 2-56-15,-4 1-152 16,0 6-88-16,0 3 72 0,4-2-80 31,0 2 0-31,4 0 64 16,0 1-64-16,-3-1 0 15,2 3 0-15,1-3 0 0,-3 4 56 16,-2-4-56-16,-2 1 0 0,2-7 0 16,-2-1 8-16,2-5 0 15,2-1 8 1,3-2-16-16,0-4 8 15,3 4-8-15,2-7 0 16,-1 3 0-16,0-3 0 0,4-3 0 16,-4 3 0-1,0 0 0-15,0 0 40 16,-1 0-40-16,2 3 0 0,-1-3 40 16,0 3-40-16,4 1 72 15,0 2 0-15,0 4 56 16,0-4 112-16,0 4-224 0,0-4 72 15,0-3 24-15,4 0-32 16,3-5 24 0,-2-5-88-16,-1-6-16 15,0 1 80-15,-4-7-72 16,4 0 136-16,0 0 64 0,0 0 80 16,-1 0 64-16,6-10-272 15,-5-5-80-15,-4-11-304 0,0 0-984 31,-8-2-4465-31</inkml:trace>
  <inkml:trace contextRef="#ctx0" brushRef="#br0" timeOffset="176629.21">16148 11363 1792 0,'0'0'4105'15,"0"0"-2761"-15,0 0-272 0,0 0 169 16,3 0 103-16,-3-6-112 31,0 3-208-31,5-4-360 16,-1 1-39-16,0 0-161 0,-4-4-112 0,8 4-96 16,-4-4-104-16,3-3-144 15,-2 0 128-15,7 1-136 0,-5-7 56 16,2-3 16-1,-1-1-72 1,-4-5 80-16,-4-4-80 16,0-3 56-16,0-6 72 0,0-4-48 0,0 1 120 15,0-1-104-15,-4 1 0 16,0 0 32-16,0-1-104 0,-1 1-16 31,-2 2 24-31,-5-2 16 16,-1-1-48-16,-2 1 0 15,-1-4 16-15,-4 4-16 0,0-3 0 16,0 2 0-16,-3 1-16 0,-5 2 32 16,4 1-16-16,-1 6 8 31,6-3 40-31,-5 6-16 16,0-2-32-16,-4-2-24 0,-4-2-32 15,-8 0 40-15,-4 0 16 16,1 0 0-16,-9 0-104 0,-1 0 88 15,-2 0-24-15,3-1 40 32,0 5-64-32,1 2 40 15,-1 0 24-15,0 4-8 0,1-1-8 16,-5 4-40-16,-4 3 56 0,0-1-64 16,0 1 16-16,1 3 24 0,-5 3-32 15,0-3-96 1,0 7-128-1,-16-1 176-15,-19 3-144 16,-21 1 64-16,-7-1 120 0,11 0-88 16,17 1 104-16,15-4 40 0,1 0-48 15,14 1 8-15,10 2 48 0,7 1 0 32,8-4-48-32,-11 3 64 15,-21-5-16-15,-24-1 0 16,-11 3 0-16,-9 3-16 0,13 4 16 15,7 3 0-15,16 0-8 16,-3 3-16 0,7 0 24-16,0 0 0 15,4 0 0-15,16 0 0 16,13 0 0-16,-1 0 0 0,-7 0-8 16,-10 0 16-16,-6 3-8 15,3 3 0-15,8-3 0 0,8 4 24 16,13-4-24-16,7 0-8 31,8-3 0-31,12 4-320 16,5-4 80-16,2 0 48 0,5 0-89 15,0 0 9-15,0 0-224 16,8 0 264-16,4-4-360 0,0-5-976 0,8-7-241 16,0 3-431 15,-4-3 400-16</inkml:trace>
  <inkml:trace contextRef="#ctx0" brushRef="#br0" timeOffset="177192.44">12554 9071 3528 0,'0'0'1385'0,"0"0"-329"16,0 0-560-16,0 0 160 15,0 0 152-15,0 0 48 16,0-35-360-16,0 35-327 0,0 0-9 16,0 0-160-16,-8 0 8 0,-8 0 136 15,-8 6-144-15,-4 7 8 31,-8 3 152-31,-7-1-152 16,-5 5 192-16,-4-1-16 0,4 0-104 16,-4 3 56-16,5-6-128 15,3 3 88-15,8-3-80 0,8 0 32 16,4-4-48-16,12-2 0 16,1-1-8-16,2-2 0 15,5-1-88 1,0-3 96-16,0 0 0 0,4-3 0 15,-3 3 72-15,3 1-72 16,0-1 0-16,0 7 152 0,0-4-152 16,0 3 0-1,0 1 8-15,3 2-8 16,13 1 192-16,4 6 136 16,12 1 216-16,8 2 128 0,8 0-88 15,23 6 24-15,30 1-151 16,13 6-233-16,-9-6 16 15,-22-4-232 1,-31-6 64-16,-17-3-72 16,-3 3 0-16,0 6-729 0,-8 7-1231 15,-7-7-1033-15,-14-6-3472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2420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714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4851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5967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0686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C8404F5-E6E3-4230-97AC-47EA4B50A5BD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1324538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550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Feature </a:t>
            </a:r>
            <a:r>
              <a:rPr lang="en-US" sz="4860" b="1" spc="-1" dirty="0">
                <a:solidFill>
                  <a:srgbClr val="125DA2"/>
                </a:solidFill>
                <a:latin typeface="Open Sans"/>
                <a:ea typeface="Open Sans"/>
              </a:rPr>
              <a:t>Engineering, </a:t>
            </a: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Dimensionality Reduction</a:t>
            </a:r>
            <a:r>
              <a:rPr lang="en-US" sz="4860" b="1" spc="-1" dirty="0">
                <a:solidFill>
                  <a:srgbClr val="125DA2"/>
                </a:solidFill>
                <a:latin typeface="Open Sans"/>
                <a:ea typeface="Open Sans"/>
              </a:rPr>
              <a:t>:</a:t>
            </a: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 </a:t>
            </a:r>
          </a:p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Feature Selection and Feature Extraction</a:t>
            </a:r>
          </a:p>
          <a:p>
            <a:pPr algn="ctr">
              <a:lnSpc>
                <a:spcPct val="90000"/>
              </a:lnSpc>
            </a:pPr>
            <a:endParaRPr lang="en-US" sz="4860" b="1" spc="-1" dirty="0">
              <a:solidFill>
                <a:srgbClr val="125DA2"/>
              </a:solidFill>
              <a:latin typeface="Open Sans"/>
            </a:endParaRPr>
          </a:p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Video-I/Part-II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24074C-04A4-4984-8CCD-BFB946571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624" y="3429000"/>
            <a:ext cx="2735975" cy="31978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054163-DE25-4990-BBDE-399CAF056B9C}"/>
                  </a:ext>
                </a:extLst>
              </p14:cNvPr>
              <p14:cNvContentPartPr/>
              <p14:nvPr/>
            </p14:nvContentPartPr>
            <p14:xfrm>
              <a:off x="-1295440" y="1456240"/>
              <a:ext cx="55440" cy="55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054163-DE25-4990-BBDE-399CAF056B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304440" y="1447600"/>
                <a:ext cx="730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5783AB-F055-48F8-8301-EAF076023884}"/>
                  </a:ext>
                </a:extLst>
              </p14:cNvPr>
              <p14:cNvContentPartPr/>
              <p14:nvPr/>
            </p14:nvContentPartPr>
            <p14:xfrm>
              <a:off x="2705040" y="2325960"/>
              <a:ext cx="7063200" cy="95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5783AB-F055-48F8-8301-EAF0760238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95680" y="2316600"/>
                <a:ext cx="7081920" cy="970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Feature Selection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842282-E657-4E46-8B2A-82C8664C5D82}"/>
              </a:ext>
            </a:extLst>
          </p:cNvPr>
          <p:cNvSpPr/>
          <p:nvPr/>
        </p:nvSpPr>
        <p:spPr>
          <a:xfrm>
            <a:off x="355600" y="2161792"/>
            <a:ext cx="78740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5900" lvl="2" indent="-5715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Why Feature Selection?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9BAB8E5-071D-4D95-B1AF-C9E0DF615931}"/>
                  </a:ext>
                </a:extLst>
              </p14:cNvPr>
              <p14:cNvContentPartPr/>
              <p14:nvPr/>
            </p14:nvContentPartPr>
            <p14:xfrm>
              <a:off x="1619280" y="2296080"/>
              <a:ext cx="8906040" cy="2157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9BAB8E5-071D-4D95-B1AF-C9E0DF6159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9920" y="2286720"/>
                <a:ext cx="8924760" cy="217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77131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Feature Selection Methods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842282-E657-4E46-8B2A-82C8664C5D82}"/>
              </a:ext>
            </a:extLst>
          </p:cNvPr>
          <p:cNvSpPr/>
          <p:nvPr/>
        </p:nvSpPr>
        <p:spPr>
          <a:xfrm>
            <a:off x="355600" y="2161792"/>
            <a:ext cx="7874000" cy="238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5900" lvl="2" indent="-5715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Filter Methods</a:t>
            </a:r>
          </a:p>
          <a:p>
            <a:pPr marL="1485900" lvl="2" indent="-5715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Wrapper Methods</a:t>
            </a:r>
          </a:p>
          <a:p>
            <a:pPr marL="1485900" lvl="2" indent="-5715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Embedded Methods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9DE1931-A9FC-4301-92A0-34E98CC2EF28}"/>
                  </a:ext>
                </a:extLst>
              </p14:cNvPr>
              <p14:cNvContentPartPr/>
              <p14:nvPr/>
            </p14:nvContentPartPr>
            <p14:xfrm>
              <a:off x="5299920" y="2336040"/>
              <a:ext cx="1556280" cy="1748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9DE1931-A9FC-4301-92A0-34E98CC2EF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0560" y="2326680"/>
                <a:ext cx="1575000" cy="176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20724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Feature Selection : Filters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842282-E657-4E46-8B2A-82C8664C5D82}"/>
              </a:ext>
            </a:extLst>
          </p:cNvPr>
          <p:cNvSpPr/>
          <p:nvPr/>
        </p:nvSpPr>
        <p:spPr>
          <a:xfrm>
            <a:off x="355600" y="2161792"/>
            <a:ext cx="78740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5900" lvl="2" indent="-5715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Filter Methods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42B8FD5-BA3F-49C2-AA03-349129335B5C}"/>
                  </a:ext>
                </a:extLst>
              </p14:cNvPr>
              <p14:cNvContentPartPr/>
              <p14:nvPr/>
            </p14:nvContentPartPr>
            <p14:xfrm>
              <a:off x="1048320" y="2106360"/>
              <a:ext cx="10275840" cy="4752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42B8FD5-BA3F-49C2-AA03-349129335B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8960" y="2097000"/>
                <a:ext cx="10294560" cy="477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42986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Feature Selection : Wrappers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842282-E657-4E46-8B2A-82C8664C5D82}"/>
              </a:ext>
            </a:extLst>
          </p:cNvPr>
          <p:cNvSpPr/>
          <p:nvPr/>
        </p:nvSpPr>
        <p:spPr>
          <a:xfrm>
            <a:off x="355600" y="2161792"/>
            <a:ext cx="78740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5900" lvl="2" indent="-5715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Wrapper Methods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ABCF9AF-6029-4B7B-BC7F-2A79C6A50A8E}"/>
                  </a:ext>
                </a:extLst>
              </p14:cNvPr>
              <p14:cNvContentPartPr/>
              <p14:nvPr/>
            </p14:nvContentPartPr>
            <p14:xfrm>
              <a:off x="501840" y="84600"/>
              <a:ext cx="10924560" cy="6133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ABCF9AF-6029-4B7B-BC7F-2A79C6A50A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2480" y="75240"/>
                <a:ext cx="10943280" cy="615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72787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Feature Selection : Embedded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842282-E657-4E46-8B2A-82C8664C5D82}"/>
              </a:ext>
            </a:extLst>
          </p:cNvPr>
          <p:cNvSpPr/>
          <p:nvPr/>
        </p:nvSpPr>
        <p:spPr>
          <a:xfrm>
            <a:off x="355600" y="2161792"/>
            <a:ext cx="78740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5900" lvl="2" indent="-5715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Embedded Methods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B2AB434-1993-486E-A749-F7844D31AB9F}"/>
                  </a:ext>
                </a:extLst>
              </p14:cNvPr>
              <p14:cNvContentPartPr/>
              <p14:nvPr/>
            </p14:nvContentPartPr>
            <p14:xfrm>
              <a:off x="1269000" y="2265480"/>
              <a:ext cx="9635040" cy="4347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B2AB434-1993-486E-A749-F7844D31AB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9640" y="2256120"/>
                <a:ext cx="9653760" cy="436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76978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</TotalTime>
  <Words>53</Words>
  <Application>Microsoft Office PowerPoint</Application>
  <PresentationFormat>Widescreen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Adobe Devanagari</vt:lpstr>
      <vt:lpstr>Arial</vt:lpstr>
      <vt:lpstr>Calibri</vt:lpstr>
      <vt:lpstr>Open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141</cp:revision>
  <dcterms:created xsi:type="dcterms:W3CDTF">2019-01-15T19:27:36Z</dcterms:created>
  <dcterms:modified xsi:type="dcterms:W3CDTF">2020-06-19T14:21:03Z</dcterms:modified>
  <dc:language>en-US</dc:language>
</cp:coreProperties>
</file>