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037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132453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Engineering, 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Dimensionality Reduction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: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Selection and Feature Extraction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Video-I</a:t>
            </a:r>
            <a:r>
              <a:rPr lang="en-US" sz="4860" b="1" spc="-1">
                <a:solidFill>
                  <a:srgbClr val="125DA2"/>
                </a:solidFill>
                <a:latin typeface="Open Sans"/>
              </a:rPr>
              <a:t>/Part-III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4074C-04A4-4984-8CCD-BFB946571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24" y="3429000"/>
            <a:ext cx="2735975" cy="31978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13042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 Feature Selection Methods</a:t>
            </a: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Python Implementation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7874000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Filter Methods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Wrapper Methods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Embedded Methods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64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28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Adobe Devanagari</vt:lpstr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138</cp:revision>
  <dcterms:created xsi:type="dcterms:W3CDTF">2019-01-15T19:27:36Z</dcterms:created>
  <dcterms:modified xsi:type="dcterms:W3CDTF">2020-06-19T15:00:16Z</dcterms:modified>
  <dc:language>en-US</dc:language>
</cp:coreProperties>
</file>