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24T17:26:09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14447 14077 1568 0,'0'0'4393'15,"0"0"-2417"-15,0 0-936 0,0 0 9 16,0 0 39-16,0 0 360 15,0 0-32-15,0 0-503 0,0 0-201 16,0 0-56 0,0 0-352-16,0 0 192 0,0 0-72 15,0 0-120-15,0 0-120 16,0 0-128 0,0 0-32-16,0 0 0 15,0 0 32 1,0 0-56-16,0 0 8 0,3 0-8 0,10 0 40 15,-1 0-40-15,8 0 0 16,-5 0 24 0,5 0-24-16,5 0 0 0,-2 0 0 15,1 0 8-15,4 0-8 0,0 0-72 32,4 0 72-32,0 4 16 0,3-1-16 15,1 3 0-15,8-2-48 16,-4-1 48-16,3 0 0 0,6 0 24 15,-10 0-24-15,9 0 0 16,-12 0 8-16,4-3-8 31,-9 4 0-31,1-4 8 0,-4 3-8 16,0-3 32-16,-4 3-32 0,4-3 8 16,-4 0 0-16,4 0-8 15,-1 0 8-15,10 0 0 16,-1 0-8-16,0 0 24 15,-1 0-24-15,1 0 8 0,-4 0-8 16,-4 0 0 0,4 0 0-16,-4 0 0 15,0 0-8-15,0 0 64 0,0 0-56 16,3 0 72 0,-3 0-64-16,0 0 0 15,0 0-8-15,0 0 8 0,-1 0-8 16,1-3 64-16,4 0-64 15,-4-1 8 1,8 1 0-16,0 0 40 0,0-3-48 16,0 3 0-16,0 0-8 15,-1-1 8 1,-7 4 0-16,0 0 0 0,-4 0 0 0,0 0 0 16,4 0-16-1,-4 0 16-15,0 0 0 16,0 0 40-16,4-3-40 0,0 3 8 31,4 0 0-31,-4-3-8 0,0 3-136 0,3-3 128 16,-4 3 8-1,1-4-104-15,4 4 104 16,0 0 0-16,5 0 64 0,-9-2-128 16,4 2-24-16,-1-4 88 15,9 1 88-15,0 0-88 16,4 3-32-1,-4-3-72-15,3 0 104 0,-6-1-88 0,-2 4-232 32,-7-3 320-32,-1 3-80 0,-6 0 120 15,3 0-40-15,-4 0 8 0,-1 0 88 16,5 0-96 0,4 0 144-16,4 0-136 0,4 0 80 15,0-3-88-15,-1 3-48 16,2-3-88-16,-1-3 40 15,-8 2 40-15,0 4-56 0,-1-3 112 32,-3 3 48-32,0 0 16 15,0 0-128-15,4 0 88 0,-5 0-24 16,10 0 72-16,-1-3-72 16,7 0 0-16,1-1 0 0,-1 2-64 15,2-1 8-15,-1-1 48 16,-9-2 0-1,-3 3 8 1,-4-1-48-16,1 4 48 0,-6-3 40 16,1 3-40-16,-1 0 0 15,6-3-8-15,3 3 8 16,0 0 0-16,3 0 24 0,1 0-24 16,0-3 0-1,0 3 0-15,0-3 8 16,-4 3-8-16,0 0 8 0,0 0-8 0,0 0 24 31,0 0-24-31,-4 0 0 0,-1 0 0 16,1 0 0-16,4 0 0 15,0 0 0-15,0 0 0 16,0 0-8-16,0 0 8 16,4 0 56-16,-4 0-56 0,4 0 0 15,-5 0-64-15,1 0 64 16,-4 0-48-1,-4 0-48-15,-5 0 96 0,6 0 8 16,-1 0-8 0,-5 0 0-16,10 0-40 0,-1 0 40 15,4 0 0-15,-5 0-16 16,1 0 8 0,-4 0 8-16,-1 0-48 0,-6 0 40 0,-1 0-56 31,-9 0 64-31,1 0 0 0,-4 0 0 0,0 0-272 15,0 0-784 1,-7 0-840-16,-29 0-457 16,4 0-744-16,0-3-4016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24T17:27:30.3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6586 9157 5369 0,'0'0'4321'16,"0"0"-2377"-16,0 0-104 0,4-58 137 31,-4 49-585-31,0-1-32 16,3 7-383-16,-3 0-401 0,0 3-112 15,0 0-376-15,0 0-80 16,0 0-8-16,0 3-160 0,0 16 160 31,0 13-96-31,-7 22 96 16,-6 25 176-16,-2 17-168 0,-2-4 48 15,2-23-56-15,7-18 0 16,-1-19-16-16,-2 6 16 16,-1 4-8-16,0 2-8 0,0-9-648 31,5-7-497-31,7-18-919 16,0-7-1849-16,0-3-832 0</inkml:trace>
  <inkml:trace contextRef="#ctx0" brushRef="#br0" timeOffset="479.69">6848 9077 5217 0,'0'0'2256'16,"0"0"-568"-16,0 0-159 15,0 0 503-15,0 0-463 16,0 0-721-16,28-44-784 15,-28 62 16-15,-4 11 264 16,-7 16 184-16,-2 12-64 0,-6 16-72 16,2-7-184-16,6 5-56 15,-2-5-56-15,2-12-96 16,3 0 128 0,0-6-128-16,0-13-8 15,4-10-40-15,4-9-280 0,0-10-368 16,0-6 104-16,0 0 64 15,16-22 464-15,7-13-496 16,9-6-729-16,1-10-207 0,-1 3 184 16,-5 7 1312-16,-7 9 168 31,-8 16 296-31,-4 13 552 0,-8 3-376 16,0 3-272-16,0 20 256 15,0 5 313-15,0 10-249 16,0 1-344-16,0-2-184 0,0 2 48 15,-3-4-200-15,3-7 40 16,0 1-48 0,0-7-112-16,3-3-928 0,17-13-633 15,0-6-831-15,4 0-1873 16</inkml:trace>
  <inkml:trace contextRef="#ctx0" brushRef="#br0" timeOffset="642.15">7203 9534 856 0,'0'0'7609'0,"0"0"-5120"16,0 0-1761-16,0 0-200 16,0 0 752-16,0 0-543 15,-20 73-201 1,16-44-408-16,4 3-88 16,0-1-40-16,0-2-1233 15,0-4-1071-15,0-9-2193 0</inkml:trace>
  <inkml:trace contextRef="#ctx0" brushRef="#br0" timeOffset="791.41">7306 9280 8433 0,'0'0'2161'0,"0"0"-425"16,0 0-968-16,0 0-768 15,0 0-792-15,0 0 72 0,0 0-1072 31,0 89-4386-31</inkml:trace>
  <inkml:trace contextRef="#ctx0" brushRef="#br0" timeOffset="1332.82">7658 9534 4016 0,'0'0'4993'0,"0"0"-3216"15,0 0-233-15,0 0 64 16,0 0 209-16,11-76-305 16,-26 76-944-16,-5 0-320 0,-1 0-120 31,-3 13-48-31,9 9-80 15,-2 3 0-15,10 4 0 0,7-1-80 0,0 4 32 16,20-3-56-16,4 3-120 16,8-7-16-16,-4 0 168 15,-1 1-64-15,-7-7-8 16,-3 0 136 0,-14-7-56-16,-3 5 56 15,0-5 8-15,-24 1 176 16,-11 0 264-16,-10-1-88 0,-6-5-208 0,-9 2 96 15,4-9-240-15,-11-6-712 16,11-10-2472 0,16-10-7763-16</inkml:trace>
  <inkml:trace contextRef="#ctx0" brushRef="#br0" timeOffset="1713.82">6251 9347 704 0,'0'0'11322'15,"0"0"-8737"1,0 0-993-16,0 0-144 16,0 0-392-16,0 0-527 15,95-48 199-15,-31 29-320 0,24-3-128 16,19-3-48-16,-3 6-152 0,-25 2-80 15,-19 12-216 1,-23 1-992-16,-1 1-457 16,-8 0-3352-16,-9 0-4201 15</inkml:trace>
  <inkml:trace contextRef="#ctx0" brushRef="#br0" timeOffset="2262.4">8876 9518 1720 0,'0'0'9178'16,"0"0"-6282"-1,0 0-1279-15,0 0-201 16,0 0-200-16,0 0-648 15,0 0-383-15,0 0-9 16,-11 20 96-16,11 11-80 0,0 4-96 16,0 3-88-16,0 3 16 0,0 1-24 31,0-7-576-31,0-3-361 16,0-10-1023-16,0-10-2961 15,4-12-4505-15</inkml:trace>
  <inkml:trace contextRef="#ctx0" brushRef="#br0" timeOffset="2418.16">9052 9236 7161 0,'0'0'6529'0,"0"0"-5440"0,0 0-577 16,0 0-328-16,0 0-184 15,0 0-184-15,-52 6-848 16,56 20-1097-16,16-1-1904 15</inkml:trace>
  <inkml:trace contextRef="#ctx0" brushRef="#br0" timeOffset="2727.03">9530 9433 9450 0,'0'0'3256'15,"0"0"-1255"-15,0 0-865 16,0 0-72-16,0 0-544 0,0 0-328 15,-108 28-48-15,69-3-144 16,7 7-120-16,8 0-64 31,11 3-560-31,9 0 192 0,4 0-104 16,13 3 80-16,10-3 264 16,1 0-208-16,0-6-17 0,1-1 465 15,-10-9-184-15,-6-3 248 16,-9-3 8-16,-9-4 592 31,-19 1 729-31,-15-4-161 0,-13 0-288 0,0-6-104 16,1 0-368-16,-1 0-232 15,0-22-168-15,16-3-1192 0,16-10-4945 16</inkml:trace>
  <inkml:trace contextRef="#ctx0" brushRef="#br0" timeOffset="3843">10422 9737 6001 0,'0'0'5577'31,"0"0"-3553"-31,0 0-951 0,0 0-217 16,0 0-32-16,0 0-176 15,32-86-416-15,1 71-136 0,6 2 8 16,1 0-56-16,-1 4 24 16,2 6 16-16,-9 3-80 31,-4 0 144-31,-9 0-152 0,-3 16-160 15,-12 6 48-15,-4 6 112 0,0 4 32 16,-16 3-32-16,-3 0 0 16,-9-7 24-16,0 1 24 0,3-10-48 15,5-6 8 1,9-7 0 0,3-6 88-16,8 0-40 0,0-15-56 15,19-14-152-15,14-9-104 16,7-10 136-16,7 0-152 0,1 4 128 15,-4 9 144-15,-8 10 64 0,-17 15-16 32,-2 7-48-32,-9 3-88 15,-8 22-216-15,0 7 304 0,0 9 56 16,-8 3 168-16,-9-3-216 16,6-3-8-16,-2-6 112 0,2-7-104 15,7-9-8-15,4-10 8 31,0-3 56-31,4-10 304 16,20-18-368-16,12-13-56 0,7-7 40 16,13-6-16-16,-4 0-48 0,0 10 72 15,-12 9 8-15,-12 12 64 16,-13 14-64-16,-6 9 0 31,-9 9-104-31,0 20 104 0,0 9 240 16,-5 6-64-16,-7 1-176 15,1 3 184-15,-2-4-184 0,6-6-432 16,3-6-592-16,4-16-1120 0,7-7-697 16,10-9-1784-16</inkml:trace>
  <inkml:trace contextRef="#ctx0" brushRef="#br0" timeOffset="4351.97">11542 9486 11690 0,'0'0'2393'15,"0"0"-1737"1,0 0-376-16,0 0-144 16,-60 99-72-16,53-67 8 0,2 2-72 15,5-4 0-15,5-5-528 16,18-9-857-16,14-10-343 16,6-6 56-16,4-19 719 0,9-13 953 31,-4-16 72-31,-8-6 160 0,-4 1 369 15,-17-1 1079-15,-6 12 905 16,-13 17-273-16,-4 9-840 16,0 13-832-16,0 3-632 0,-12 19-8 15,0 16-104-15,0 12 48 32,4 8 40-32,-4 17 16 0,0 27-112 15,-4 31-264-15,-11 13 296 16,-10 12 64-16,-10-5 16 15,-5-11-376-15,4-8-1256 0,0-17 936 16,9-32-368-16,14-28 543 16,9-22 401-1,4-13 120-15,1-3 200 0,2-10 545 16,1-6 991-16,1-9 376 16,7-36-951-16,0-34-617 15,20-51-24-15,23-22 32 0,25-10-408 16,16 3-64-1,8 29-80-15,-13 31-240 16,-11 33-152-16,-28 31-136 0,-1 19-728 16,10 6-697-16,-6 7-2704 15,-7 0-912-15</inkml:trace>
  <inkml:trace contextRef="#ctx0" brushRef="#br0" timeOffset="5115.79">13136 9134 9954 0,'0'0'2344'0,"0"0"-1128"0,0 0-679 32,0 0-129-32,0 0-280 15,0 0 40-15,4 86 472 0,-24 0-240 16,-8 25-320-16,-8 6 152 15,4-9-232-15,0-25-336 0,12-36-8 16,1-15 48-16,10-7-272 31,-2-8 144-31,3-5 199 0,4-6 225 16,4-6 297-16,0-18 471 16,12-17-568-16,12-10-104 15,11-9 456-15,5-3-256 0,8 3-240 16,0 10 248-16,-8 5-80 31,-8 20 8-31,-4 10-224 0,-5 9-8 0,-3 16-8 16,-4 12-240-16,-4 10 248 15,-4 7-104-15,-8 2 104 16,0 1 0-16,-12 0-64 0,-12-7 64 16,-4-6 0-1,-11-7-80 1,-2-15 80-16,-10-7 224 0,-1-6 72 15,5-2 72-15,2-15 152 0,13-5-16 16,8-3-63-16,9 6-297 16,6 3-144-16,9 6 0 0,9 10-1137 31,10 0-2031-31,9 7-4050 16</inkml:trace>
  <inkml:trace contextRef="#ctx0" brushRef="#br0" timeOffset="5577">13590 9655 6001 0,'0'0'2320'0,"0"0"-391"16,0 0-281-16,56-70 272 0,-52 51-471 15,-1 3-17-15,-3 4-704 31,0 5 16-31,-15 4-360 0,-5 3-384 16,-12 3 56-16,-4 13-56 16,0 16-128-16,-3 9 64 0,2 3-8 15,9 4 64-15,9 3 0 0,11-7-304 16,8-9 0-16,0-6-408 16,12-10 24-1,16-16 288 1,7-3 408-16,5-16 0 0,8-12 0 0,-8-10 8 15,4-7 72-15,-12-3-80 16,-4 7 72-16,-13 13 320 0,-7 5 320 16,-4 14 376-16,-4 9-976 31,0 0-112-31,0 19-80 16,-4 9-16-16,0 7 96 0,0 3-48 15,4 0-416-15,0-6-288 0,8-3-224 16,9-10-720-16,-2-10-265 15,17-9-1208-15,-8-15 281 32,4-11-3129-32</inkml:trace>
  <inkml:trace contextRef="#ctx0" brushRef="#br0" timeOffset="5881.93">14020 9594 6225 0,'0'0'2576'0,"0"0"-2192"31,0 0-119-31,-4 87-113 15,-11-40-152-15,2 4 120 0,-6-4-120 16,3-2-224-16,-5-10-153 0,10-7 273 16,-1-15 104-16,7-13 0 0,5 0 593 15,0-16-425-15,17-19-168 16,15-3-96 0,3-9 48-1,10-1-32-15,2-3 80 0,1 13 512 16,-12 6 392-16,-8 13 544 0,-9 16-656 15,-6 3-264-15,-6 13-528 16,-3 12 168 0,-4 10 233-16,0 3-233 15,0 3-104-15,-11 1 104 16,3-1-168-16,-5-3-520 0,6-6-809 16,-1-7-1215-16,4-12-4762 0</inkml:trace>
  <inkml:trace contextRef="#ctx0" brushRef="#br0" timeOffset="6280.5">14654 9093 12602 0,'0'0'2985'0,"0"0"-1897"0,0 0-1088 31,0 0 128-31,-28 101 512 16,4-12 8-16,0 22-256 15,1 10-192-15,2-7-95 0,10-28-105 16,2-29-561-16,5-15-7 16,4-14-1008-16,0 1-1281 0,0-7-1384 31,13-12-2768-31</inkml:trace>
  <inkml:trace contextRef="#ctx0" brushRef="#br0" timeOffset="6599.61">15040 9350 8809 0,'0'0'1649'0,"0"0"-1305"0,0 0-344 16,0 0 0-16,0 0 480 15,-40 76 120-15,-3-53-144 0,-9-8-296 16,-8-5 24-16,0-3-64 16,4-7-40-1,17 0 40-15,15 0 16 16,12 0 744-16,12 0-215 0,15 2-433 16,13 14 112-16,13 13 88 15,2 3-8-15,-3 2-16 0,4 5-304 16,-12 2-96-1,-4-3 240-15,-9 3-224 16,-6-2 40-16,-1-2-56 16,-12-2-8-16,0-6-216 0,3 0-1096 15,-3-7-1297-15,4-13-4296 16</inkml:trace>
  <inkml:trace contextRef="#ctx0" brushRef="#br0" timeOffset="7514.44">16116 9661 5097 0,'0'0'5529'0,"0"0"-3385"0,0 0-912 16,0 0-215-16,0 0-97 0,-44-89-112 15,40 70 0-15,-4 0-344 16,-4 3-112-16,1 4 65 16,-13 5-313-16,-4 7 16 15,-8 0-120 1,-9 19 0-16,-2 10 8 0,8 12-8 15,2 4-24 1,14-1-40-16,10-3-16 16,13 1 32-16,9-10 48 15,18-10-145-15,13-7 145 16,12-15 0-16,0 0 145 0,8-18 263 16,-8-14-296-16,-1-3 24 0,-11-3-64 15,-8 3-72-15,-13 6 144 16,-6 4-40-16,-5 12 352 15,-4 7 112-15,-4 6-568 0,0 6-160 16,-12 19 8-16,-1 10 152 31,6 4-120-31,-1 2 120 0,8 0-272 16,0-3-192-16,15-3-296 16,10-10-329-16,23-12-567 15,-9-6-1249-15,5-7-4424 0</inkml:trace>
  <inkml:trace contextRef="#ctx0" brushRef="#br0" timeOffset="7759.37">16837 9458 10098 0,'0'0'2904'0,"0"0"-1279"16,0 0-713-1,0 0 80-15,-83-13 80 16,43 26-440-16,-4 12-152 0,-8 7-183 0,4 6-153 15,5 7-96-15,2-4-48 16,13 3 8-16,13 1-80 16,11-1 64-1,4-2-224-15,24-7-401 16,16-7-31-16,12-6-544 16,35-18-320-16,-15-4-1481 0,-4-4-3024 0</inkml:trace>
  <inkml:trace contextRef="#ctx0" brushRef="#br0" timeOffset="8204.99">17116 9547 7801 0,'0'0'2305'16,"0"0"-833"-16,0 0-8 15,0 0-175-15,-91 0-17 16,55 16-560-16,-1 6-184 16,2 7 32-16,3 3-280 0,9 3-56 15,2 2-120-15,9 2-104 0,12-2 48 31,5 5-48-31,23-7-448 16,7-3-416-16,37-10-1104 16,-5-7-865-16,-3-11-2640 0</inkml:trace>
  <inkml:trace contextRef="#ctx0" brushRef="#br0" timeOffset="8539">17491 9579 9073 0,'0'0'2529'0,"0"0"-865"16,0 0-920-16,0 0-231 0,0 0 111 16,0 0-152-16,0 0 32 15,-104 92-296 1,80-54-120-16,0 3-16 16,9 1-72-16,6-5-8 15,9-2-584-15,0-3-264 0,16-13 184 16,9-6-97-16,6-13 561 0,5 0 208 15,0-19 184 1,0-9 657-16,-12-11 207 16,-9-2-104-16,-6-7-72 15,-9 4-272-15,-13 3 40 16,-11 6-167-16,-12 9-153 0,1 11-136 16,-1 11-184-16,4 4-456 15,12 22-553-15,12 7-1519 0,8-4-2897 0</inkml:trace>
  <inkml:trace contextRef="#ctx0" brushRef="#br0" timeOffset="8851.39">17790 9617 9089 0,'0'0'2065'0,"0"0"-1393"0,0 0-568 15,0 0 648-15,-69 76-200 16,42-35-400-16,3 4-104 0,8-1-48 16,8-3-352-1,8-6-104-15,4-6 24 16,20-13 16-16,8-7 416 16,11-9 1048-16,6-3-136 0,-2-19 257 15,1-10-185-15,-8-9-48 16,-9 0-80-16,-6-7-376 15,-9 4-160-15,-4 3-184 16,-9 9-128-16,-3 9-16 16,0 14-744-16,0 9-1240 15,-3 0-4161-15,-5 6-3233 0</inkml:trace>
  <inkml:trace contextRef="#ctx0" brushRef="#br0" timeOffset="9213">18140 9703 1568 0,'0'0'5729'16,"0"0"-4961"-16,0 0 0 0,16 82-199 31,-16-41-65-31,-8 4-296 16,-8-1-208-16,-8-6-88 15,8-3-344-15,-3-12 272 0,6-11 104 16,9-9 56-16,4-3 1160 15,0-6-80-15,17-16-928 0,10-7-64 16,9-6-88 0,11 0-8-16,6-3-240 15,-1 3 248-15,-5 7 288 16,-10 5 304-16,-18 8 576 0,-7 12-79 16,-4 3-953-1,-8 3-136 1,0 19 0-16,0 3 120 0,-4 10 136 15,0 0-200-15,0 0-56 0,4-3 0 16,0-1-128-16,16-5-472 16,20-4-1153-16,-1-9-1007 0,-3-10-3162 15</inkml:trace>
  <inkml:trace contextRef="#ctx0" brushRef="#br0" timeOffset="9441.77">19053 9334 8873 0,'0'0'2969'16,"0"0"-272"-16,0 0-801 31,0 0-1040-31,0 0-528 0,0 0-320 16,0 0 144-16,-73 95-8 16,50-28-48-16,-1 3-88 0,12 0-8 15,4 0-112-15,8-4 32 16,0-5-1128-16,16-7-184 15,32-7-673 1,-4-18-31-16,-1-13-3265 0</inkml:trace>
  <inkml:trace contextRef="#ctx0" brushRef="#br0" timeOffset="9641.75">18610 9499 5657 0,'0'0'4201'0,"0"0"-2145"16,0 0-752-16,0 0-63 0,120 0 95 16,-33 13-368-16,25 9-344 31,8-3-336-31,-21-3-288 16,-23-3-272-16,-28-3-1080 0,-24-4-2977 15,-16-3-3513-15</inkml:trace>
  <inkml:trace contextRef="#ctx0" brushRef="#br0" timeOffset="10960.53">21813 9566 384 0,'0'0'8945'0,"0"0"-7160"16,0 0-489-16,0 0-488 0,0 0 233 15,0 0-201-15,-71-22-384 16,43 31-80-16,-4 13-272 16,0 4-32-16,0 12-56 0,12 4-16 31,5 5-56-31,11 4 48 0,4-4 8 15,11 1-8-15,25-7-80 16,5-9 40-16,6-10 48 16,5-9 224-16,-1-13-136 0,-3-3 632 15,-8-26 32-15,-12-12 144 32,-12-16-511-32,-8-3-9 0,-8-7 56 15,-16 3-80-15,-16 10 8 16,0-3-160-16,-4 13-192 15,1 12 64-15,7 19-72 0,0 13-976 16,3 38-577-16,6 7-1495 16,15-4-3370-1</inkml:trace>
  <inkml:trace contextRef="#ctx0" brushRef="#br0" timeOffset="11387.72">22188 9569 7905 0,'0'0'2513'0,"0"0"-561"16,0 0-552-16,0 0-863 0,0 0-537 31,0 0-72-31,0 0-16 0,24 89-41 16,-28-41 121-16,-8-1-824 15,0 1 8-15,-4-7 112 16,4-9 224-16,0-13 256 0,5-13 176 16,-1-6 56-16,8-6 1232 31,0-23-360-31,0-6-408 0,19-9 72 16,9-1-151-16,4-2 263 15,12 3-200-15,4 2 232 16,0 10 56-16,-1 4-280 0,-7 12 128 15,-7 13-480-15,-7 3-56 16,-5 10-96 0,-5 18-32-16,-8 10 56 0,-4 4 24 15,0 5 8-15,3 4-8 16,-3-1 40-16,9 2-40 16,-2-8-128-16,10-3-1544 0,-10-12-2857 15,2-17-5897-15</inkml:trace>
  <inkml:trace contextRef="#ctx0" brushRef="#br0" timeOffset="12090.8">23634 9077 7481 0,'0'0'2593'32,"0"0"287"-32,0 0-855 0,0 0-489 15,0 0-616-15,0 0-384 16,0 3-536-16,-4 23 0 16,-7 8 80-16,-1 23 160 0,-8 23 24 31,3 18-200-31,2 8-64 15,11-21 137-15,0-18-137 16,4-29-329-16,0-3 81 0,12-1-920 0,3-2-304 16,9-10-1225-16,-3-12-343 15,-1-10-1721-15</inkml:trace>
  <inkml:trace contextRef="#ctx0" brushRef="#br0" timeOffset="12754.03">23929 9099 6729 0,'0'0'2729'0,"0"0"-329"0,0 0-784 31,0 0 145-31,0 0-1081 16,0 0-624-16,0 0-56 0,-24 41 80 16,-4 4 120-16,0 9-200 15,0 3 0-15,1 7-88 16,11-1 88-16,8-3-304 0,8-12-416 31,0-10-328-31,12-13 591 16,16-9-175-16,0-9 200 0,7-7-416 15,1-3 848-15,-8-17 72 16,0-2 64-16,-4-3 168 0,-12 0 304 16,-4 2 8-16,-4 7 177 31,-4 10-9-31,0 6-312 15,-8 0-472-15,0 22 0 0,-8 7 0 16,8 3 24-16,8 2-24 0,0 1 0 16,5-6-8-16,14-4-200 0,13-9 104 15,12-3-40 1,7-10 144 0,5-3 376-16,8-6-296 15,-1-20 48-15,1-6-128 0,-12-5 0 16,-8-5 48-16,-11 1 96 15,-14 3 424-15,-7 9 464 0,-8 10-176 0,-4 16-351 32,0 3-505-32,-20 13 0 15,-4 15 0-15,0 11-8 16,-3-1 8-16,6 6-72 0,10-2 72 31,11-7-201-31,0-4-279 0,15-9 8 16,21-6 176-16,12-13 16 15,8-3-128-15,8-3-320 16,3-22-712-16,1-10-153 0,-8 0 409 16,-4-6-128-16,-9 6 512 15,-23 3 511-15,-16 10 289 0,-27 9 0 16,-17 7-656-16,-9 3-3561 0</inkml:trace>
  <inkml:trace contextRef="#ctx0" brushRef="#br0" timeOffset="12990.85">23252 9134 10490 0,'0'0'2200'0,"0"0"-1312"31,131 6 233-31,-27 1 159 16,35 3-344-16,13 2-328 15,-5-6-320-15,-12-6-288 0,-19 0-536 16,-28-6-3593-16,-20-10-5505 16</inkml:trace>
  <inkml:trace contextRef="#ctx0" brushRef="#br0" timeOffset="13647.76">25794 9138 9618 0,'0'0'2712'0,"0"0"-1824"0,0 0-152 15,0 0 177-15,0 0-225 16,0 0-168-16,-59 37 360 16,22-8-496-16,-3 9-248 0,-3 10-8 15,2 9-128-15,10 3 8 32,11 4-56-32,13-4-448 0,7-6-304 15,7-13 224-15,25-9-184 16,11-13 400-16,-3-9 216 15,4-10 144-15,-12-16 1000 0,-11-19 72 16,-18-19-160 0,-11-29-232-16,-24 7-272 15,-8 3 1-15,-12 13-217 0,9 19-80 16,-4 2 0-16,-2 8-112 16,17 15-80-16,8 19-1321 15,13 19-1135-15,11 4-3369 0</inkml:trace>
  <inkml:trace contextRef="#ctx0" brushRef="#br0" timeOffset="13863.9">26005 9315 11106 0,'0'0'2904'0,"0"0"-2319"0,0 0-529 15,5 79 24-15,-5-28 96 16,7 10-32-16,1-1-88 0,0-3-56 16,-4-6-960-16,4-13-961 31,4-16-79-31,-1-12-417 0,-2-10-4224 0</inkml:trace>
  <inkml:trace contextRef="#ctx0" brushRef="#br0" timeOffset="14021.68">26204 9049 6025 0,'0'0'5473'16,"0"0"-5473"-16,0 0-616 16,0 0-360-16,0 0-505 15,0 0-3672 1</inkml:trace>
  <inkml:trace contextRef="#ctx0" brushRef="#br0" timeOffset="14322.41">26165 9251 7433 0,'0'0'1408'0,"0"0"-599"15,0 0 87-15,8 112-272 16,-5-61-56-16,-3 3-216 15,4 0-304-15,4-4-48 0,1-8 0 32,-2-17-272-32,5-6 272 15,1-16 248-15,-2-3 1881 0,6-15-273 16,-2-17-752-16,1-7-248 16,0-11 97-16,4-4-529 15,-1-3-112-15,6 3-96 0,-5 6-112 31,-1 13-104-31,1 9-144 16,-7 14-808-16,6 12-713 0,-2 6-4368 0,-10 10-969 16</inkml:trace>
  <inkml:trace contextRef="#ctx0" brushRef="#br0" timeOffset="14657.84">26459 9455 4128 0,'0'0'1569'15,"0"0"39"-15,0 0-104 16,0 0 105-16,0 0 287 16,100 35-1384-1,-69-39-256-15,6-11-256 16,-5-11-248-16,0-5 8 16,-13-11-224-16,-6-2 464 0,-10-1 128 15,-3 1 368-15,0 12 416 16,-16 10 257-16,-7 12-569 0,-1 10-288 31,-8 13-304-31,4 19 96 16,0 12-40-16,8 7-56 0,8 6 144 15,12 0-136-15,0-3-16 16,16-6 120-16,15-7-120 16,10-6-88-16,15-9-184 0,43-13-232 31,-16-8-1705-31,1-5-2752 0</inkml:trace>
  <inkml:trace contextRef="#ctx0" brushRef="#br0" timeOffset="14948.86">27451 9290 8953 0,'0'0'2849'16,"0"0"-2041"-16,0 0-400 15,-83 25 432-15,39 7-47 16,0 6-393-16,0 10-272 0,8 0 48 0,12-1-176 15,9-3-96-15,7-2-536 16,8-14 23 0,11-2 1-16,10-13 224 15,2-13 384-15,1 0 744 16,-4-23 193-16,-8-15-41 16,-8-22 88-16,-8-19-360 0,-19-1 248 15,-1 13-448-15,-1 13-127 0,1 23-169 31,5 5-128-31,-9 17-8 16,4 9-1697-16,8 3-4048 0</inkml:trace>
  <inkml:trace contextRef="#ctx0" brushRef="#br0" timeOffset="15672.37">28208 8817 10698 0,'0'0'1712'15,"0"0"-39"-15,0 0-313 16,0 0-24-16,0 0-56 0,0 0-519 16,16-38-761-16,-16 56-56 15,-8 21 48-15,-3 34-41 0,-6 28 49 32,6 14 73-32,3 2-73 15,8-9-8-15,0-29-73 16,11-18-47-16,-3-20-184 0,1-12-176 15,-1-7-296-15,-1-6 272 16,1-13 248-16,-8-3 264 0,0-38 312 16,0-26-296-1,0-6-32-15,4 4-8 16,8 6 24-16,9 15 168 16,6 1-168-16,9 2-8 0,4 10 8 15,7 20 88-15,1 12-80 16,1 3 160-16,-2 26-168 15,-7 8 120-15,-4 8-120 16,-13 3-80-16,-10-4 72 16,-13 4 8-16,0-7-40 15,-24-6 40-15,-16-3 0 0,-8-10 144 16,-8-3-144-16,-4-10 16 16,0-2-16-1,5-7-344-15,15 0-1168 16,21 0-1041-16,19 0-1616 15,0 0-2664-15</inkml:trace>
  <inkml:trace contextRef="#ctx0" brushRef="#br0" timeOffset="16120.11">29030 9563 6833 0,'0'0'2617'0,"0"0"-1137"16,63-77-760-16,-40 36 464 15,-2-3-168-15,-1-4-327 0,-5 1 119 16,-6 5-384 0,-9 4 240-16,0 4 272 15,-5 11-560-15,-18 7-232 16,-14 10-144-16,-10 6-8 0,-5 16-96 16,1 15 104-16,-1 14-80 15,7 6 80-15,10 6-72 16,15 0 24-1,12-3-16-15,8-13 0 0,0-6 0 16,16-12-168-16,12-14 232 16,8-9 136-16,3-3 48 0,10-22-32 15,-6-10-24-15,1-7-32 16,-8 1-88 0,0 0 0-16,-16 9 176 15,-1 13-120-15,-10 9 216 16,-1 10-280-16,-8 7-224 0,0 25 56 15,0 9 64-15,0 12-224 16,0 2-360-16,4-1-272 31,0-10-328-31,-1-12-545 0,5-10-967 16,8-22 287-16,-4-3 817 16,4-16-1633-16</inkml:trace>
  <inkml:trace contextRef="#ctx0" brushRef="#br0" timeOffset="16487.84">29447 9379 5289 0,'0'0'2752'0,"0"0"377"0,0 0-56 16,0 0-1113-16,84-48-1320 15,-76 64-416-15,-4 16-136 0,0 12-80 16,1 4 56-16,-5-1 88 16,0-2-152-1,0-10-424 1,0-10-456-16,-5-12-176 0,5-10 128 15,0-3 928-15,0-16-89 0,8-6 89 16,16-13-472-16,12-3-304 0,4-7-400 16,7-2-64-16,5 3 368 31,-4-1 872-31,-8 10 336 16,-12 9 1288-16,-8 11 368 0,-12 8-143 15,-8 7-913-15,0 7-936 0,-4 15-16 16,-8 10 8-16,0 9 8 15,8 7 104-15,4 2-104 16,0-2-80-16,19-7-344 0,6-6-304 31,3-13-673-31,3-12 289 16,18-16-152-16,-14-14-729 0,-3-8-4176 16</inkml:trace>
  <inkml:trace contextRef="#ctx0" brushRef="#br0" timeOffset="16736.66">30280 8928 9273 0,'0'0'2969'0,"0"0"-240"0,0 0-1145 15,0 0-1080-15,0 0-496 16,0 0 48 0,-43 108 144-1,15-29-112-15,4 26-80 0,-1 9 104 16,10-22-112-16,7-22-96 0,8-32-304 15,0-15-192-15,0-5-248 0,0-1-833 16,8-8-191 0,4-9 968-1,4-3-376-15,16-35 271 16,0 6-375-16,-4-6-944 0</inkml:trace>
  <inkml:trace contextRef="#ctx0" brushRef="#br0" timeOffset="16993.78">30551 9192 6729 0,'0'0'1296'0,"0"0"1353"31,0 0-809-31,0 0-680 0,0 0 137 16,0 0-153-16,0 0-1144 15,0 0-80-15,20-23 80 0,-76 39 280 16,-3 3-8-16,-9 0-16 16,4-3-64-16,12 3 72 31,13 0-264-31,11 7 0 0,19 2-8 15,9 7-104-15,13 6 112 0,26 3-88 16,9 4-264-16,12-3-144 0,12-1-272 16,12-3-136-16,11 7-593 15,16-3-1007 1,-19-14-545 0,-29-12-4128-16</inkml:trace>
  <inkml:trace contextRef="#ctx0" brushRef="#br0" timeOffset="17125.59">31201 9712 7433 0,'0'0'3217'0,"0"0"-793"0,0 0-863 16,0 0-977-16,0 0-584 16,-8 0-2657-16,0-6-3096 0</inkml:trace>
  <inkml:trace contextRef="#ctx0" brushRef="#br1" timeOffset="34532.12">15423 8896 6809 0,'0'0'1872'16,"0"0"-319"-16,0 0-673 16,0 0-40-16,0 0 16 0,-8-38-96 15,0 29 25-15,0-4-233 16,0 3-88-16,-1 1-64 0,2-1-48 0,-1 0-72 31,-4-2-160-31,0-1-72 16,0-3 176-16,-8 0-224 15,5-3 80-15,-10 4-72 0,1-1-8 16,-4-3 64-16,-3 3-64 16,-9-3 0-16,0 3 120 0,0-3-112 31,-4 3 32-31,0 0-24 15,-3 3 56-15,2-3 56 0,-2 4-128 32,-1-4 0-32,1 3 96 15,-5-3-96-15,4 4 0 0,-4 2 8 16,-4 0-8-16,4 4 32 16,1 0-32-16,-5 3 0 15,0-1-48-15,-4 4 48 0,0 0 0 16,1 0 0-16,-1 0 0 15,0 0 8-15,5 0-8 0,-1 4 0 16,0 2-24-16,0 1 24 0,-4 2 0 16,0-3 0-1,-3 4 16 1,-5-1 88-16,4 4-104 0,-3-3 0 16,3 2 40-16,-4 4-40 15,9-3 0-15,-1-4 0 16,0 7 0-16,0 3-8 15,4 0 8 1,0 7 0-16,-7-1 16 0,7 0-8 16,-4 4-8-16,0 0 0 0,4 2 0 15,1-2 48-15,3 3-48 16,0 0 0-16,9-1 8 16,-2 8-8-1,6-2 0-15,7 5-8 16,0-1 8-16,0 7-24 0,8-1 24 15,-4 7 0-15,5 0-8 16,-1 6 8-16,0 4 0 16,0 0 0-16,4-4 0 0,0-3 64 31,4-3-64-31,0 0 0 16,12-3-24-16,4-1 72 0,0 1-40 15,20 0 8-15,4 6-16 16,11-3 184-16,2 0-184 15,6 3 0-15,6-6 80 0,2-3-16 16,5 0 24 0,0-1-8-16,7-3-32 15,5 1 184-15,3 2-232 0,2 1 0 16,-2-3 72-16,1-1-16 16,0-3-8-16,3-2-40 15,-7-5 0-15,8-2 121 16,-5-7-129-16,2 1 0 31,2-4 0-31,-4 0 0 16,2-5 8-16,-2-5-16 0,-3-6 16 15,-5-6 72-15,1 4-72 16,-4-4-8-16,0 0 0 16,-4 0 8-16,0 0 0 0,0-4-8 15,3-5 8-15,5 0 160 0,0-8-168 16,3 2 0-16,1-1 8 15,-4-3-8-15,-5-1 72 16,1-2-64-16,-8 0 0 0,-4 0 184 31,0-3-136-31,-9-4 112 16,6-3-72-16,-2 0-16 0,1-6-72 16,4 0-8-16,0 3 8 15,-1-3 48-15,2 6-56 16,-6-3 0-16,-3 4 0 0,0-1 8 15,-8 0 0 1,-4 1-8-16,-1-1 0 16,-3-3 48-16,4 0-48 0,0 0-8 15,0-3 8-15,4 0 0 16,0-3 0-16,-4-1-8 16,-4 1 8-16,-5 0 168 15,-3 0-168-15,-4-1 96 16,1 1-24-16,-6 3 24 15,1 0 56-15,0-1-144 0,0 2-8 16,4-5 176-16,4-2-176 16,4-4-8-16,0 0 8 15,-5 1 0 1,6-1 96-16,-10 7-96 16,-6-1 8-16,-5 2 40 15,0-2-48-15,-12 1 112 0,-13 3-104 16,-3-4 48-16,-3 1-56 15,-5 0-8-15,0 0 8 0,-3-1 8 32,-1-2-8-32,-4-3 0 15,-8-1-8-15,-16 0-168 0,-20-3 96 16,-19 13-352-16,-5 13-80 16,9 18-184-16,19 7-681 15,17 22-735-15,14-2-2001 0,22-1-832 0</inkml:trace>
  <inkml:trace contextRef="#ctx0" brushRef="#br1" timeOffset="37277.56">30388 8814 80 0,'0'0'3024'0,"0"0"-1175"0,0 0-545 16,0 0-32-16,0 0-24 16,0 0-143-1,-36-74 87-15,28 62-168 16,0-1-352-16,-4 1-112 16,-8-5-352-16,0 5-80 0,-8-4-80 15,-4 0-48-15,-4 0 200 0,1-3-144 16,-9 3 25-16,0-3 39 0,-3 3 80 31,-2-2-24-31,2 1 8 16,-1 2 32-16,0 2 96 15,0 3-232-15,0 1 8 0,1 2-8 16,-5-2 40-16,0 2 16 16,-3-2 40-16,-1-1-96 0,0 1 200 31,-4 0-176-31,8-1-40 15,4 1 16-15,0 5-72 0,9-2 48 16,-5 6-56-16,8 0 0 16,-8 0 40-16,5 0-40 0,-2 3-8 31,2 4 0-31,-1-1 8 16,0 3-8-16,0-2-8 15,0 2 16-15,5-3 24 0,-6 1-16 16,5-1-8-16,1 0 0 15,3 1 0-15,0-1 0 0,0 1 0 16,0-4 0 0,4 3 64-16,-3 4-64 15,-1-1-8-15,4 0 0 16,-4 4 0-16,4 0 0 0,4 3 8 16,-3-3 0-16,3 6 8 15,3-4 0-15,-3 5-8 16,1-1 0-16,-1 0 8 15,-4 3 152-15,8-3-160 16,-4 0 0-16,0 0 120 16,4 0-112-16,-4 3-16 0,5 0 8 15,-2 4 0-15,1 0 40 32,1-1-40-32,-1 4 0 15,-1-4-8-15,6 0 16 0,2 1-8 16,2-1 0-16,-1 0 0 0,4 4 16 15,0-1-16-15,4 1 0 16,0 0 104-16,0 2-96 31,4 1 0-31,0 3 40 0,0 0-40 16,0 0 152-16,4 3-160 16,4 0 0-16,0 3 32 0,4 1-32 15,0-1 0-15,4-3-8 16,-4 0 8-16,-1 0 48 31,6-6-48-31,-2 0 0 0,1-4 16 0,1 1-8 16,-2-4-8-16,6-3 0 15,-2 1 0-15,5 2-64 0,0-6-8 16,0 3 72-16,8 4 88 16,0-1-88-1,7-2-72 1,1 2 64-16,1 0-72 0,-6-3 80 0,5 4 0 15,-1-4-88-15,6 0 88 16,-2 1 72-16,5 2 0 0,0 0-72 16,8-3-80-16,-4 4 64 31,0-4-128-31,-5 0 144 16,-3-3 0-16,-4-2 0 0,0-5 0 15,-8 1-8-15,7-7 96 0,2 4-176 16,6-7 88-16,5 3-488 15,8 1 264-15,3-4-384 16,5 3 416-16,-4 4-160 0,-4-4 144 31,-1 4 200-31,-14-1-168 16,-2 1 176-16,-7-4 136 0,-4-3 304 16,0 1-160-16,-1-2 136 15,9-2-408-15,0 0-8 31,8 0-40-31,8 0-232 0,0-6 192 0,3-3-328 16,-3 2 408-16,-8-3 384 16,-8 4-208-16,-4-6 80 0,-4 2-8 15,0-3 184-15,-1 1-184 16,5-7-128 0,4-3-120-1,0 3-56-15,4-7-96 0,4 0 80 0,-5 1-224 16,1-3 192-16,-8-4 104 15,-4 0 64-15,-9-3 336 0,-6 0-240 16,-6 0 8-16,2 0 176 31,-5 3-88-31,-1-2-32 16,-3 5-136-16,5-6-80 0,-1 7 72 16,-1-7-80-16,5 3-8 0,1-3-64 15,7 4-16-15,-5-4-40 16,2 3 48-16,-6-7 80 31,-3 2 40-31,-4-2-40 0,-4 1 0 16,0 0 8-16,0 0 0 15,-12 0-8-15,1 3 0 0,-2 0 0 16,1 0 56-16,5 7-56 16,-2-4 0-16,1 3 32 31,1-6-32-31,-2 3 0 0,1-3-16 15,-7-6 16-15,-5 0 0 0,-5-3-32 16,-6-4 32-16,-5 0-8 0,-8 1-16 16,0-1 24-16,-3 7-8 15,2 6 8 1,6 3-8 0,7 13 8-16,4 0-88 0,-4 10-168 15,0 2-592-15,-27 7-664 0,6 0-1361 16,2 0-3712-16</inkml:trace>
  <inkml:trace contextRef="#ctx0" brushRef="#br1" timeOffset="40134.93">14375 10871 1296 0,'0'0'6441'0,"0"0"-4728"16,0 0-1169-16,0 0-200 31,0 0 744-31,0 0 464 16,0 0-207-16,4 0-553 0,-4 0-160 15,0 0-32-15,0 0-72 0,0 0-144 16,0 0-176-16,0 0-200 0,0 0 200 16,0 0-208-1,4 3-96 1,0 10 48 0,3 9 48-1,6 4 72-15,2 11-8 0,10 8 208 0,-1 6 128 16,7 6-272-16,9 19 121 15,20 23 87-15,24 34-152 0,7 19 208 16,-3 4 96-16,-12-10-256 16,-13-25-24-16,-7-10-192 15,-4-13 16-15,-12-18 32 0,-4-20-64 16,-12-16 48-16,0-6-48 16,-1 7 0-16,5-1 48 0,0 7-40 15,-4-9-8-15,-4-5 0 31,0-5 0-31,-8-10 64 0,-4-2-64 16,-4-8-32-16,0-2-16 16,-4-4-112-16,0-3-40 0,0-3-64 15,0 0-152-15,0 0-224 32,0-9-769-32,0-13-2664 15,0-4-6113-15</inkml:trace>
  <inkml:trace contextRef="#ctx0" brushRef="#br1" timeOffset="41980.38">27846 9994 488 0,'0'0'736'15,"0"0"-576"-15,0 0-160 16,0 0 0-16,91-28 128 16,-83 25 760-1,1 0 560-15,-5 0-287 16,-4 3-353-16,0 0-248 0,0 0-248 16,0 0-152-16,0 0-24 15,0 0-64-15,-4 0 160 16,-5 0-64-16,1 0-40 0,4 0 304 31,-3 0 16-31,-6 0 224 16,2 0-103-16,-6 3-329 0,-6 3 320 15,-1-3-40-15,-8 7-80 16,-4-4 16-16,-4 3-192 16,-4 1 224-16,-4 6-80 0,-3-3-88 31,-9 6 48-31,-16 6-176 15,-19 10 65-15,-20 13-9 0,-21 3 88 16,4 6 64-16,5-3-168 16,11 0-136-16,8-4 152 0,5 7-240 15,0-3 64-15,-1 1-16 16,0-5-48 0,1-2 56-16,3-7-64 15,0 0 0-15,1-2 192 16,0-1-184-16,-10-4 80 0,2 1 64 15,-1-3 16-15,5 3 80 0,19-13-176 16,20-3-72 0,17-3 144-16,3-3-136 15,-3 3-8-15,-6 0 8 16,-3 0 0-16,8 0 128 0,-3 0-136 16,3 3 0-16,4-4 216 15,0 1-216-15,4 0 0 0,5 0 8 31,3 0-8-31,8-7 8 16,8 1-8-16,4-1-104 16,4-2 104-16,4-1-400 0,0-2-456 15,4-4-408-15,8 0-1025 16,9 0-1864-16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24T17:29:29.25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7108 9045 4488 0,'0'0'1017'16,"0"0"-689"-1,0 0 1136-15,0 0 112 0,0 0-407 16,0 0-369-16,0 0 72 16,-4-3 136-16,4 3-448 15,-4 0-200-15,4 0-120 0,0 0 1 16,0 0 63 0,0 0-200-16,0 0-96 15,0 0 120-15,0 0-120 0,0 0-8 16,0 0 0-16,0 0 0 15,0 0 96-15,0 0-96 16,0 0 0-16,0 0 336 0,0 0-184 31,0 0 128-31,0 0-72 16,12 0-56-16,3 0 64 0,5 0-128 16,8 0-72-16,0 3 216 15,0 1-224-15,0-2 32 0,-5 2-32 16,1-1-8-16,-3 0 104 31,3 0-104-31,-1 1 0 0,-3 2 24 16,4-3-16-16,1 3-8 15,3 1 0-15,-2-4 8 16,6 3 72-16,5 1-80 0,-5-1 0 16,4 0-24-16,-5 1 32 15,1-4-8 1,-4 3 0-16,4 0 0 0,-8 1 80 15,4-1-80-15,-1-2 0 16,5 2 104-16,5 0-96 16,-2-3 80-16,1 0-88 0,4 4 72 15,0-4 24 1,-4 0-96 0,-4 1 0-16,0-2 208 0,-1 1-208 0,-3 1 16 15,0-1-8-15,0 0 40 16,4 4 56-16,0-4-104 15,0 0 0-15,0 3-56 0,3-3 56 32,1 1 0-32,4 2 0 15,4-3 16-15,-4-3 16 16,8 3-32-16,-5 1 0 0,1-2 96 16,0-2-96-16,-4 0-40 0,-1 4 40 15,2-4 8-15,-2 0 168 31,5 0-176-31,-4 0 0 16,4 0 128-16,4 0-120 0,-5 0-8 16,2 0 0-16,2-4 16 15,-3 2 120-15,0 2-136 0,-5-4 0 16,2 1 80-16,2 0-72 31,-3 0-8-31,4 0 16 16,0-1-8-16,4-2 112 0,3 3-120 0,-3-3 0 15,8-1-80-15,-5 1 128 16,1-1-96-16,1 1 48 0,-6 0 0 16,-3 3 72-1,0-1-72 1,0 1 0-16,-4 0 0 16,3 3 0-16,5-6 0 0,0 3-16 0,0 0 16 15,4-1 32-15,-1-2-32 16,1-1 0-16,0 5 0 0,-5-2 8 31,2 1-16-31,-10 0 8 16,-7 0 0-16,-4-1 24 15,-4 1-24-15,-4 0 0 0,0 0 16 16,0 0-16-16,-4 0 0 0,0 3 0 16,3-3 0-16,-2-1 0 31,-2 1 0-31,-2 0 0 15,-6 3 64-15,-3-3-64 0,0 3 8 16,-4 0 0-16,0 0-8 16,0 0 48-16,0 0-48 0,5 0-816 15,-5 3-1136-15,4 3-3425 0</inkml:trace>
  <inkml:trace contextRef="#ctx0" brushRef="#br0" timeOffset="832.3">12637 9020 6513 0,'0'0'2232'0,"0"0"-615"15,0 0-545-15,0 0 32 32,0 0-248-32,0 0-15 15,-15-3 95-15,15 3-304 0,0 0-24 16,15 0-184-16,17 0-72 15,24 12 48-15,36 1-264 0,44 13-32 16,27-1 80-16,4 7-176 31,-8-4 72-31,-27-2-80 16,-8-8 8-16,-33-5-8 0,-23-6 0 16,-21-4 0-16,-14-3 40 15,-1 0-32-15,-5 0-8 0,1 0 0 16,-12 0-248-16,-4-3-240 15,4 3-864 1,-4 0-1761-16,4 0-1960 16</inkml:trace>
  <inkml:trace contextRef="#ctx0" brushRef="#br0" timeOffset="1486.17">15662 9014 6785 0,'0'0'1768'15,"0"0"-1216"-15,0 0-239 16,0 0 631-16,0 0 224 16,0 0 400-1,44 9-447-15,-5-3-225 16,29 4-288-16,28 2-200 0,19 1 24 16,5 0-152-16,-21-7-192 15,-27-3 216-15,-28-3-248 16,-8 0-48-16,-5 0 96 0,1 0-104 31,-8 0 8-31,-7 0-8 16,-9 0-48-16,-8 0-272 0,0 0-1224 15,0 0-2633-15,0 0-3817 0</inkml:trace>
  <inkml:trace contextRef="#ctx0" brushRef="#br0" timeOffset="2034.22">17738 9042 5417 0,'0'0'1792'0,"0"0"-424"16,0 0-191-16,0 0 55 0,0 0 288 31,0 0-544-31,0 0-367 0,-32-16 71 16,32 16 48-16,15 0 168 0,13 0-512 15,4 0-376-15,13 0 168 16,6 0-176-16,5 0 8 16,3 0-16-16,5 0 16 15,-4 3-16 1,-12-3-16-16,-8 4-440 16,-20-1-32-16,-12-3-560 0,-8 0-993 0,-8 0-1071 15,-8 0-5138-15</inkml:trace>
  <inkml:trace contextRef="#ctx0" brushRef="#br0" timeOffset="3074.34">19654 9001 2696 0,'0'0'1672'0,"0"0"-783"31,0 0-217-31,0 0 416 16,0 0 144-16,0 0-15 15,0 0-129-15,4 6 216 0,16-3-320 0,12 1-232 16,4-1-440-16,12 0-111 15,3 3-17-15,9-3 8 32,0 4-56-17,12-4-32-15,-1 3 24 16,5-2 272-16,-4-2-176 16,-1-2-104-16,6 0 112 0,9 0-56 0,19 0-32 15,9 4-144-15,10-1 8 16,-27 0-8-16,-26 0 0 0,-24 1 0 15,-10-4-8-15,10 3 8 16,1-3 16-16,16 3-16 16,-4-3 8-16,4 3 24 0,-1 0-32 15,5 3 0-15,-8-2 0 0,3 2 16 32,-3-3-8-32,-4 1-8 15,0-1 0-15,-9-3 16 16,2 3-16-16,-6-3 0 0,5 3-8 15,-4 0 8-15,0 0-8 16,-1 4-88-16,1-1 72 0,-7 1-24 31,2-1 48-31,-7-3-72 16,0 0 0-16,-8 0 0 16,4-3-32-16,-9 0-80 0,-2 0-296 15,-2 0 480-15,-2 0-200 16,-6 0 72-1,1 0-480-15,0 0-969 0,-8 0-95 16,0 0-241-16</inkml:trace>
  <inkml:trace contextRef="#ctx0" brushRef="#br0" timeOffset="5695.12">4673 10617 5217 0,'0'0'4217'0,"0"0"-2689"16,0 0-64-16,0 0-640 0,0 0-224 31,-8 0 121-31,8 0-201 0,12 0-88 16,20 0 0-16,28 9 528 15,35 1-120-15,40 0-368 16,13-1-152-16,0-3 193 0,-25 1-313 15,-35-4-8-15,-28 0-136 32,-21 0-48-32,-14-3 136 0,-1 0-144 15,-5 0 0-15,-3 3 64 16,-12-3-16-16,0 0-40 16,-4 0 40-16,0 0-32 0,0 0 48 15,0 0-64-15,0 0-264 16,8 0-312-1,20 7-1593-15,-4-4-2640 0,4 0-664 16</inkml:trace>
  <inkml:trace contextRef="#ctx0" brushRef="#br0" timeOffset="5947.41">6120 10706 7433 0,'0'0'1832'0,"0"0"-735"16,0 0-257-16,0 0-80 0,0 0-168 31,0 0-104-31,0 0-280 0,75 41 144 16,-75-19-72-16,-15 3-47 16,-13 1 71-16,-4 0-88 15,-13 2-128-15,6-2 80 0,-1-4-168 16,8-7-760-16,16 2-1561 31,8-11-3352-31</inkml:trace>
  <inkml:trace contextRef="#ctx0" brushRef="#br0" timeOffset="6329.35">6597 10658 8913 0,'0'0'2321'0,"0"0"-193"15,0 0-751 1,0 0-145 0,0 0-184-16,0 0-536 0,8-3-288 15,1 3-184-15,15 3 152 0,31 4-32 16,36 2 208-16,46 4-168 15,14-4-7-15,-4 1-185 0,-35-7-8 32,-41 3 192-32,-27-3-192 15,-8-3 0-15,-4 0 8 16,-4 0 8-16,-8 0 144 0,-8 0 24 16,-12 0-48-16,0 0 176 0,0 0-304 15,0 0-8-15,0 0-112 31,0 0-512-31,7 0-729 16,25 0-1583-16,0 0-2577 0,9 0-1609 0</inkml:trace>
  <inkml:trace contextRef="#ctx0" brushRef="#br0" timeOffset="6608.76">8044 10718 7513 0,'0'0'2393'0,"0"0"-713"0,0 0-400 16,0 0-360-1,0 0-263 1,0 0-73-16,87-6-392 0,-62 16-120 16,-6 3 144-16,1 2-208 0,-7-2 56 15,-9 6-64-15,-4-3 0 16,0 0 40-16,-21 3 24 0,-11-6 112 31,-11 2 136-31,-1 1-312 16,4-6 0-16,4 3-832 15,16-4-1657-15,12-6-1952 0</inkml:trace>
  <inkml:trace contextRef="#ctx0" brushRef="#br0" timeOffset="6956.68">8510 10769 8905 0,'0'0'2225'32,"0"0"-177"-32,0 0-767 15,0 0-153-15,0 0-216 0,0 0-256 0,0 0-136 16,24-3-520-16,8 3 152 15,24 3 48-15,43 7-64 16,28-4-32 0,17 1-80-16,-13-5-16 15,-35-2 80-15,-36 0-88 16,-20 0 0-16,-17 0 88 0,-6 0-88 16,-2 0 104-16,-6 0-48 0,-5 0 137 15,-4 0-25-15,0 0-168 16,0 0-248-1,0 0-497-15,7 0-1935 16,5 0-2985-16,1 0-1889 16</inkml:trace>
  <inkml:trace contextRef="#ctx0" brushRef="#br0" timeOffset="7258.1">10036 10741 8585 0,'0'0'2209'16,"0"0"-825"-16,0 0-488 0,0 0 153 15,0 0-73-15,84 0-544 0,-65 6-200 16,-2 7 48-16,-2 3-264 0,-6 2 40 15,-1 5-48 1,-8-1 8 0,0 4 176-16,-17-1-88 15,-15 0-32-15,-7-3 176 0,-5 1-248 16,-24-4-96-16,17-3-912 16,2-10-3153-16</inkml:trace>
  <inkml:trace contextRef="#ctx0" brushRef="#br0" timeOffset="7853.49">10693 10817 6705 0,'0'0'3953'0,"0"0"-3689"15,0 0 152-15,0 0-160 0,108 0 912 16,-20 3-200-16,36 7-455 16,14-1 71-16,6 1-200 0,-16-1 16 31,-25-2 128-31,-19-4 96 16,-24 0 96-16,-25-3-144 0,-7 0 48 15,-7 0-311-15,-6 0-57 16,-7 0-40-16,0 0-128 15,-8 0-88-15,0 0-112 0,0 0-528 32,8 0-457-32,4 0-1863 15,4 0-5226-15</inkml:trace>
  <inkml:trace contextRef="#ctx0" brushRef="#br0" timeOffset="8110.66">12307 10912 3392 0,'0'0'5769'16,"0"0"-5032"-16,0 0-345 16,0 0-112-16,0 0-120 31,0 0 200-31,80 83-16 15,-80-58-48-15,0-3-88 0,-8 4-96 16,-16-4 16-16,-12-3 128 16,-12-3-240-16,-24 0-16 15,5-7-824-15,11-5-2449 0</inkml:trace>
  <inkml:trace contextRef="#ctx0" brushRef="#br0" timeOffset="8642.33">13056 11014 10186 0,'0'0'2592'16,"0"0"-1720"0,0 0-447-16,0 0 815 15,0 0-384-15,0 0-128 0,92 6-80 16,-40 0-320-16,23 4-80 16,25 3-128-16,15 3-112 15,9-3 296-15,-12-4-296 0,-13-3 96 31,-24-3 105-31,-22 1-209 16,-18-4 56-16,-15 0-56 0,5 0 48 16,-14 0-48-16,6-4-104 15,-14 1-409-15,1 3-255 16,-4 0-1136-16,0 0-2209 0,0-3-4273 0</inkml:trace>
  <inkml:trace contextRef="#ctx0" brushRef="#br0" timeOffset="8892.51">14602 11080 7945 0,'0'0'2713'0,"0"0"-2113"31,0 0-448-31,0 0 8 16,0 0-152-16,52 96 0 0,-48-71 232 16,0 4 16-16,-4-1-48 15,-8 1 64-15,-16-1-160 0,-12-6 32 16,-8-2-64-16,-24-5-80 16,12-5-552-16,17-3-2072 0</inkml:trace>
  <inkml:trace contextRef="#ctx0" brushRef="#br0" timeOffset="9337.44">15148 11214 5569 0,'0'0'5153'0,"0"0"-3305"16,0 0-880-16,0 0-151 0,84-10 199 16,-57 10-368-16,13 0-232 0,8 0-80 15,4 0-336-15,12 3 0 16,16 10-64-1,-1-3-544-15,-3-1-48 16,3 0 48-16,-15-5 24 16,4-1 71-16,-8-3-159 0,-13 0 208 15,-7 0 464-15,-8-7 72 16,-4 1 512-16,0-3-248 0,-8-1-160 31,4 4 289-31,-1 3-289 16,1 0-72-16,1 3 16 15,-5 0-120-15,-9 0 0 0,-3 0-817 16,-8 0-511-16,0-4-856 16,0 1-3289-16</inkml:trace>
  <inkml:trace contextRef="#ctx0" brushRef="#br0" timeOffset="9765.84">16650 11195 6545 0,'0'0'4297'0,"0"0"-3521"32,0 0 152-32,0 0 697 15,0 0-233-15,0 0-776 16,0 0-168-16,107-3 0 0,-62 3-424 15,6 0 64-15,5 0-176 16,-4 0 48-16,-1 0 32 0,1 3-384 31,-4 0 152-31,-4 0-432 16,-8-3-632-16,-1 0 191 16,6 0-119-16,-13 0-424 0,-5 0-2553 0</inkml:trace>
  <inkml:trace contextRef="#ctx0" brushRef="#br0" timeOffset="10482.2">16407 11211 7329 0,'0'0'2217'0,"0"0"-1865"0,0 0 280 16,0 0 344-16,32 6 104 0,-24 3-568 15,-1-2-344-15,-7 6-96 16,0-1-64-16,0 1 56 31,-19 3 48-31,-9 0-104 0,-4-4-8 16,0 1-512-16,4 0-888 15,12 0-1137-15,12-7-3840 0</inkml:trace>
  <inkml:trace contextRef="#ctx0" brushRef="#br0" timeOffset="10770.27">17686 11261 6569 0,'0'0'1144'32,"0"0"-944"-32,0 0-192 15,0 0 240-15,0 0 64 0,0 0-128 16,0 0-128-16,-32 76-56 0,32-66-128 16,0-3-1424-16,4-7-3033 0</inkml:trace>
  <inkml:trace contextRef="#ctx0" brushRef="#br0" timeOffset="16395.34">6434 12366 9025 0,'0'0'3953'15,"0"0"-1872"1,8-38-625-16,-8 29-256 16,4 5-7-16,-4 4-289 0,0 0-472 15,0 0-432-15,0 17 0 16,-12 24-128-16,-8 29 128 0,-8 31 24 15,-4 10-16-15,4-3 40 16,5-25-48-16,7-26 0 16,4-16-80-16,3-12-264 0,-2 2-416 15,-1-5-545-15,8-1-543 0,-4-25-1001 32,8 0-407-32,0-9-1105 0</inkml:trace>
  <inkml:trace contextRef="#ctx0" brushRef="#br0" timeOffset="16875.48">6697 12376 7433 0,'0'0'1896'0,"0"0"-295"0,0 0 175 15,0 0-47-15,0 0-441 0,0 0-480 16,0 0-600-16,0 0-200 15,-12 76 176 1,-16 4-8-16,-8 24 72 16,1 1-192-16,11-16-48 15,8-29 88-15,7-22-88 0,6-12-8 16,-5-1 0-16,8-3 8 0,-4-2-24 16,4-14-40-1,0-6 56-15,0-4 0 16,8-21 0-16,8-10-168 15,11-9-8-15,5-10-48 16,1 3 176-16,-1 3-56 0,-13 16 104 16,-3 17 112-16,-8 11-40 15,0 4-72 1,-4 26-152-16,-1 6 152 16,6 6 88-16,-9 6-72 15,0-6-16-15,0 1 72 0,0-5-72 16,0-5 8-16,0-10-8 15,0-3-288-15,0-10-576 0,12-6-752 32,8-3-193-32,23-35 137 31,2 0-2465-31,-9-3-1368 0</inkml:trace>
  <inkml:trace contextRef="#ctx0" brushRef="#br0" timeOffset="16989.62">6988 12801 2696 0,'0'0'4009'0,"0"0"-1401"0,0 0-1343 16,0 0-553-16,0 0 1008 15,-28 96-663-15,20-55-353 0,0 0-208 16,8 1-360-16,-4-5-136 16,4-5 0-16,0-6-256 0,0-10-1129 15,0-7-1071-15,0-9-1657 16</inkml:trace>
  <inkml:trace contextRef="#ctx0" brushRef="#br0" timeOffset="17129.18">7067 12693 5521 0,'0'0'5297'16,"0"0"-3513"-16,0 0-1080 31,0 0-704-31,0 0-888 0,0 0 216 16,0 0-1200-16,0 0-4890 0</inkml:trace>
  <inkml:trace contextRef="#ctx0" brushRef="#br0" timeOffset="17397.13">7383 12760 10242 0,'0'0'4065'16,"0"0"-3025"-16,0 0-264 15,0 0-96-15,0 0-104 0,-96 48-80 16,84-20-352-16,8 7-144 16,4 0 80-16,0 0-80 15,11 3 0 1,6-3-56-16,-6-3-200 0,2 0 200 15,-9-4-104-15,-4-2 48 16,-8-4 112-16,-20-3-8 0,-13-6 8 16,-6-7 16-16,-13-6-8 15,1 0-8 1,-17-26 0-16,12 1-1240 16,16-7-3745-16</inkml:trace>
  <inkml:trace contextRef="#ctx0" brushRef="#br0" timeOffset="17653.11">6318 12026 13714 0,'0'0'1769'0,"0"0"-601"16,88-79-904-16,4 41 8 16,28 7 576-16,18 8-408 0,-1 17-87 15,-30 6-201-15,-31 12-152 16,-29 7-120-16,-11 36-1121 31,-8-8-1271-31,-4 7-2697 0</inkml:trace>
  <inkml:trace contextRef="#ctx0" brushRef="#br0" timeOffset="17969.99">8646 12843 11618 0,'0'0'2096'0,"0"0"209"0,0 0-977 16,0 0-784-16,0 0-464 16,0 0 16-16,0 0 352 31,-9 82-135-31,1-31-161 15,4 3-24-15,1 6-120 0,-1-3-8 16,-4-6-248-16,-1-6-937 0,-2-10-719 16,3-13-2441-16,-5-16-4065 0</inkml:trace>
  <inkml:trace contextRef="#ctx0" brushRef="#br0" timeOffset="18126.16">8721 12611 13018 0,'0'0'2513'16,"0"0"-393"-16,0 0-1368 15,0 0-752-15,0 0-256 0,0 25-1832 16,0 13 288-16,4 0-3898 0</inkml:trace>
  <inkml:trace contextRef="#ctx0" brushRef="#br0" timeOffset="18465.21">9116 12893 9273 0,'0'0'2049'0,"0"0"455"0,0 0-679 16,0 0-673-16,0 0-536 31,0 0-504-31,0 0-112 0,-107 13 24 16,82 9-24-16,5 7-8 15,12 6-72-15,8 0 8 16,8 6 24-16,12-3-304 0,8 0 96 16,0-6 32-16,-5 0 24 31,2-7 112-31,-5-6 88 0,-12-3 0 16,-1-3-104-16,-7-4 112 15,-7 1-8-15,-14-1 488 16,-11-6-72-16,-7 1-64 0,-4-4-128 0,-6 0-160 15,1-7-64 1,-3-21-368 0,7-1-2048-16,16 0-5642 0</inkml:trace>
  <inkml:trace contextRef="#ctx0" brushRef="#br0" timeOffset="19238.93">10849 13122 8937 0,'0'0'2113'0,"0"0"-193"0,0-92-671 15,0 54 271-15,0 3 40 16,-16 6-224-16,-4 7-455 16,-8 13-441-16,-8 5-296 0,-7 4 48 31,-9 26-192-31,-4 12 0 0,4 6-40 16,4 10 48-16,16 3-16 15,12-3 8-15,12-6 0 16,8-10-72-16,12-6 24 0,25-13-120 15,10-10 160-15,13-9 0 32,7-12 8-32,-3-20 0 0,0-6 8 15,-12-10 144-15,-13 0-152 16,-11 7 0-16,-11 6 200 16,-10 17 352-16,-7 8 184 0,0 10-728 15,0 6-8-15,-11 26 0 16,-6 9-56-1,10 10 32-15,3 3 24 0,4 3-160 16,4-3-160-16,20-10-264 16,8-5-240-16,11-11-209 15,29-15-1015-15,-9-10-2385 0,-7-3-3841 16</inkml:trace>
  <inkml:trace contextRef="#ctx0" brushRef="#br0" timeOffset="19915.97">12060 13179 7481 0,'0'0'2249'15,"0"0"-985"-15,16-79 32 0,-16 41 144 16,0 3 233-16,-8 0-529 31,-20 6-56-31,-4 7-360 0,-16 6-95 16,-12 13-265-16,-3 3-360 15,-5 19 0-15,4 9 56 16,12 11-64-16,9-1-8 0,19 6-40 16,12-2 48-16,12-5-104 15,12-2-40 1,23-6-200-16,10-13 239 0,15-13-183 15,-1-3 208-15,1-16 72 16,0-12 8-16,-13-7 168 16,-7 3-168-16,-12 3 249 0,-12 4 351 15,-4 16-192 1,-12 6-8 0,0 3-400-16,0 18-232 0,0 14 232 15,-4 16 0-15,0 19 0 0,-4 21 48 16,-4 20-48-16,0 10-16 15,1-1-352-15,-2-9-128 0,-2-16-65 32,2-19 313-32,-2-16 72 15,-2-15 160-15,2-8-96 0,-2 1 104 16,-2 0 0-16,-5-3 8 16,4-16 104-16,0-13 120 0,4-3 681 15,-4-19-89-15,1-19-280 31,-2-19 0-31,5-35-24 16,12-29-248-16,4-9 64 0,24 3-328 16,12 32 0-16,4 34 0 15,-4 17-128-15,0 16-208 0,3-4-216 16,13 6-152-16,4 4-192 31,12 13-593-31,-8 9-1303 16,-13 0-2513-16</inkml:trace>
  <inkml:trace contextRef="#ctx0" brushRef="#br0" timeOffset="20534.09">12562 13065 7241 0,'0'0'1464'0,"0"0"-311"16,0 0 111-16,0 0 864 15,0 0-431-15,0 0-1065 0,0 0-336 16,-108-19 136-16,61 38-176 0,7 3 96 31,0 7-304-31,17 2-48 16,6 4 0-16,9-3-8 15,8 0 0-15,12-3-112 0,16-7-152 16,8-7 224-16,-1-8-128 0,6-7 104 16,-9-3 64-16,-9-16 16 31,-7-7 56-31,-8-5 8 15,-8-8 72-15,-4 1 160 0,-7 0-160 16,-6 6-88-16,9 4 120 16,1 9-32-16,7 13-120 0,11 6-24 15,17 0-792-15,12 15 648 32,4 8-192-32,0-1-240 15,0 3-56-15,-12-3 200 0,-9-9 336 16,-7 0 40-16,-12-4 56 0,-4-2 104 15,0 5 24-15,-4 4 48 0,-8 7 120 16,8 8-248 0,4 1 8-1,0 6-56-15,16-3 0 16,12 0-16-16,4-6-136 0,0-7-184 16,0-13 216-16,-4-5-136 0,-13-4 256 15,-6-20 352-15,-9-8 312 0,-5-13-56 31,-23-4-72-31,-7-6 32 16,-5 4 8-16,0 2 32 16,0 7-88-16,17 10-287 0,10 15-185 15,9 10-48-15,4 3-1241 0,17 12-359 16,22 11 440-16,41 8-1281 31,-8-5-1592-31,-1-4-2424 0</inkml:trace>
  <inkml:trace contextRef="#ctx0" brushRef="#br0" timeOffset="20962.41">13462 13198 5009 0,'0'0'3152'16,"0"0"-487"-16,0 0-689 31,0-95-655-31,-28 76-401 16,-7 3 24-16,-9 10-296 0,-8 6-160 15,4 9-304-15,1 17-176 0,7 11 40 16,8 8-48-16,8 6 0 0,12 0-72 15,12 0-200 1,3-10-280 0,25-3-288-16,13-13 96 15,6-12 280-15,5-13 88 0,4-3 376 16,0-29 232-16,-5-18 16 0,-6-33 384 16,-13-29 104-16,-17-8-328 0,-15-4-88 31,0 0-200-31,-15 13 56 15,2 16 400-15,5 25 368 16,1 29-407-16,3 22 391 0,4 3-256 16,-4 10 56-16,-1 6-728 15,5 6-224-15,-4 42 136 0,4 31 8 32,0 35 80-32,9 10 0 15,10-4 0-15,-2-2 8 0,-6-10-8 16,-3-3-312-16,-4-4-344 15,-4-18-641-15,0-29-1583 32,0-25-4522-32</inkml:trace>
  <inkml:trace contextRef="#ctx0" brushRef="#br0" timeOffset="23908.57">14590 12792 1736 0,'0'0'6369'0,"0"0"-4384"15,0 0-305-15,0 0-600 0,12-26 361 16,-12 26-193-16,0 0-488 15,0-3-360-15,-4 3-24 32,-16-3-160-32,-12-3-40 0,-12 3-96 15,-8-4 40-15,1 4-64 16,-5-4-56-16,8 7 0 0,5-2 32 16,11 2-32-16,8 0 0 15,12 0-24-15,3 0-24 16,6 0 48-1,3 0-144-15,0 0-32 0,0 0 176 16,0 0-96-16,0 6 96 16,0 3 8-16,0 7 176 0,0 3 152 15,-8 0-176-15,0 10-56 16,-1-1 216 0,-6 7-120-16,-1 6 65 15,-4 4-9-15,0 6-56 0,0 6 144 16,-3 3-112-16,-2 7-96 15,5 0 152-15,1-4-280 0,6-2 80 16,10-8-88-16,3-8 8 31,3-7-8-31,21-9 0 16,8-4 0-16,12-9 0 0,8-10 0 16,12-6-80-16,3-12-440 0,29-46-801 15,-16 1-1807-15,-13 3-5122 0</inkml:trace>
  <inkml:trace contextRef="#ctx0" brushRef="#br0" timeOffset="24714.82">14821 12969 8121 0,'0'0'2697'16,"0"0"-81"-16,0 0-735 0,0 0-721 16,0 0-736-16,0 0-328 15,0 0 224 1,-111 83-248-16,70-35 8 16,2-1-64-16,7 4-16 0,0-6 72 15,12-7-72-15,4-7-128 16,13-15-40-16,-1-6-152 0,4-10 320 15,0-6 104-15,11-20-56 32,5-9-48-32,8-9-224 15,0-7-200-15,4 0 248 0,-4 7-96 16,-5 6 272-16,-2 16 104 0,-9 9 376 16,-1 13-328-16,-3 0-152 15,1 22-144-15,7 6 136 31,4 7 16-31,-1 4-16 0,9-5 8 16,4-5 0-16,0-7-112 16,12-12-176-16,3-7-512 0,2-3 40 15,-2-16-745-15,2-9 689 16,-10-7 128-16,-7-3 480 31,-8 3 208-31,-8 4 352 0,-8 9 784 0,-4 9 417 16,0 10-865-16,-20 0-552 15,-12 22-80-15,-4 7 40 0,-7 9 144 16,-5 3-128-16,-1 0-8 16,10-2 128-1,-1-4-224 1,12-13 40-16,8-3-48 0,8-13 8 0,12-3 128 16,0-3 184-1,24-16 280-15,12-15-600 0,11-7-8 0,26-19-336 16,-6-4-384-16,5 1-152 31,0-1 304-31,-17 14 576 16,-3 2 40-16,-16 13 896 0,-16 17 168 15,-12 12-248-15,-4 3-832 0,-4 18 144 16,-4 21-168-16,-8 5 120 16,-4 14-16-16,0 5 112 31,0 0-216-31,1 4 8 0,2-3 0 15,9-10-8-15,0-7-560 16,4-12-856-16,36-6-656 0,0-17-777 16,8-9-3664-16</inkml:trace>
  <inkml:trace contextRef="#ctx0" brushRef="#br0" timeOffset="25392.12">15818 13182 6121 0,'0'0'2552'0,"0"0"-583"0,0 0-353 15,0 0-600-15,-52-79-167 16,7 76 31 0,2 3-296-1,-9 6-240-15,4 16-184 0,-4 10-88 16,13 3 32-16,7 3-104 0,8-3 0 16,16 0 24-16,8-6-24 0,0-7 0 15,19-10-200-15,13-9 200 31,12-3 176-31,4-12-176 16,0-13-240-16,-5-7 160 0,-2-3-64 16,-13-3 144-16,-9 6 0 15,-10 6 24-15,-9 11 152 0,0 12-176 16,-20 3-24-16,-4 12-48 31,-4 14 80-31,0 8-16 0,3 1 16 16,10 4 0-16,3-11 48 15,8-2-56-15,4-13-96 16,4-4 24-16,20-9-400 0,7 0 472 16,18-13-408-16,7-6 168 31,3-10-248-31,1-2-129 0,-5-4-199 16,-3-3 392-16,-16-1 424 15,-16 2 24-15,-16 8 864 0,-4 4 65 16,-11 9-193-16,-10 6-344 0,-7 10-232 15,4 0 160 1,1 6-216 0,3 17-72-16,8 5-56 0,7 7 0 15,5 3 0-15,9 3-48 16,10 1 112-16,9-4-40 0,-3 0-24 16,-1-3 0-16,-9-3 0 0,1-7 0 31,-12-3 24-31,-4-6-24 15,0-3 0-15,-16-7 280 0,-7 1 288 16,-9-7 56-16,-5 0-320 16,2 0-128-16,-1-7-176 15,4-6-344-15,17-24-904 0,6-2-2657 32,9 2-2352-32</inkml:trace>
  <inkml:trace contextRef="#ctx0" brushRef="#br0" timeOffset="25613.5">16248 12871 9402 0,'0'0'2160'31,"0"0"873"-31,0 0-1465 0,0 0-1216 16,0 0-344-16,0 0 440 16,4 86 24-16,-8-35-168 15,-9 6-184-15,6 6 16 0,-5 1-136 0,0-1-72 16,0-2 64-1,3-11-672 1,5-11-256-16,4-14-232 0,0-9-841 16,9-13-367-16,7-16 63 15,0-12-2032-15,-1-4 250 16</inkml:trace>
  <inkml:trace contextRef="#ctx0" brushRef="#br0" timeOffset="25882.28">16490 13100 6545 0,'0'0'3113'0,"0"0"-1073"15,0 0-672-15,0 0-640 16,0 0-576-16,0 0 305 16,0 0 511-16,-55 47-296 0,3-25 80 31,-8-2-320-31,4-5 8 0,9-2-160 16,10-3-8-16,18-4-152 15,11 1-120-15,8 2-320 16,12 7 168-16,24 6 152 0,8 3 120 15,7 4 16-15,9-4-136 32,-4 1 40-32,-4-1-40 0,-12 1-360 15,-5-7-136-15,-11-4-792 16,-12-5-1145-16,-3-4-1615 16,-9-6-3994-16</inkml:trace>
  <inkml:trace contextRef="#ctx0" brushRef="#br0" timeOffset="26402.15">16634 12817 176 0,'0'0'8105'0,"0"0"-6144"0,0 0-489 31,0 0-360-31,0 0 713 0,0 0-473 16,0 0-1240-16,60-51-40 16,-17 51 80-16,9 0 8 15,4 10 104-15,0 3-264 0,-5-4 0 16,-10 1 56-16,-13-1 144 31,-13-3-200-31,-11 1-120 0,-4 6 120 16,-4 2 192-16,-7 11 184 15,-6 9 0-15,2 3-232 16,2 13 32-16,2 12-48 0,3 20-120 16,-1-7 0-16,9-6 128 15,-4-6-136 1,4-14-8-16,-3 11 8 15,-1 2-48-15,0-6 40 0,-8-6 8 16,4-3 0-16,-4-10-48 16,0-4 56-16,-8-8-8 0,-12-10 0 15,-7-10 8 1,-13-6 128 0,-8-3-136-16,-20-26-496 0,12-2-896 15,12-4-3865-15</inkml:trace>
  <inkml:trace contextRef="#ctx0" brushRef="#br0" timeOffset="27129.22">17347 13782 5329 0,'0'0'5873'0,"0"0"-4001"0,0 0-1208 16,0 0-416-16,0 0-15 0,0 0 655 15,40 83-280-15,-36-51-56 0,-4 0-296 16,-8-1-88 0,-16 1-40-1,-7-3-32-15,-14-7-96 16,-30-3-192-16,11-6-1264 0,8-11-2993 0</inkml:trace>
  <inkml:trace contextRef="#ctx0" brushRef="#br0" timeOffset="27944.43">18849 13233 5217 0,'0'0'4281'16,"0"0"-3705"-16,-91 35-352 0,38-19-96 15,2 0 592-15,-5-4 216 32,0 1 184-32,4-10-480 15,5-3-263-15,11 0 151 0,12-3-64 16,13-16 112-16,11-6-88 15,0-10-288-15,19-3-200 16,17-7 48-16,4 4-48 0,7 0 552 31,-2 3-216-31,-2 6-128 16,-7 10 104-16,-8 9 120 0,-12 10-248 16,4 3-184-16,-8 19 0 15,0 16-16-15,4 25 24 0,-8 29-8 16,-4 16 56-16,-4 3 0 15,-17-20 17 1,-6-24-73-16,-5-26 0 16,-4-6-33-16,-12 0 33 0,-12-4 0 15,-12-5 65-15,-3-14 47 16,7-9 160-16,8-9-40 0,9-10-72 16,23-7 232-1,11-2-216-15,13-4-152 16,17-3-24-16,15 3-440 15,28-9-368-15,-8 12-1649 0,-5 7-5297 16</inkml:trace>
  <inkml:trace contextRef="#ctx0" brushRef="#br0" timeOffset="28567.39">19499 13284 4560 0,'0'0'6538'16,"0"0"-4378"-16,0 0-1800 0,0 0-272 16,0 0 192-16,0 0 457 15,-64 105-57-15,44-64-304 16,4 0-224-16,5 0 96 16,11-2-160-16,0-4-88 15,11-7-40-15,21-6 40 16,4-9 32-16,3-10-32 0,10-3-144 15,-10-19-176-15,-3-13 88 16,-8-12 8-16,-4-1 224 16,-13-2 72-1,-2 9 240-15,-5 6 136 16,-4 13 104-16,0 16-200 0,-8 3-352 16,-8 9-56-16,0 20-64 15,4 9 16-15,8 6 96 16,4 7-40-16,12-3 0 0,12-7 40 31,4-9-280-31,4-10 160 16,-1-12 128-16,5-10 136 0,-4-7 192 15,-8-21 72-15,-4-13-8 16,-8-7 136-16,-8-6-392 16,-4-3 0-16,0 3-64 0,-8 6-24 15,-3 13-48 1,2 10-312-16,5 15-608 15,4 13-1728-15,0 16-2562 0,9 3-1303 16</inkml:trace>
  <inkml:trace contextRef="#ctx0" brushRef="#br0" timeOffset="28755.12">20204 13433 3488 0,'0'0'7834'0,"0"0"-5786"0,0 0-1632 16,0 0-272-16,0 0-144 15,8 89 193-15,-8-45-105 16,0 7-88 15,0-3-433-31,0-4-919 16,3-9-432-16,14-9-225 0,-6-17-655 16</inkml:trace>
  <inkml:trace contextRef="#ctx0" brushRef="#br0" timeOffset="28889.28">20316 13198 8001 0,'0'0'2649'0,"0"0"-2649"15,0 0-656-15,0 0 168 16,0 0 15-16,36 92-1567 0,-29-54-3761 0</inkml:trace>
  <inkml:trace contextRef="#ctx0" brushRef="#br0" timeOffset="29529.11">20423 13652 5409 0,'0'0'1504'16,"0"0"-64"-16,0 0-39 15,0 0-41-15,99 19 384 0,-62-19-720 16,-1-9-647-16,3-10-225 15,1-16 32 1,-5-7 88-16,2-18-216 16,-5-23-48-16,-13-18 104 15,-10-7-112-15,-9 22-56 0,0 20 48 16,0 27 8-16,0 14 200 16,4 0 672-16,-4 9-336 0,0 6 152 31,0 10-688-31,-4 22-264 15,-20 32 264-15,0 29 40 16,3 25 32-16,10 16-72 0,11-10 72 16,0-9 8-16,20-32-80 15,-1-19-400-15,2-19-736 0,-1-13 80 32,16-6 728-32,7-9 328 0,9-7 112 15,8-20 256-15,8-30-256 16,7-33-8-16,5-22-56 0,0-15 40 15,-20 5-88-15,-17 7-120 16,-11 16 120-16,-15 16 88 16,-6 19 208-1,-3 12 536-15,-8 20-272 16,0 3-48-16,0 6-8 0,-4 9-504 16,-24 7 72-16,-12 23-80 0,-12 9 8 15,-8 9 0-15,1 9 48 16,3 8 96-1,12 15 32-15,20 13-96 16,24 15-32-16,13-6 128 16,26-22-176-16,29-6 8 0,27-10-8 15,17-3 8-15,-5-3 40 16,-23-26-48-16,-16-25-840 0,-20-15-648 31,-16-11-3041-31</inkml:trace>
  <inkml:trace contextRef="#ctx0" brushRef="#br0" timeOffset="31438.96">22606 13052 888 0,'0'0'6689'0,"0"0"-4880"16,0 0-457-16,0 0-224 15,4-6 144-15,-4 6-63 0,0 0-529 16,0 0-352-16,0 0-184 15,-11 0-136-15,-10-3 112 0,-10 0 16 16,-9-4-32-16,1 1 64 16,-6-4-160-16,6 4 48 0,7 3-56 15,8-4 48-15,7 7-48 16,9 0-8-16,5 0-80 31,3 0 80-31,0 0-184 0,0 0-8 0,-4 7 200 16,4-1 80-16,0 3 48 15,0-2 88-15,0 3 40 0,0 2 216 16,0 4-120-16,0 6-104 16,0 7 72-1,0 3-72 1,0 6-48-16,0 6 8 0,0 1-96 16,0 2 241-16,0 4-209 0,0 3-72 15,0-3-24-15,0-3-40 0,-4 2 8 16,-9-6-16-16,-2 4 0 31,-2-7 40-31,6-2-40 16,-4-8 0-16,6-5 0 0,5-7 16 15,0-3-16-15,4-4-16 0,0-2-152 16,17 2 168-16,6 5 0 16,12-5 64-16,10-2 56 31,7-1-120-31,19-9-208 0,40-13-1025 15,-14-15-2760-15,2-7-4648 0</inkml:trace>
  <inkml:trace contextRef="#ctx0" brushRef="#br0" timeOffset="32151.23">24283 12944 264 0,'0'0'5809'0,"0"0"-3601"16,0 0-223-16,0 0-449 0,0 0-272 16,0 0-384-16,0 0-503 31,112-44-17-31,-76 41-312 0,8-1-48 16,0 4 88-16,0 0-80 0,-4 0 0 15,-5 7-8-15,-7-1 0 16,-12-3-32-16,-4 7 32 0,-8-4-176 15,-4 7 168 1,0 6 8 0,-11 6 72-16,-6 4 48 0,2 6-40 15,-2 9 200-15,6 0-128 16,-2 11-104-16,6-1 40 16,3 0-32-16,4 3 0 0,0-6-48 0,0-4-8 31,0 1 144-31,0-4-144 15,0-6 0-15,0 1 80 0,-4-5-8 16,-13-2 0-16,-2 0-72 16,-5-4 0-16,-8-5 176 0,-3-4-168 15,-14-10 104-15,-3-2-112 32,-3-7 0-32,-17-16-744 0,8-7-1657 15,21-5-3344-15</inkml:trace>
  <inkml:trace contextRef="#ctx0" brushRef="#br0" timeOffset="32708.35">25299 13341 9249 0,'0'0'1785'0,"0"0"-1489"15,0 0-128-15,0 0 16 16,-15 102 912-16,7-64-48 16,8 3-223-16,-4 3-225 0,4 1-352 0,0-1-144 15,0-5 48 1,4-4-144-1,4-7-8-15,0-3-80 0,-1-15-1552 16,-2-7-1345-16,-1-3-7825 16</inkml:trace>
  <inkml:trace contextRef="#ctx0" brushRef="#br0" timeOffset="32879.17">25479 13030 10354 0,'0'0'2496'15,"0"0"-2496"-15,0 0-664 0,0 0-304 16,0 0-760-16,0 0-1241 0</inkml:trace>
  <inkml:trace contextRef="#ctx0" brushRef="#br0" timeOffset="33150.19">25814 12897 1744 0,'0'0'9194'0,"0"0"-6954"16,0 0-1424-16,0 0-735 15,0 0 7 1,0 0 880-16,-60 69-216 15,44-21-288-15,0 9-96 0,8 13-88 16,1 19-88-16,7 15 40 16,0 5-112-16,0-20-72 0,11-23-48 15,1-28-72 1,4-3-112-16,4-3-536 16,8 9-712-16,-1-9-1185 15,-6-13-1720-15</inkml:trace>
  <inkml:trace contextRef="#ctx0" brushRef="#br0" timeOffset="33328.94">25555 13208 6665 0,'0'0'4337'16,"0"0"-2217"-16,83 0-1472 0,-27 9 201 15,4 10-33-15,4 7-544 31,-1-1-272-31,38 16-64 16,-18-5-2457-16,-11-11-5040 0</inkml:trace>
  <inkml:trace contextRef="#ctx0" brushRef="#br0" timeOffset="33479.15">26575 13347 11866 0,'0'0'2801'0,"0"0"-1849"15,0 0-776 1,0 0 312-16,0 0 320 16,0 0-808-16,0 0-1112 0,-8 0-993 15,-16 0-4664-15</inkml:trace>
  <inkml:trace contextRef="#ctx0" brushRef="#br0" timeOffset="35323.75">22499 13436 2720 0,'0'0'6137'16,"0"0"-4712"-16,0 0-577 0,0 0 768 0,0 0-15 15,0 0-321-15,0 0-240 16,0 0-416-16,0 0 16 0,0 0 8 15,4 0-183 1,8-6-1 0,4-7-416-16,3 1-48 15,6-4 56-15,-5 3-56 0,3 1 0 16,-7 5-56-16,-8 4 56 0,0 3 40 16,-8 0-40-16,0 0-200 0,0 12 56 31,-8 14 96-31,-11 5 48 15,-9 8 0-15,0-1-8 16,-4 0 8-16,4-6-288 0,8-4 7 16,8-9 81-16,0-6-120 15,12-10 144-15,0-3 176 0,12-3 96 32,16-22-64-32,8-4-32 15,7-6-128-15,6-9 0 0,3 2-200 16,-1-2 208-16,-3 6 24 15,-12 6 96-15,-4 10 24 16,-12 9 120-16,-9 7-40 0,-7 6-104 31,0 6-80-31,-4 13-80 16,0 10 152-16,0 6 8 0,-11-3 16 16,-2-1-16-16,1 1 0 0,-3-7-56 15,2-5 40-15,2-8-104 16,3-2-32-16,3-10-48 15,5 0 200 1,0-7 24-16,9-12-24 16,14-6-104-16,9-10-192 0,12-3 16 15,9 0-152-15,-6 3-120 16,1 3 552-16,-16 10 344 0,-9 12 424 16,-14 7-112 15,-5 3-656-31,-4 19-304 15,-4 13 304-15,-13 3 56 16,2 6 112-16,2 0-168 0,-2-3 0 16,7-2-48-16,3-8-16 15,5-3-360-15,0-9-472 16,21-3 192-16,10-10-537 0,14-3-47 16,6-9-88-16,9-10 184 0,0-10-25 15,-4-6 849-15,-9-6 128 16,-10 3 240-16,-14 0 800 15,-15 6 865-15,-8 10 311 0,-16 5-160 32,-20 11-999-32,-7 6-225 15,-5 6-136-15,-1 17-256 0,6 6-40 16,11 2-160-16,4 1-24 16,13-4-64-16,10 1 88 0,5-10-48 15,5-3-424-15,22-10 472 16,13-6-48-1,0 0-8-15,8-9-264 16,-8-13 184-16,-1-4 136 0,-11-2 176 16,-8 2-72-16,-8 7 0 15,-4 10 544-15,-8 6-648 0,-4 3-144 16,-15 9 144 0,-6 10 0-16,5 3 0 15,1 4 0-15,6-1 0 16,9-9 0-16,4 0-136 0,12-10-120 15,20-3 152-15,16-3-416 16,8 0-521-16,4-9-7 16,7-10 184-1,-3-3 184-15,-8-7 680 16,-9 1 376-16,-15-1 496 0,-12 0 560 16,-12 7 241-16,-4 9-313 15,-4 4-544-15,-4 9-608 16,-11 0-208-16,-6 13-64 0,1 9 48 31,5 3-80-31,3 7 40 16,7 3-24-16,5 3 72 0,0-7 0 15,9 1-216-15,-5-3 208 16,-4-10-56-16,0 0 16 16,-20-6 0-16,-16-4 56 0,-4-2 72 15,-8-7 88 1,9 0-160-16,7 0-152 15,8 0-488-15,24-7-1176 0,7 1-937 16,14-3-3160-16</inkml:trace>
  <inkml:trace contextRef="#ctx0" brushRef="#br0" timeOffset="35576.04">24049 13221 1408 0,'0'0'9178'0,"0"0"-6306"16,0 0-1367-16,0 0-1265 15,0 0-192-15,0 0 128 16,-32 76 8 0,16-32 64-16,4 7-248 15,-4 0 0-15,4-4-8 0,-3-5-136 16,6-8-336-16,-3-8-288 16,9-13-465-16,-1-7 185 15,4-6 328-15,0-3 504 0,11-13-1713 31,17-10-127-31,32-11 312 16,-4 1-985-16,-1 8-54 0</inkml:trace>
  <inkml:trace contextRef="#ctx0" brushRef="#br0" timeOffset="35743.81">24256 13401 3832 0,'0'0'5225'0,"0"0"-1952"16,0 0-760-16,0 0-1249 0,0 0-704 31,-87 0 224-31,38 10-376 0,-7 2-240 16,9 5 16-16,11-2-184 15,16 5-48-15,9-2-80 0,11 8-96 16,15-1-128-16,21 7 16 16,16 3-624-16,32 0-472 15,-17-6-1329-15,-11-10-2528 16</inkml:trace>
  <inkml:trace contextRef="#ctx0" brushRef="#br0" timeOffset="35879.42">24412 13522 9882 0,'0'0'2592'16,"0"0"-1464"-16,0 0 241 15,0 0-481-15,0 0-888 0,0 0-304 16,-4 0-2625-16,-9-10-5505 0</inkml:trace>
  <inkml:trace contextRef="#ctx0" brushRef="#br0" timeOffset="49732.85">14008 13941 3120 0,'0'-3'5433'16,"-3"0"-3648"-16,3 0-673 0,-4 0-600 16,4 3 40-16,0 0 552 15,0 0 65-15,0 0-345 0,0 0-288 16,0 0-224 0,0 0-24-1,0 0-32 1,19 0-88-16,13 0 8 15,32 0-72-15,47 6-96 0,56 10 112 16,29 3-120-16,7 0 8 16,-16 0 0-16,-27-4 0 0,-13 2-8 15,-11-5 0-15,-13-2 56 16,-12-4 40-16,-27-6-48 0,-24 0 152 16,-24 0-32-16,-12 0-40 0,0 0 40 15,0 0 32-15,-4-6 33 16,-13 3-73-1,2-1-152-15,-1 1 40 16,-4 0-48-16,3 3-160 16,10-3-777-16,18 3-791 15,-3 0-2121-15,4 0-1824 0</inkml:trace>
  <inkml:trace contextRef="#ctx0" brushRef="#br0" timeOffset="50961.82">22531 14023 5401 0,'0'0'1352'16,"0"0"-624"-16,0 0-448 0,0 0 264 15,0 0 753 1,0 0-129-16,0 0-352 16,0 0-40-16,79-9-88 15,-34 6-72-15,22-3-288 0,25 2-175 16,35 1 47-16,17 0-128 15,3-3-64-15,0-1 40 0,-15 1-48 16,-4 0 0-16,-13 0-128 31,-7 2 8-31,-24-2 120 0,-21-1 0 16,-23 4-8-16,-8-3 8 16,0 0 0-16,-1-1 48 0,-3-6-48 15,-3 4 8-15,-6 0-8 16,-3-1-192-16,-4 3-321 31,0 5-287-31,-8-2-648 0,0 1-1113 16,-4 0-3416-16</inkml:trace>
  <inkml:trace contextRef="#ctx0" brushRef="#br0" timeOffset="53683.24">15268 13621 7033 0,'0'0'1968'32,"0"0"-559"-32,0 0-17 15,0 0 264-15,0 0 113 0,3-10-497 16,-3 10-376-16,0 0-400 31,0 0-328-31,0 3-120 0,-3 16-40 16,-18 23 32-16,-10 30 480 15,-13 27-215-15,-8 12-41 16,12-3-120-16,9-13-96 0,6-22 0 16,13-12-40-16,4-17 8 15,8-9 64-15,-4 3-80 0,4 3 48 16,0-6-48-16,0-3 0 16,0-16-112-1,0-3-200-15,4-7-40 16,-4-6-377-16,0 0-615 0,0-13-1112 15,0-6-5922-15</inkml:trace>
  <inkml:trace contextRef="#ctx0" brushRef="#br0" timeOffset="53939.26">14805 14351 96 0,'0'0'9866'16,"0"0"-8346"-16,0 0-1120 15,0 0 256-15,0 0 440 0,12 69-7 16,4-43-489-16,4-1-224 16,0 4-216-16,4-7-112 0,-1 4 16 31,1-8-64-31,1-1-528 15,10-8-872-15,-7-3-1017 0,0-6-2352 16</inkml:trace>
  <inkml:trace contextRef="#ctx0" brushRef="#br0" timeOffset="54141.84">15327 14386 4993 0,'0'0'7329'0,"0"0"-5809"16,0 0-1135-16,0 0-385 15,0 0 1136-15,0 0 224 16,-83 60-464-16,43-35-320 16,-4 1-360-1,-4-1-120 1,4 4-96-16,-3 15-336 16,6-9-1536-16,14-3-4377 0</inkml:trace>
  <inkml:trace contextRef="#ctx0" brushRef="#br0" timeOffset="55206.66">14295 15157 8905 0,'0'0'3097'15,"0"0"-1713"-15,0 0-343 0,0 0 447 32,0 0 104-32,0 0-319 15,0 0-745-15,0 0-120 0,48-44-208 16,-16 21-72-16,4 1 200 15,7-3-320-15,2 6-8 16,-6 0 104-16,-3 9 80 0,0 7-184 47,-8 3-8-47,0 0-104 16,-4 13-136-16,-4 9 192 0,-5 6-40 15,-11 4 88-15,-4 6-168 0,0 3 80 16,-24 1 96-16,1-1 0 15,-9-3-8-15,4-3 0 0,0-6-96 16,8-7 8-16,4-9-56 16,8-7-40-16,4-6 184 0,4 0 8 15,0-6 72-15,20-19-72 16,12-10-256-16,16-7 168 0,3-9-120 16,9 1-33-1,-8 5 241-15,-4 10 0 16,-12 13 16-16,-9 9 153 15,-10 13-169-15,-10 0-57 0,2 16-423 16,-9 13 312-16,0 6 168 16,0 6 144-16,-12 0-144 15,-9-3-72 1,-6-6-336-16,3-6-80 16,0-8 8-16,9-8 120 0,-2-10 360 15,13 0 8-15,4-16 48 16,0-9-56-16,32-13-200 15,8-7 120-15,16-6 72 0,3-3-48 32,1 7 56-32,-8 9 248 15,-12 12 360-15,-16 20-32 0,-5 6-576 16,-10 10 0-16,-1 15 0 16,-8 10 368-16,0 3-24 0,-4 3-120 15,-12-3-72-15,0 0-31 16,0 1-121-1,0-8-465-15,11 4-527 16,5-10-2008-16,0-9-3986 16</inkml:trace>
  <inkml:trace contextRef="#ctx0" brushRef="#br0" timeOffset="55545.92">15438 15218 9089 0,'0'0'2761'0,"0"0"-1913"0,0 0-520 16,0 0 288-16,0 0 681 16,0 0-249-1,0 0-480-15,4 0-176 16,17 0-96-16,3-10-296 16,7-3-136-16,1-6-264 0,0-6-80 15,-8-1 80-15,-1-2 160 31,-14 6 240-31,-5 6 488 0,-4 6 144 16,-13 7 8-16,-14 3-568 16,-9 0 80-16,-4 19 128 15,5 3-80-15,-1 10-32 0,12 0-48 16,8 3-120-16,16 3 0 16,0-3-184-16,23 0-824 0,54 3-552 15,-10-7-2321 1,8-11-2104-16</inkml:trace>
  <inkml:trace contextRef="#ctx0" brushRef="#br0" timeOffset="56076.9">16048 15252 9754 0,'0'0'2664'16,"0"0"-935"-16,-91 10-465 15,59 6-408-15,8 0-352 16,8-1-304-16,12 2-192 0,4-5-8 15,0-2-536-15,23-4 200 16,14-6 256 0,10 0-320-16,5-10-680 15,1-12-433-15,-6-3 777 16,-8-4 736-16,-11 4 824 0,-11 9 993 16,-13 3 399-16,-4 10-768 15,0 3-743-15,0 0-705 0,-12 7-16 31,0 8 16-31,0 7-8 16,8 4-40-16,-1 0 32 16,5-1-489-16,9-3-415 0,10-3-96 15,18-3-400-15,6-7 464 32,17-9 343-32,4 0 321 0,20-15 216 0,19-33 72 15,24-35 152 1,6-31 160-16,-19-26-192 0,-22-9 41 15,-28 13-161-15,-24 2 0 0,-24 23 824 16,-12 26 256-16,-4 24 624 16,-16 29-784-16,-12 13-39 15,-16 16-457 1,-20 12-408-16,-24 49 40 0,1 47-56 16,19 25 8-16,36 13-8 15,32-1-8-15,48-11-200 0,28-8-272 16,15-8-192-16,10-23-41 15,-22-22-503 1,-19-32-1336-16</inkml:trace>
  <inkml:trace contextRef="#ctx0" brushRef="#br0" timeOffset="57521.13">23291 13894 4336 0,'0'0'1545'0,"0"0"199"15,0 0-368-15,0 0-39 32,0 0 159-32,0 0 544 0,0 0-743 15,0 0-89-15,4-58-472 16,-4 58-176-16,0 0-304 0,-4 10-256 16,-11 12-40-16,-9 13 40 15,-4 22 96 1,-4 23-16-16,17 27-72 15,15 11 32-15,4-4 8 0,27-12-48 16,-3-32 64-16,-8-16-64 16,-4-19-8-16,-4-3-48 0,-5-4-480 15,2-3-120-15,-5-2-464 0,-17-23-1537 32,-10-4 57-32,-9-18-4514 15</inkml:trace>
  <inkml:trace contextRef="#ctx0" brushRef="#br0" timeOffset="57733.59">22655 14471 5873 0,'0'0'1848'0,"0"0"-1016"16,0 0 361-16,0 0-25 15,11 89-168-15,13-57-96 16,4 0-296-16,12-4-304 0,3 1-184 16,2-3-120-16,26-8-520 15,-11-2-1312-15,-8-13-2081 0</inkml:trace>
  <inkml:trace contextRef="#ctx0" brushRef="#br0" timeOffset="57926.8">23471 14398 10018 0,'0'0'2872'0,"0"0"-1391"0,0 0-1169 16,0 0-192-1,0 0 808 1,0 0-16-16,-84 109-384 0,48-62-216 16,4 0-184-16,1 4-32 0,3 0-96 15,12 3-120-15,9 16-792 16,7-10-1881-16,0-12-4240 15</inkml:trace>
  <inkml:trace contextRef="#ctx0" brushRef="#br0" timeOffset="58867.06">22913 15255 3240 0,'0'0'8746'0,"0"0"-7066"16,0 0-1271 0,0 0-337-16,0 0 296 15,0 0-104-15,0 0-80 0,-7 23 200 0,26-11-40 16,5 1 56-16,12 0-64 16,12-7-192-16,-5-6-32 15,2 0-16-15,-10-6-88 0,-10-16-8 31,-10-7-136-31,-11-9-8 16,-4 0 136-16,-23 0-16 0,-18 6 24 16,-2 7 120-16,-9 9-8 15,0 10 312-15,8 6-48 0,5 9-40 32,11 17-88-32,11 8-120 15,13 4 40-15,4 7-24 0,17-1-40 16,22 4 73-16,17-3-73 15,19 2-104-15,17-12-128 16,-4-10-425-16,-12-15-335 0,-17-10-584 31,-3-32-1113-31,-8-6-1656 16,-4-3-1384-16</inkml:trace>
  <inkml:trace contextRef="#ctx0" brushRef="#br0" timeOffset="59319.35">23622 15144 4809 0,'0'0'2624'0,"0"0"-479"16,0 0-121-16,0 0 40 15,0 0-511 1,0 0-569-16,4-37 88 16,-4 37-208-16,0-4-408 0,0 1-175 15,-15 0-153-15,-9 0-80 0,-8 3-48 16,-12 0 0-16,0 3 0 16,5 13 16-16,3 6-8 15,8 6 24 1,8 1-24-16,16-1-8 15,4-5 0-15,4-1-24 0,16-6 16 16,12-10 8-16,0-6-8 16,3 0-40-16,-3-9-120 0,-4-14 96 31,-4-5 16-31,-8-4-89 16,-5 0 145-16,-2 7 0 0,-5 3 0 15,-4 9 217-15,0 10-17 16,0 3-200-16,0 9-80 15,0 14-40-15,0 6 120 0,4 2 8 16,3 1 0-16,6-7 0 31,6-6-8-31,5-6 0 16,4-7 0-16,4-6 0 0,8 0 0 16,4 0-96-16,3-9-129 0,-6-4-167 15,-2-6-256-15,-7 0-680 0,-11-13-1465 16,-14 3-1552-1,-3 11-2072 1</inkml:trace>
  <inkml:trace contextRef="#ctx0" brushRef="#br0" timeOffset="59573.09">24045 14601 9674 0,'0'0'2152'0,"0"0"721"15,0 0-601 1,0 0-992-16,0 0-607 16,0 0-433-16,0 0-232 0,-24 51 184 15,-8 32 88-15,0 25-168 16,4 6 40-16,12-3-80 16,16-22-64-16,0-22 40 0,0-13-48 15,0-16-8-15,12-6-328 16,-4 3-560-16,12-7-729 0,-4-2-951 31,-4-17-2690-31</inkml:trace>
  <inkml:trace contextRef="#ctx0" brushRef="#br0" timeOffset="59722.46">23658 14766 8601 0,'0'0'1641'0,"0"0"-913"15,84 17-480-15,0 11 96 16,19 13 392-16,13 4-472 0,-5-7-264 16,-31-10-2088-16,-24-21-6554 15</inkml:trace>
  <inkml:trace contextRef="#ctx0" brushRef="#br0" timeOffset="59855.8">24678 14833 12938 0,'0'0'2129'15,"0"0"-1521"-15,0 0-424 16,0 0-176-16,0 0-8 0,0 0-288 31,0 0-4641-31</inkml:trace>
  <inkml:trace contextRef="#ctx0" brushRef="#br0" timeOffset="103505.75">4761 12932 160 0,'0'0'8737'0,"0"0"-6608"16,0 0-769-16,0 0 96 15,0 0-47-15,-16-13-73 16,16 13-264-16,0 0-304 16,0 0-95-16,0 0-185 15,0 0-96-15,0 0 40 16,0 0-152-16,0 0-24 0,0 0-8 16,0 0-144-16,4 0 56 15,12 0-72-15,7 6 96 16,14-3 128-1,27 1-160-15,31-2-8 16,29 5 32-16,7-4-128 16,-8 0 24-16,-31 1-64 0,-28-4 0 15,-25 0 80-15,-7 0-88 16,-4 0 0-16,-4 0 88 0,-4 0-88 31,-12 0-8-31,-8 0 0 16,0 0-48-16,0 0-16 0,0 0-136 15,0 0 40-15,0 0 56 16,0 0-104-16,0 0-240 16,0 0-392-16,0 0-336 0,0 0-705 31,0 0-2016-31,-4 0-1376 16,-3 0-1224-16</inkml:trace>
  <inkml:trace contextRef="#ctx0" brushRef="#br0" timeOffset="103894.08">5557 12734 3512 0,'0'0'5785'0,"0"0"-4376"16,0 0-297-16,0 0 144 15,0 0 169 1,0 0-233-16,0 0-296 31,0 0-184-31,-8-9-240 0,8 12-112 16,0 10-112-16,13 0 297 15,2 6-9-15,10 3-168 16,6 0-136-16,5 0 56 0,4 1-168 16,0-7 8-16,-8 3-112 15,-9 0 32-15,-6-3-40 0,-17 6-8 16,0 3 0-16,-21 4 384 15,-14 6-16-15,-18 0-24 16,-1 3-112-16,-10-3-136 0,8 0 32 31,8-4-128-31,8-5-8 16,16-4-576-16,12 0-848 0,12-9-1153 16,0-7-4984-16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24T17:31:29.6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7095 10671 3776 0,'0'0'4649'0,"0"0"-2840"0,0 0-849 0,0 0-136 16,0 0 120-16,0 0 233 15,-15 0-41 1,15 0-464-1,0 0-176-15,0 0-104 0,0 0-144 16,0 0 8-16,0 0-56 16,0 0-64-16,0 0 40 0,0 0-80 0,0 0 176 15,4 0 56-15,7 0-111 32,13 0-41-32,16 0 0 15,20 6 40-15,36 0-16 0,35 4-128 16,25 0 104-16,11-1 32 15,1-3-48-15,-13-2 160 0,-12-1-128 16,-31-3-24-16,-32 3 32 31,-29-3-80-31,-15 0 88 0,0 0 40 16,0 0-120-16,0 0 80 16,-5 0-56-16,-3 0 0 0,0 0 16 31,4 0-104-31,-8-3 32 15,3 3 8-15,-3-3-96 16,-3-1-8-16,-10 4 8 0,-2 0-8 16,-5 0 0-16,-4 0-72 15,4 0-368-15,3 0-416 0,46 0-752 16,-6-3-1209-16,13-6-7041 0</inkml:trace>
  <inkml:trace contextRef="#ctx0" brushRef="#br0" timeOffset="954.14">10793 10655 8617 0,'0'0'2529'0,"0"0"-913"16,0 0-824-16,0 0-111 0,0 0 279 16,0 0 136-16,-4 0-320 31,8 0-112-31,20 3-120 0,24 4-272 15,40 2 121-15,43 7-121 16,32 0-32-16,24 3-8 16,13-3-224-16,3 0 200 0,16-4-24 15,4 1-64-15,-7-1-8 16,-14-2-112 0,-15-3 16-16,-15-4 136 0,-9 3-144 15,-7-2 144-15,-17-2-16 16,-7-2-136-16,-13 0 8 15,-3 4 0-15,-9-1 0 0,-11 0-8 16,-12 3 16 0,-21 1-16-16,-11-1 0 15,-4-3 0-15,4 7-144 0,4-4-120 16,7 3 88-16,-3 1 16 16,-16-3-112-16,-4-1 104 15,-13 0-16-15,-3-3-232 0,-11 4-297 31,-1-7-351-31,-1 0-792 0,2 0-2049 16,-6-4-4713-16</inkml:trace>
  <inkml:trace contextRef="#ctx0" brushRef="#br0" timeOffset="2029.81">17311 10668 2880 0,'0'0'7386'0,"0"0"-5794"16,0 0-1056-16,0 0-120 0,0 0 929 31,0 0 175-31,0 0-360 16,0 0-368-16,-11 0-296 15,11 0 16-15,19 0 9 0,13 3-249 16,28 6-72-16,35 11-64 0,45 2-32 16,23 3-8-16,13 0-96 15,-1-3 88-15,-12-2 16 32,4-4-96-32,13-4 120 0,-5 1-80 15,-4-7-40-15,1-2 96 16,0-1-104-16,-5-3 72 0,4 0-72 15,4-7 8-15,-11 1-8 16,-9 3 0-16,-8 3-8 31,-19 0 0-31,-13 0-104 0,-7 6 96 16,-5 4 16-16,-3 2-184 0,-4-2 176 16,-5 3-232-16,1-4 0 0,8 1-96 15,-1-1 88 1,1-5-513-1,-9-2 81-15,-10-2-32 16,-22 0 280-16,-15 0-64 0,-9 0 304 16,1 0 192-16,1 0 8 0,-5-2-8 15,-13-5-552-15,-6-6-136 0,-13 1-913 32,0-1-7321-32</inkml:trace>
  <inkml:trace contextRef="#ctx0" brushRef="#br0" timeOffset="4373.82">13028 12700 7577 0,'0'0'5993'16,"0"0"-4248"-16,0 0-1009 0,0 0-216 15,0 0 336-15,0 0-120 0,-4-13-143 16,4 23-265 0,-4 15-240-16,1 16 504 15,-1 10-80-15,-1 10-184 16,1 15-72-16,0 13-256 15,4 9 120-15,-4 7-40 0,0-23-80 16,1-21-56-16,-6-24-632 0,5-8-592 31,-8-4-889-31,1-5-3248 16,2-11-5273-16</inkml:trace>
  <inkml:trace contextRef="#ctx0" brushRef="#br0" timeOffset="4842.64">12929 12754 5937 0,'0'0'4985'15,"0"0"-4209"-15,32-108-480 0,-4 66 48 16,11 11 320-16,13 8 40 0,24 11-191 16,-4 9-209-16,7 3-200 15,-3 19-104 1,-25 13-8-16,-6 12 8 15,-26 13-8-15,-19 0-136 16,-19 3 136-16,-45 4 8 0,-28-4 72 16,-23-2 176-16,7-11 88 0,21-18 120 15,31-10-8 1,24-10-216-16,4 1-56 16,8-4-96-16,12 0-72 15,8-6-8-15,43 0 48 16,41 4-104-16,32-1-208 0,8 10-296 15,-21-1-48-15,-32 1-80 0,-34 3 103 32,-14-3 361-32,-3 5 64 15,-12 5 160-15,-8 5 24 16,-4 1 208-16,-28 3 313 0,-15-4 279 16,-25 7 32-16,-24-3 32 15,-23 0-216-15,11-10-120 0,24-6-232 31,29-10-256-31,27-6 8 16,12 0-72-16,16 0-840 16,16-12-1216-16,19-5-3897 0</inkml:trace>
  <inkml:trace contextRef="#ctx0" brushRef="#br0" timeOffset="5023.89">13797 13389 11986 0,'0'0'2617'16,"0"0"-1961"-16,0 0-520 16,-32 86-40-16,16-55-96 15,8 4 8-15,-3-6-16 16,7 2-216-16,4-9-1457 16,0-5-2327-16,11-11-4170 15</inkml:trace>
  <inkml:trace contextRef="#ctx0" brushRef="#br0" timeOffset="5184.16">13869 13046 11962 0,'0'0'2097'0,"0"0"-2097"16,0 0-425-16,0 0-1031 0,0 0 520 31,0 0-192-31,84 38 95 15,-57-10-1967-15</inkml:trace>
  <inkml:trace contextRef="#ctx0" brushRef="#br0" timeOffset="5979">14052 13325 4640 0,'0'0'3153'0,"0"0"-1224"16,0 0-601-16,0 0 16 15,0 0 337-15,-4 3-185 16,4-3-8-16,0-3-280 0,4-10-687 15,8-2-457-15,8-4-64 16,4-4-72-16,8 4 56 0,-4 0-113 16,-4 6 129-1,-9 7 16-15,2 6-16 16,-6 6 0-16,-3 17-128 16,1 8 128-16,-6 11-48 0,-3 2 96 15,0 1-56-15,-12-4 8 31,-7-3-104-31,-2-9-8 0,2-10-16 16,7-6 56-16,0-13 64 16,8 0 8-16,4-17 176 0,4-18-176 15,24-9-160-15,15-7 112 16,9-6 32-16,4 3 16 31,-1 6 88-31,1 17-16 0,-15 8 128 16,-5 17 0-16,-8 6-192 15,-9 10-8-15,-3 12-56 0,0 10 56 16,-4 6-48-16,-4 3 56 16,0 0-8-16,-1 1 104 15,6-1-104 1,-1-13-216-16,12-2-224 0,4-10-312 16,11-10-496-16,6-6-1153 15,2-22 113-15,1-16 672 0,3-26 703 16,1-21 625-16,-12 2 288 15,-12 10 1121 1,-19 16 1119 0,-9 22 289-16,-5 7-385 0,-15 2-704 15,-8 13-672-15,-3 13-391 0,-5 4-265 16,-1 18-24-16,10 13 40 16,3 6-120-16,12 3 32 0,12-3-32 31,0-6-8-31,16-3 0 15,12-13-120-15,8-9 104 0,12-10-144 32,-1-13-56-32,1-16 40 0,-8-5 79 15,-4-8-15-15,-8 11 112 16,-17 5 377-16,-11 17 231 16,0 9-488-16,-19 3-120 0,-9 25-64 15,0 11 64-15,0 5 0 16,8 10 0-16,8 0-56 0,8 0-360 15,4-6-521-15,12-10-1175 16,32-19-1673-16,-4-13 792 31,3-6-5328-31</inkml:trace>
  <inkml:trace contextRef="#ctx0" brushRef="#br0" timeOffset="6252.43">15706 12909 11586 0,'0'0'3049'16,"0"0"-1953"-1,0 0-1024 1,0 0 56-16,0 0 0 0,-52 95 176 16,20-47-136-16,4 6-64 0,-4 3-104 15,13 1-72-15,-2-8-416 0,10-9-232 16,2-9 88-16,5-12 256 31,0-18 376-31,1-2 544 16,-1-25 744-16,-9-16-576 0,-2-10 304 15,-9-9-328-15,-8-4-47 0,-8 4-273 16,1 6-368-16,2 16-176 16,14 12-585-16,18 17-1039 31,5 5-3441-31,16 4-3473 0</inkml:trace>
  <inkml:trace contextRef="#ctx0" brushRef="#br0" timeOffset="6638.61">15901 12760 13098 0,'0'0'3857'0,"0"0"-2849"0,0 0-952 15,0 0-48-15,-80 73 24 0,49-26-24 16,3 7 32-16,7 4 16 0,18-1-48 16,3-6-8-16,24-7-456 15,15-12-240 1,13-19 264-1,8-13 168-15,4-16 32 16,7-35 160 0,-3-19 72-16,-16-3 280 0,-16 10 288 15,-16 9 80-15,-16 25 384 0,0 4-63 16,-4 9 55-16,0 10-576 16,0 9-448-16,-4 22-568 15,0 29 512-15,4 29 56 0,0 31 0 16,8 7-72-16,8-23-160 0,-12-22 8 15,-4-35-56-15,0-2 216 16,-20-2 56-16,-12-2-80 31,-36 4 88-31,-31-14-40 0,-45-15 32 16,-15-10-392-16,35-7-1545 16,29-15-4152-16</inkml:trace>
  <inkml:trace contextRef="#ctx0" brushRef="#br0" timeOffset="7245.4">17255 12614 3776 0,'0'0'8338'16,"24"-79"-6442"-16,-12 37-487 16,-3 4 15-16,-9 10 0 15,0 9-55-15,-4 6-625 0,-16 13-232 16,-12 0-512-16,-17 28-40 16,-14 27 40-1,-9 27 16-15,13 26 32 0,10 6-48 16,42-9 0-16,19-10-8 15,39-19 8-15,25-2-72 16,12-11-232-16,12-18-288 0,-1-27-40 16,0-18-145-1,-11-25-719-15,-20-10-1593 16,-20-3-2408-16</inkml:trace>
  <inkml:trace contextRef="#ctx0" brushRef="#br0" timeOffset="7455.77">17794 12328 6809 0,'0'0'2096'31,"-17"-82"-255"-31,13 47 1207 0,1 6-1703 16,3 13 839-16,0 10-992 15,0 6-919-15,0 19-273 16,-4 23 0-16,0 34 688 0,-5 35-224 16,9 13-176-16,0 9-168 31,0-9-72-31,17-20-24 0,-1-2-24 15,-4-22-472-15,3-8-624 16,-2-21-1481-16,2-19-2520 0</inkml:trace>
  <inkml:trace contextRef="#ctx0" brushRef="#br0" timeOffset="8526.59">18303 12982 7057 0,'0'0'5249'0,"0"0"-3953"0,32-102-511 16,-19 52-57-16,-10-7 112 16,-3-1 296-16,0 11-96 15,-3 9-207-15,-22 12-385 16,-3 13-296-16,-7 13-152 16,-10 4-16-16,2 22-176 15,3 8 184-15,5 14-8 0,7 0-64 31,11-1 72-31,13-2-120 0,4-10-16 16,8-7-121-16,12-9-231 16,8-10 96-16,0-9 400 15,12 0 24-15,-1-18-16 0,-2-14 80 16,3 0-80-16,-12-6 128 31,-5 6-40-31,-11 7 240 0,-8 12 113 16,-4 13-449-16,-4 3-64 15,-12 26-40-15,-3 3 104 16,-2 9 0-16,10-3-64 0,-2-6-169 16,13 0-103-16,0-10-240 31,9-6-112-31,10-13 160 0,9-3 456 0,8-10 72 16,0-15-360-16,8-10 136 15,16-16 216-15,11-25-72 16,9-19-16-16,-4 6 96 0,-17 19 0 15,-19 22 320 1,-12 20 96 0,0 6 320-16,-8 2-136 0,4 5-256 0,-12 8-168 15,-4 7-176-15,-8 3-96 16,0 16 88-16,0 13 16 16,-8 3 40-16,-12 7 48 0,0-1-96 31,-8 3 8-31,0 1-8 15,4-1-8-15,-4-3-112 0,9-2-264 16,-5-8 120-16,4-2 80 16,0-10-136-16,4-9 216 0,-1-7 104 15,6-3 0-15,-1 0 0 32,8-3-24-32,0-14-224 15,4 2-120-15,4-11-120 0,23 1-40 16,26-7-288-16,27-6-329 15,31 6-15-15,-3 0 120 0,-20 13 32 16,-29 7 720-16,-19 2 288 16,3-3 752-16,-6-2 840 15,-1-1 449 1,-13-3-129-16,-11 3-568 0,-4-3-432 16,-4 3-279-16,-4 3-337 15,0 3 0-15,0 4-192 0,0 6-104 16,0-3-88-1,0 3-64 1,4 0 24-16,1 3-80 16,-2 7 88-16,-3-1 120 0,0 4 8 0,0 6 48 15,-16-3 88-15,-4 3-136 16,-7 3 112-16,-5 4-120 0,-1 2-120 31,1 1-16-31,5 6-48 16,-1-1-105-16,12-2-135 15,-3-3-416-15,6-7-200 0,5-9-56 16,-4-10 23-16,0-3 521 0,1-19-704 16,2-13-1440-16,1-9 223 31,8-7 1713-31,28-12 744 16,12 9-536-16,0 13-2609 0</inkml:trace>
  <inkml:trace contextRef="#ctx0" brushRef="#br0" timeOffset="8695.62">19379 12500 1192 0,'0'0'2240'0,"88"0"-39"0,-40 9-49 15,-1 1 113-15,-11-1-25 32,-8 4-135-32,-15 3-833 15,-10 6-352-15,-3 10-112 0,-12 6-216 0,-11 6-200 16,-5 4-176-16,-4 6-208 16,4-3-16-16,4-7-176 0,7-2-432 15,6-11-600 1,11-28-984-1,16-3-689-15,3-6-3616 16</inkml:trace>
  <inkml:trace contextRef="#ctx0" brushRef="#br0" timeOffset="8835.71">19790 12122 12482 0,'0'0'1865'0,"0"0"-865"16,0 0-664-16,0 0-336 0,0 0-80 15,0 0-808-15,68 19 256 0,-1 19-1337 16,-7-9-1320-16,4-1-3808 0</inkml:trace>
  <inkml:trace contextRef="#ctx0" brushRef="#br0" timeOffset="9083.87">20543 12201 7681 0,'0'0'3881'0,"0"0"-1529"0,7-108-575 16,-14 67-329-16,-25 0-600 31,-4 9-63-31,-12 13-281 16,1 9-312-16,-6 10-144 0,1 19-48 15,13 20 0-15,3 24 0 16,16 26-8-16,16 29 8 0,4 12 8 0,16 0 96 16,7-3-104-1,-6-19 0 1,-13-6-8-16,-4-14-344 15,-12-18-681-15,-12-19-831 0,-24-3-2081 16,12-20-248-16,-3-12-3592 16</inkml:trace>
  <inkml:trace contextRef="#ctx0" brushRef="#br0" timeOffset="9430.69">20045 12522 12066 0,'0'0'2345'15,"91"-19"-1033"-15,-27 13-552 0,4-1-16 32,3 7-200-32,1 3-200 15,0 13-224-15,-9 3-120 0,1 3-864 16,-12-3-1824-16,-12-9-2353 16,-16-7 616-16,-9-3 1712 0,-2-19 1121 15,-9-6 1592-15,3-4 4889 31,-3 4-272-31,5 3-688 32,-9 9-1385-32,4 10-599 0,0 3-793 15,-4 3-880-15,0 19-272 0,0 16 0 16,0 13 56-16,0 16 16 0,-4-1-72 16,-4 1-8-16,-1-6-280 15,-2-20-520-15,3-3-505 16,3-26-959-16,5-12-2105 0,0-3-1168 15</inkml:trace>
  <inkml:trace contextRef="#ctx0" brushRef="#br0" timeOffset="9553.67">20977 12258 12946 0,'0'0'1929'0,"0"0"-1929"0,0 0-376 15,0 0-3649-15,0 0 3345 16,0 67-377-16,0-32-3136 15</inkml:trace>
  <inkml:trace contextRef="#ctx0" brushRef="#br0" timeOffset="10123.46">21009 12560 8809 0,'0'0'2249'0,"0"0"-561"16,0 0 169-16,0 0-153 0,0 0-1208 31,0 0-224-31,84-35-128 15,-56 13-144-15,3-1-256 0,-3-5-480 16,-5-3-160-16,-10-8 320 16,-9 1 576-16,-4 6 104 15,-12 10 848-15,-16 12-344 0,0 10-256 0,-7 17 16 16,3 14-40 0,4 10-88-1,11 11-240-15,14 5 104 0,3 0-24 16,11-1-80-16,21-1-8 15,9-11-224-15,15-9-256 16,15-9-392-16,24-20-424 16,21-16-457-16,4-31-151 15,-21-7 72-15,-27-2 519 16,-28 8 1321-16,-12 4 200 0,0 0 2081 16,-8 3 903-16,-9 3-407 15,-7 17-865-15,-8 8-823 16,-8 7-729-16,-12 10-360 0,-12 18-40 31,-4 13 32-31,5 14-200 0,3 5-432 16,16 7-273-16,12-4-399 15,0-9-256-15,12-10-49 16,8-15 857-16,0-16 760 0,-8-13 464 16,-5-19 801-16,-7-35 95 31,-15-26-328-31,-33-21-32 0,-12-10-239 15,4 19-377-15,16 31-144 16,25 23-240-16,10 19-8 16,5 3-320-16,41 10-1641 0,6 3-3824 31,13 3-3313-31</inkml:trace>
  <inkml:trace contextRef="#ctx0" brushRef="#br0" timeOffset="10231.84">22415 12369 12914 0,'0'0'2185'16,"0"0"-1009"0,0 0-1176-16,0 0-1088 0,0 0-1761 15,-76-79-6457-15</inkml:trace>
  <inkml:trace contextRef="#ctx0" brushRef="#br0" timeOffset="11029.52">12849 13960 12482 0,'0'0'4697'0,"0"0"-4609"0,0 0-88 0,0 0 0 16,179 0 336-16,-7 4 408 15,51 2 225-15,39 0-313 16,13 7-40-1,0-7-56-15,4-6-152 16,-4 0-96-16,-36-13-184 16,-44-5-128-16,-59 1 0 0,-48 5-392 0,-37 6 0 15,-19-1-48-15,9-3-392 16,10-12-681 0,1 3-1543-16,-9 0-6546 15</inkml:trace>
  <inkml:trace contextRef="#ctx0" brushRef="#br0" timeOffset="11648.68">18100 13309 760 0,'0'0'11482'0,"0"0"-10002"15,0 0-1111-15,104 10 79 0,4-1 664 32,51 4-184-32,36 3-152 15,20 3-352-15,12-3 64 16,8-7 17-16,20-9-233 0,20-6 16 16,20-16-216-16,-1-4-64 15,-15 7 0-15,-31 10 0 0,-41 9-8 31,-35 0 16-31,-37 9 32 16,-36 4-16-16,-30-3 40 16,-26-7-64-16,-7 7 16 0,-5-8-24 15,1 5 0-15,-8-1 0 0,-7-3-136 16,-17-3-697-16,0 0-2031 16,-13 0-4586-1</inkml:trace>
  <inkml:trace contextRef="#ctx0" brushRef="#br0" timeOffset="16620.34">10964 15055 10986 0,'0'0'2608'0,"0"0"-935"0,0 0-681 31,0 0-680-31,-7-25 392 15,7 25 312-15,15-3-71 0,33-4-361 16,36 5-384-16,63 2-40 16,56 6 16-16,48 13-176 15,28 6 200 1,13 1 8-16,18 5-64 0,-3 1-64 16,-9-6-72-16,-19-4 64 15,-40-7-48-15,-51-5 24 0,-65-7-48 16,-47-3 48-16,-40 0-48 15,-21 0 0-15,-10 0-56 16,-5-3-216-16,-24-3-288 16,-75-10-1249-16,-2 0-2319 15,-6 0-1986-15</inkml:trace>
  <inkml:trace contextRef="#ctx0" brushRef="#br0" timeOffset="17019.57">10753 15090 11042 0,'0'0'3065'0,"0"0"-1929"16,0 0-904-16,0 0-232 0,-52 105 352 15,25-13 352-15,-5 41 192 16,4 26-104-16,12 6-95 15,4-9-273-15,0-19-160 16,0-13-256 0,0-10 64-16,-4-16 0 0,1-19-72 15,-2-18-160-15,6-20-328 0,-10 0-705 16,1-9-1359-16,5-7-4058 16</inkml:trace>
  <inkml:trace contextRef="#ctx0" brushRef="#br0" timeOffset="17327.22">10351 16704 7305 0,'0'0'1168'15,"0"0"217"-15,155 22-105 0,0-16-200 16,36 0-32-16,37 1-223 15,15 2 23-15,4 7-32 16,16 0 392-16,8 6-88 0,-20-6-560 31,-16-3-167-31,-36-4-137 0,-31-9 24 16,-29 0-32-16,-35 0-240 0,-37-6 112 16,-27 3-40-16,-12 0-80 15,0-1-144-15,-4 1-320 16,-1-3-305-16,-2-7-535 0,-5 4-1360 15,-1-4-3554-15</inkml:trace>
  <inkml:trace contextRef="#ctx0" brushRef="#br0" timeOffset="17678.22">14359 15348 10906 0,'0'0'2816'32,"0"0"-1271"-32,0 0-1113 15,0 0-216-15,0 0 224 0,0 0 488 16,0 0 328-16,-92 152-647 15,56-22-153-15,1 32-24 0,7 9-192 32,4-5 32-32,-1-17-104 15,-2-12-72-15,-4-11-24 0,-10-11-24 16,1-13-16-16,1-26-32 0,11-19-96 16,4-16-248-16,4-9-160 15,-8 6-320-15,1-10-825 16,2-9-3200-1</inkml:trace>
  <inkml:trace contextRef="#ctx0" brushRef="#br0" timeOffset="19180.21">6024 15087 9073 0,'0'0'4697'16,"0"0"-3608"-16,0 0-449 15,0 0-328-15,0 0-48 0,-9 13-40 16,-10 35 424-16,-17 22 248 16,-8 21-400-16,5-5-424 0,7-13 32 15,8-25 24-15,7-13-120 31,2-3-8-31,-6 0 0 16,2-7-104-16,10-13-40 0,6-8 32 16,-1-4 112-16,4-23 192 0,0-27-192 15,20-30-176-15,23-28 48 16,10-12 128-16,6-1 16 31,-3 16 48-31,-12 29 24 0,-16 25 128 16,-13 23 97-16,-2 15 239 15,-2 7-40-15,6 3-120 0,-2 3-392 16,13 12-176-16,0 20 112 16,8 18 64-16,-4 17 8 31,-4 19 48-31,-8-3-48 0,-9-10-8 0,-11-13 0 16,0-9 0-16,0 0-208 15,-11 3-256-15,-9-7-561 0,-8-12-991 16,4-6-2345-16,0-20-2192 15</inkml:trace>
  <inkml:trace contextRef="#ctx0" brushRef="#br0" timeOffset="19381.75">5837 15322 10202 0,'0'0'4001'0,"0"0"-3161"15,0 0 112-15,0 0 48 0,87-22-488 16,-19 16-216-16,4-1 136 0,7 4-432 16,-7 3-88-16,3 0-1304 31,-11 13-3145-31,-19-1-3345 0</inkml:trace>
  <inkml:trace contextRef="#ctx0" brushRef="#br0" timeOffset="19921.43">6530 15427 1064 0,'0'0'11250'15,"0"0"-8713"-15,0 0-1529 16,0 0-296-16,0 0 352 0,0 0-152 16,95 0-487-16,13 0-153 31,59-7-96-31,33 7-40 0,23 0-8 16,-4 0 112-16,-24 0 184 15,-20 0-152-15,-15 0-112 0,-24 0 40 16,-33 0-152-16,-32 0 240 15,-22 0-56-15,-14 0-128 32,1-2-96-32,-8-5 40 0,0 4 16 15,-17 3-56-15,-11 0-8 0,0 0-128 16,0 0-384-16,0 0-504 0,-3 3-457 16,-25 19 25-16,4-5-1464 15,-8-2-4194-15</inkml:trace>
  <inkml:trace contextRef="#ctx0" brushRef="#br0" timeOffset="20518.03">5996 16104 9754 0,'0'0'4313'0,"0"0"-3201"16,0 0-760-16,0 0-96 15,0 0 64-15,0 0 664 0,-32 91-240 32,20-40-416-32,4 3-56 0,0 7-112 15,1-4-160-15,2 3-136 16,-3-6-480-16,0 0-896 16,1-13-1361-16,2-16-1744 0</inkml:trace>
  <inkml:trace contextRef="#ctx0" brushRef="#br0" timeOffset="20939.84">5968 16189 9794 0,'0'0'4553'0,"0"0"-3617"16,0 0-288-16,0-89-16 15,8 67 128-15,16 0-24 0,12 3-736 16,16 6-16-16,12 7-280 15,-1 6-456-15,5 3 280 16,-16 13-88-16,-16 6-216 0,-16 3-208 16,-20 4 920-1,-13-4 64-15,-19 4 920 16,-11-4-16-16,-5 1 8 0,8-7-224 16,8 0-208-16,16 0-360 15,12-3-120-15,8 6-8 16,28 3-192-16,16 7-232 0,12 3-240 31,0 3-144-31,-4-3-512 0,-9-3-305 16,-19-4 761-16,-24-9 872 15,-4 0 408-15,-28-6 1281 16,-32 3 79-16,-28-3-400 0,5-4-79 16,7-2-417-16,12-4-336 31,25 0-120-31,3-3-416 0,20-3-184 15,12-13-960-15,4-3-3553 0</inkml:trace>
  <inkml:trace contextRef="#ctx0" brushRef="#br0" timeOffset="21428.17">6781 16329 12122 0,'0'0'4385'0,"0"0"-3265"16,0 0-15-16,0 0-49 15,0 0-176-15,0 0-224 16,35-13-256-16,57 13-392 0,52 0 0 16,28 0 88-16,15 0-88 15,-4 0 40-15,-16 6 64 0,-4 1-16 16,-8-1 136-16,-26-3-144 15,-34-3 56-15,-31 0-8 16,-21 0-128-16,-11-3 88 0,0 0 16 16,-4-3 64-16,0 2 24 15,-8-2-152 1,-12 6 25-16,-4-3-73 0,0 3-33 16,3 0 17-16,6 0-200 15,-2 0-488-15,2 6-352 16,-1 1-736-16,-5 2-1041 0,-7-6-4128 15</inkml:trace>
  <inkml:trace contextRef="#ctx0" brushRef="#br0" timeOffset="25542.52">8534 16094 1272 0,'0'0'2248'16,"0"0"-39"-1,0 0-745-15,0 0-424 16,0 0 529-16,0 0 295 0,0 0-72 16,0 0-247-16,0 0-545 15,39-38-600-15,-39 38-136 16,0 0-32-16,0 0 8 0,0-4 56 31,0 4-24-31,-4-2-16 16,-7-5-56-16,-6-3-184 0,-2-2-8 15,-5-1 72-15,-8-3-24 16,0 0-16-16,1 1-32 16,3 2 40-16,-4 0-40 0,4 0 8 31,4 0-16-31,-4 4 32 0,0-4-16 16,-4 4-16-16,4-1 8 0,-4 1 8 15,0 0-16-15,0 2 0 16,-3 1 0-16,3-1 0 15,-4 4 0-15,0-4 0 16,1 5 8-16,-6-1 0 16,2-1-8-16,-1 1-8 15,4 0 8-15,0 0 0 0,4-1-64 16,-4 1 56-16,-3 3 8 16,3-3-72-16,-5 3 16 15,2 0-48 1,3 0 104-16,0 0 0 15,1 0 0-15,3 0 0 0,0 0 0 16,0 0 0-16,4 0 0 16,-4 0-40-16,4 0 40 15,-3 0 0-15,3 0 48 0,0 0-48 32,0 0 16-32,0 0-16 15,0 0 0-15,3 0 0 0,-6-3 8 16,3 0-8-16,1-4-48 15,-5 4 48-15,4 0 0 16,0-3 8-16,0 6-8 0,4-4-56 31,0 2 56-31,-1 2 0 0,2 0 0 16,-1 0 0-16,4 0 0 0,1 0 0 16,-2 0 0-16,-3 0-104 15,0 0 96-15,1-4 8 16,-5 1-192-16,0 0 192 15,-4 0-80 1,4-1 80-16,0 1-8 16,0 3 24-16,4-3 8 0,1 3-16 0,-1 0 8 15,0 0-16-15,0 0 8 16,-1 0 0-16,2 0 0 16,-1-3-8-1,0 3 8-15,4-3-8 16,-3 0 32-16,2 3-32 15,1-3 8-15,1-1-8 0,-1 4 0 16,4 0-40-16,-4 0 40 16,0 0 0-16,0 4-24 0,0 2 24 31,0 0 0-31,1-3-32 16,-6 7 24-16,5-7-72 15,-3 6 80-15,-1-2-8 0,-4 2-56 16,0-2 64-16,4-1 0 15,-4 0-8-15,4 1-40 0,1 3 0 32,-2-5 48-32,1 5 0 15,0 3-88-15,1 0 88 0,-1-1 0 16,-4 4-16-16,4 0 8 0,0 3-48 16,-4-3 56-16,8 6 0 15,0-3-40-15,9 0 32 16,-2 4-144-1,9 2 104-15,0-3-24 16,4 7-8-16,-4-1 80 0,1 1-56 16,3 0 40-16,-4 2 16 15,4-2 8-15,-4 0-8 0,4 2 0 16,0-2 0 0,0 3 0-16,4-4-8 15,7 1-96-15,6 2 104 16,-2-2 8-16,9 3-8 15,0-1 0-15,4 1 0 0,-5 3 0 16,5-6 0-16,-3 3 0 0,-1-1-8 31,0-2 8-31,-1 0 0 16,1-4 0-16,0 0-72 16,4-3 64-16,-4 0 0 0,8 1-136 15,4-1 144-15,0 0 56 16,3-3-40-16,2 1-16 0,2-5-48 31,0-2 48-31,2 0 0 16,-2-1-32-16,2-2 24 15,-6-4 0-15,5 4-32 0,-8-4 40 16,4 0 0-16,-8 4 48 0,0-7-48 16,3 4 32-16,-3-4-32 15,4 3 72 1,-1-6-24-16,6 3 24 15,-1 0 40-15,3 4 8 16,-2-4 32-16,2 0-152 0,-7 4 80 0,0-1 0 16,-4-3-72-16,-5 7 0 15,1-7-8 1,0 6 0-16,4-6 32 16,0 4-16-16,8-1 56 15,8-3 16-15,8 4 32 16,-4-4 8-16,8 3-112 0,-6 0 32 15,2 1-48-15,-3-1 0 0,-10 0 16 32,1 1-8-32,-4-4-8 15,-1 0 8-15,2-3 0 16,-1 0 40-16,8 0-48 0,3 0 0 16,9-6 0-16,-8-1 48 15,-1 5-48-15,-3-5-72 0,-4 4 72 31,-8 0 64-31,0-1-64 16,-4-2 24-16,0-3-24 16,0-1 8-16,3-3 0 0,5 1-8 15,8-4-104-15,-5 0 32 0,2 0-16 16,-2 0-32-16,-7 3 120 16,-4 1 8-1,-4 2 0-15,-8-2-8 16,-4-1 8-16,4 0 0 15,4-3-8-15,0 1 0 0,4-8 0 16,4 1-80-16,0-4-216 16,-4 1 128-16,-1 0 56 15,-7 3 16-15,-4 0 80 16,-4 2-104-16,-4-5 120 16,-1 3 104-16,2-4 8 15,-1-2-48-15,3 2-48 0,6-2-8 31,-6-1-8-31,10 1-104 0,-6-1-104 16,1 3 48-16,-8 4 48 16,1-3 96-16,-9 3 16 15,0 0 8-15,0-4 192 0,0 4-184 16,-5-4 168-16,-3 1-64 16,1 0 0-16,-1-1-40 0,-1 1 48 31,-2 0 16-31,-10-4 48 15,-2 0-184-15,-10-2 152 16,-2-4 72-16,-9 0-40 0,-4 0 0 16,-7 3-40-16,-5 4 41 15,-8-1-9-15,0 3-120 0,1 7 80 16,-1 4-136 0,8 2-8-16,0 10-537 15,-7 3-1303-15,11 0-2961 16,13 0-6281-16</inkml:trace>
  <inkml:trace contextRef="#ctx0" brushRef="#br0" timeOffset="30239.79">14235 15186 408 0,'0'0'5681'0,"0"0"-3633"0,0 0-727 16,0 0-209 0,0 0 56-16,0 0 312 15,0 0 17-15,0 0-257 0,0 0-232 16,0 0-144-16,0 0-176 15,0 0-95-15,0 0 47 16,13 0-200-16,22-10 264 16,33-9-520-16,28-13-176 15,-5-3-8-15,-11 7 144 16,-29 3-144-16,-15 2 32 0,1-5 64 16,-2-4-72-16,-7 3 72 15,-8 11-96-15,-8 5 80 16,-8 9 40-1,-4 1-72-15,0 3-48 16,0 0-376-16,0 0-184 0,0 0-432 16,0 0-889-16,-4 7-3032 15,-3 6 1777-15,-10-11-3130 0</inkml:trace>
  <inkml:trace contextRef="#ctx0" brushRef="#br0" timeOffset="30551.39">14578 14773 6065 0,'0'0'2240'0,"0"0"-431"0,0 0-289 15,0 0 176 1,0 0-175-16,0 0-545 16,0 0-272-16,0-3-296 0,16 6-240 15,12 7 352-15,8 5 176 16,7 1-328-16,2 3 9 15,-2 0-369-15,-11 1 112 16,-8-2-120-16,-8 8-152 16,-12-1 24-16,-4 7 120 15,-16 0 8-15,-12 0 72 0,-8-1-72 16,-3-5 0-16,3-1-329 16,4 0-591-16,20-3-920 15,4-2-2521 1,8-8-3561-16</inkml:trace>
  <inkml:trace contextRef="#ctx0" brushRef="#br0" timeOffset="31104.61">15447 14509 3264 0,'0'0'7418'0,"0"0"-5194"0,0 0 65 16,0 0-769-16,0 0-408 16,0 0-215-16,-9-19-465 0,9 23-328 31,-3 14-104-31,-5 30 0 16,-4 22 24-16,4 3 80 15,-4-3-8-15,8-6-48 0,4-17 8 16,0 7-88-16,0-3 32 15,0-10-592-15,0-12-425 0,0-10-727 32,-4-19-1425-32,-4 0-1192 15,-4-3-1432-15</inkml:trace>
  <inkml:trace contextRef="#ctx0" brushRef="#br0" timeOffset="31302.13">15311 14551 7865 0,'0'0'2457'16,"0"0"-881"-16,0 0 40 0,0 0-607 31,0 0-353-31,0 0-280 16,0 0-272-16,-28 15-96 0,0 8 40 15,-4 6-48-15,-28 21-1128 16,5-5-1601-16,7-7-3160 0</inkml:trace>
  <inkml:trace contextRef="#ctx0" brushRef="#br0" timeOffset="31482.59">15140 15018 4296 0,'0'0'5898'0,"0"0"-4042"15,79-16-288-15,-47 9-199 16,0 4-377-16,4 0 216 0,0 3-416 31,8 0-408-31,-1 3-384 16,9 7-208-16,4 2-1600 15,-12-2-3081-15,-9-4-4625 0</inkml:trace>
  <inkml:trace contextRef="#ctx0" brushRef="#br0" timeOffset="32214.4">14415 15462 7089 0,'0'0'3897'16,"0"0"-2137"-16,0 0-640 0,0 0-231 31,103 0 295-31,-38 16-24 16,25 13-216-16,30 8-231 15,3 5-233-15,-18-10-144 0,-30-7-264 16,-36-12-16-16,-14-4 80 16,-1-2-128-16,-13-1-8 0,2-3 0 31,-9 0-56-31,-4-3-184 15,0 0-200-15,0 0-1 16,0 0-327-16,0 0-1064 0,4 0-2665 16,-4 0-4289-16</inkml:trace>
  <inkml:trace contextRef="#ctx0" brushRef="#br0" timeOffset="32656.43">15777 15557 3328 0,'0'0'2753'0,"0"0"-97"0,0 0-951 15,0 0-25-15,0 0-304 31,0 0-351-31,0 0-25 0,-95 0-280 16,63 19-176-16,4 7-224 16,0 2-160-16,12 4-16 0,0 0-128 15,16 0-16-15,0 3 104 16,9-1-96-16,18-2 32 31,4-3-40-31,10-4-128 0,2-9 80 16,6-7 0-16,-10-6 48 15,-3-3 240-15,-8-9-80 0,-8-16 152 16,-8-7 152-16,-8-9 305 16,-4-4-225-16,-16-6-200 31,-12 4 40-31,-8 3-112 0,-4 8-208 0,0 11-64 16,5 12-184-16,-25 13-800 15,16 13-609-15,4 6-3736 0</inkml:trace>
  <inkml:trace contextRef="#ctx0" brushRef="#br0" timeOffset="38940.48">7609 9103 5129 0,'0'0'5529'0,"0"0"-3337"0,0 0-743 15,0 0-889-15,0 0-80 16,0 0 288-16,0 0 144 0,0 0 80 16,-3-45-328-1,3 45-271-15,0 0-185 16,7 0-136-16,34 10-56 16,54 8 136-16,80 14 136 0,49 0 184 15,23 3-184-15,4-3-120 16,-40-7-112-16,-16-6-48 0,-32-3-8 31,-27-7 72-31,-40-5-64 16,-37-4 224-16,-19 0 8 0,-16 0-40 15,0 0 72-15,-5-7-64 16,2 1 16-16,-10 0-48 0,-3-4-176 16,-3 7 48-16,-5 0-48 31,4-1-96-31,3 4-616 15,33 4-704-15,1 9-969 0,6-4-3064 0</inkml:trace>
  <inkml:trace contextRef="#ctx0" brushRef="#br0" timeOffset="39684.51">14280 9160 8689 0,'0'0'1865'16,"0"0"-177"-16,0 0-864 0,0 0-344 15,0 0 33-15,0 0 215 0,-37-16 264 16,37 16-16-16,12 0-216 16,32 9-272-16,56 13 184 15,71 4 65 1,40 2-233-16,16 1-432 15,-3-10 136-15,-41-3-64 16,-16-3 0-16,-47-4 24 0,-45-6-72 16,-34 0 32-16,-26-3-104 15,-2 0 56-15,-10 0-8 0,5 0 40 32,-8 0-112-32,0 0-72 15,-4 0-440-15,-3 0-384 0,-6 7-521 16,13 12-1175-16,16 0-1761 15,12-3-1088-15</inkml:trace>
  <inkml:trace contextRef="#ctx0" brushRef="#br0" timeOffset="40837.97">19618 8975 7457 0,'0'0'1816'16,"0"0"-1367"-16,0 0-441 15,0 0 120-15,0 0 376 0,0 0 360 16,0 0 904-16,0 7-15 0,0-7-569 16,0 0-328-16,0 3-312 15,17 0-64 1,22 3-48-16,45 4-8 16,55 6 41-16,33 3-193 15,15-3-128 1,8-3-16-16,-16-4-128 15,-3-3 80-15,-17-3-56 16,-20 1 24-16,-27-4-48 0,-28 0 16 16,-20 0-8-16,-25 0 48 15,-7 0-48-15,-4 0-8 16,0 0 72-16,-4 0-64 0,-8-4-8 16,-5 4 80-16,-2 0-80 15,-5 0 0-15,3 0-88 0,1 0-328 31,1 4-368-31,-5 2-913 16,-8 4-983-16,-13-7-1985 16,-7-3-3537-16</inkml:trace>
  <inkml:trace contextRef="#ctx0" brushRef="#br0" timeOffset="90531.76">22750 8140 3440 0,'0'0'5617'0,"0"0"-3040"16,0 0-1177-16,0 0-480 15,0 0 329-15,-8-12-17 0,8 12-184 16,0 0-232-16,0 0-255 0,0 0-161 15,0 0-184-15,0 0-88 32,0 0 160-32,0 0-240 15,0 0 0-15,0 0-48 0,0 3-8 16,0 6-64-16,0 14 24 16,0 5 48-16,0 10 56 0,0 7-40 31,0 2-16-31,0-2 0 15,0-1 8-15,0-9 64 16,0 0-72-16,12-9 0 0,-8-4 48 16,4-7-48-16,-5-5 0 0,1-7 0 15,5-3 40-15,3 0 256 0,12-9 192 16,19-20-312 0,26-25 112-1,30-28-216-15,32-26 168 16,4 0-144-16,-6 13-40 0,-22 21 64 15,-31 30-120-15,-12 12 0 16,-21 13 96-16,1 3-88 0,-4 4-16 0,-4 2-32 31,-4 4 32-31,-17 0 0 16,-10 6-568-16,-5 0-760 16,-13 6-505-16,-39 25 393 0,5-2-608 15,-5-4-3466-15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8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22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233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447109"/>
            <a:ext cx="12191760" cy="336314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Bidirectional Encoder Representations from Transformers</a:t>
            </a:r>
          </a:p>
          <a:p>
            <a:pPr algn="ctr">
              <a:lnSpc>
                <a:spcPct val="90000"/>
              </a:lnSpc>
            </a:pPr>
            <a:r>
              <a:rPr lang="en" sz="5400" b="1" dirty="0">
                <a:solidFill>
                  <a:schemeClr val="tx2"/>
                </a:solidFill>
                <a:latin typeface="+mj-lt"/>
              </a:rPr>
              <a:t>BERT</a:t>
            </a:r>
            <a:endParaRPr lang="en" sz="5400" b="1" i="0" dirty="0">
              <a:solidFill>
                <a:schemeClr val="tx2"/>
              </a:solidFill>
              <a:effectLst/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889716-CB8E-4DFE-9804-6DA255081E61}"/>
                  </a:ext>
                </a:extLst>
              </p14:cNvPr>
              <p14:cNvContentPartPr/>
              <p14:nvPr/>
            </p14:nvContentPartPr>
            <p14:xfrm>
              <a:off x="5200920" y="5034960"/>
              <a:ext cx="1722600" cy="4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889716-CB8E-4DFE-9804-6DA255081E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560" y="5025600"/>
                <a:ext cx="1741320" cy="6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Distinctions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64E63-B33E-4327-814A-DFB7D53C991E}"/>
              </a:ext>
            </a:extLst>
          </p:cNvPr>
          <p:cNvSpPr txBox="1"/>
          <p:nvPr/>
        </p:nvSpPr>
        <p:spPr>
          <a:xfrm>
            <a:off x="2055223" y="2011680"/>
            <a:ext cx="789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Context aware embedding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492F99-E893-496C-83BE-DA7A5CCDF849}"/>
                  </a:ext>
                </a:extLst>
              </p14:cNvPr>
              <p14:cNvContentPartPr/>
              <p14:nvPr/>
            </p14:nvContentPartPr>
            <p14:xfrm>
              <a:off x="2250360" y="3018600"/>
              <a:ext cx="8982360" cy="157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492F99-E893-496C-83BE-DA7A5CCDF8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000" y="3009240"/>
                <a:ext cx="9001080" cy="15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9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Distinctions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64E63-B33E-4327-814A-DFB7D53C991E}"/>
              </a:ext>
            </a:extLst>
          </p:cNvPr>
          <p:cNvSpPr txBox="1"/>
          <p:nvPr/>
        </p:nvSpPr>
        <p:spPr>
          <a:xfrm>
            <a:off x="2055223" y="2011680"/>
            <a:ext cx="7898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Context aware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Masked Language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2FFD13-8046-4F6B-A179-EB084436A7FD}"/>
                  </a:ext>
                </a:extLst>
              </p14:cNvPr>
              <p14:cNvContentPartPr/>
              <p14:nvPr/>
            </p14:nvContentPartPr>
            <p14:xfrm>
              <a:off x="1679400" y="3240360"/>
              <a:ext cx="7887960" cy="233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2FFD13-8046-4F6B-A179-EB084436A7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0040" y="3231000"/>
                <a:ext cx="790668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48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Distinctions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64E63-B33E-4327-814A-DFB7D53C991E}"/>
              </a:ext>
            </a:extLst>
          </p:cNvPr>
          <p:cNvSpPr txBox="1"/>
          <p:nvPr/>
        </p:nvSpPr>
        <p:spPr>
          <a:xfrm>
            <a:off x="2055223" y="2011680"/>
            <a:ext cx="7898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Context aware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Masked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Next Sentence Prediction</a:t>
            </a:r>
            <a:endParaRPr lang="en-PK" sz="4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1FED0E-B7BF-4E91-9591-A0839278D426}"/>
                  </a:ext>
                </a:extLst>
              </p14:cNvPr>
              <p14:cNvContentPartPr/>
              <p14:nvPr/>
            </p14:nvContentPartPr>
            <p14:xfrm>
              <a:off x="1924920" y="2826720"/>
              <a:ext cx="6674400" cy="336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1FED0E-B7BF-4E91-9591-A0839278D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5560" y="2817360"/>
                <a:ext cx="669312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31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206</cp:revision>
  <dcterms:created xsi:type="dcterms:W3CDTF">2019-01-15T19:27:36Z</dcterms:created>
  <dcterms:modified xsi:type="dcterms:W3CDTF">2020-09-24T17:43:30Z</dcterms:modified>
  <dc:language>en-US</dc:language>
</cp:coreProperties>
</file>