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86" r:id="rId4"/>
    <p:sldId id="290" r:id="rId5"/>
    <p:sldId id="291" r:id="rId6"/>
    <p:sldId id="292" r:id="rId7"/>
    <p:sldId id="293" r:id="rId8"/>
    <p:sldId id="294" r:id="rId9"/>
    <p:sldId id="295" r:id="rId10"/>
    <p:sldId id="287" r:id="rId11"/>
    <p:sldId id="296" r:id="rId12"/>
    <p:sldId id="29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2606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081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123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629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684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625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422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1345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7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983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21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32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857501"/>
            <a:ext cx="12191760" cy="238125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5400" b="1" i="0" dirty="0">
                <a:solidFill>
                  <a:schemeClr val="tx2"/>
                </a:solidFill>
                <a:effectLst/>
                <a:latin typeface="+mj-lt"/>
              </a:rPr>
              <a:t>Natural Language Processing (NLP) and its Applications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chemeClr val="tx2"/>
              </a:solidFill>
              <a:latin typeface="+mj-lt"/>
              <a:ea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Features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5303-1FA2-4BC1-A92C-00163AD253EC}"/>
              </a:ext>
            </a:extLst>
          </p:cNvPr>
          <p:cNvSpPr txBox="1"/>
          <p:nvPr/>
        </p:nvSpPr>
        <p:spPr>
          <a:xfrm>
            <a:off x="1552574" y="1895475"/>
            <a:ext cx="7800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One Hot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89383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Features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5303-1FA2-4BC1-A92C-00163AD253EC}"/>
              </a:ext>
            </a:extLst>
          </p:cNvPr>
          <p:cNvSpPr txBox="1"/>
          <p:nvPr/>
        </p:nvSpPr>
        <p:spPr>
          <a:xfrm>
            <a:off x="1552574" y="1895475"/>
            <a:ext cx="78009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One Hot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Embeddings with Context</a:t>
            </a:r>
            <a:endParaRPr lang="en-PK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5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Models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5303-1FA2-4BC1-A92C-00163AD253EC}"/>
              </a:ext>
            </a:extLst>
          </p:cNvPr>
          <p:cNvSpPr txBox="1"/>
          <p:nvPr/>
        </p:nvSpPr>
        <p:spPr>
          <a:xfrm>
            <a:off x="1552574" y="1895475"/>
            <a:ext cx="7800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Recurrent Neural Networks</a:t>
            </a:r>
            <a:endParaRPr lang="en-PK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1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Language Model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7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Applications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5303-1FA2-4BC1-A92C-00163AD253EC}"/>
              </a:ext>
            </a:extLst>
          </p:cNvPr>
          <p:cNvSpPr txBox="1"/>
          <p:nvPr/>
        </p:nvSpPr>
        <p:spPr>
          <a:xfrm>
            <a:off x="1219199" y="1577622"/>
            <a:ext cx="7800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Language Models</a:t>
            </a:r>
          </a:p>
          <a:p>
            <a:endParaRPr lang="en-PK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3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Applications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5303-1FA2-4BC1-A92C-00163AD253EC}"/>
              </a:ext>
            </a:extLst>
          </p:cNvPr>
          <p:cNvSpPr txBox="1"/>
          <p:nvPr/>
        </p:nvSpPr>
        <p:spPr>
          <a:xfrm>
            <a:off x="1219199" y="1577622"/>
            <a:ext cx="7800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43303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Applications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5303-1FA2-4BC1-A92C-00163AD253EC}"/>
              </a:ext>
            </a:extLst>
          </p:cNvPr>
          <p:cNvSpPr txBox="1"/>
          <p:nvPr/>
        </p:nvSpPr>
        <p:spPr>
          <a:xfrm>
            <a:off x="1219199" y="1577622"/>
            <a:ext cx="78009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Sequence Generation</a:t>
            </a:r>
          </a:p>
        </p:txBody>
      </p:sp>
    </p:spTree>
    <p:extLst>
      <p:ext uri="{BB962C8B-B14F-4D97-AF65-F5344CB8AC3E}">
        <p14:creationId xmlns:p14="http://schemas.microsoft.com/office/powerpoint/2010/main" val="41395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Applications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5303-1FA2-4BC1-A92C-00163AD253EC}"/>
              </a:ext>
            </a:extLst>
          </p:cNvPr>
          <p:cNvSpPr txBox="1"/>
          <p:nvPr/>
        </p:nvSpPr>
        <p:spPr>
          <a:xfrm>
            <a:off x="1219199" y="1577622"/>
            <a:ext cx="78009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Sequence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41320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Applications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5303-1FA2-4BC1-A92C-00163AD253EC}"/>
              </a:ext>
            </a:extLst>
          </p:cNvPr>
          <p:cNvSpPr txBox="1"/>
          <p:nvPr/>
        </p:nvSpPr>
        <p:spPr>
          <a:xfrm>
            <a:off x="1219199" y="1577622"/>
            <a:ext cx="78009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Sequence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Text 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Documents Clustering</a:t>
            </a:r>
          </a:p>
        </p:txBody>
      </p:sp>
    </p:spTree>
    <p:extLst>
      <p:ext uri="{BB962C8B-B14F-4D97-AF65-F5344CB8AC3E}">
        <p14:creationId xmlns:p14="http://schemas.microsoft.com/office/powerpoint/2010/main" val="305003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Applications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5303-1FA2-4BC1-A92C-00163AD253EC}"/>
              </a:ext>
            </a:extLst>
          </p:cNvPr>
          <p:cNvSpPr txBox="1"/>
          <p:nvPr/>
        </p:nvSpPr>
        <p:spPr>
          <a:xfrm>
            <a:off x="1219199" y="1577622"/>
            <a:ext cx="7800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Sequence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Text 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Documents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8747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Applications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5303-1FA2-4BC1-A92C-00163AD253EC}"/>
              </a:ext>
            </a:extLst>
          </p:cNvPr>
          <p:cNvSpPr txBox="1"/>
          <p:nvPr/>
        </p:nvSpPr>
        <p:spPr>
          <a:xfrm>
            <a:off x="1219199" y="1577622"/>
            <a:ext cx="78009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Sequence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Text 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Documents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Speech Recognition</a:t>
            </a:r>
            <a:endParaRPr lang="en-PK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2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Features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F5303-1FA2-4BC1-A92C-00163AD253EC}"/>
              </a:ext>
            </a:extLst>
          </p:cNvPr>
          <p:cNvSpPr txBox="1"/>
          <p:nvPr/>
        </p:nvSpPr>
        <p:spPr>
          <a:xfrm>
            <a:off x="1552574" y="1895475"/>
            <a:ext cx="7800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370779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108</Words>
  <Application>Microsoft Office PowerPoint</Application>
  <PresentationFormat>Widescreen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198</cp:revision>
  <dcterms:created xsi:type="dcterms:W3CDTF">2019-01-15T19:27:36Z</dcterms:created>
  <dcterms:modified xsi:type="dcterms:W3CDTF">2020-09-24T16:22:07Z</dcterms:modified>
  <dc:language>en-US</dc:language>
</cp:coreProperties>
</file>