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684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255520"/>
            <a:ext cx="12191760" cy="3233433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Vectorization: </a:t>
            </a:r>
          </a:p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Loop-less coding in Python for Data Science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rgbClr val="125DA2"/>
              </a:solidFill>
              <a:latin typeface="Open Sans"/>
              <a:ea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Part-I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What is Vectorization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6B09D-B607-432C-BCAD-40AEFF1C08B6}"/>
              </a:ext>
            </a:extLst>
          </p:cNvPr>
          <p:cNvSpPr txBox="1"/>
          <p:nvPr/>
        </p:nvSpPr>
        <p:spPr>
          <a:xfrm>
            <a:off x="792480" y="1889760"/>
            <a:ext cx="10830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Avoid Explicit Loops whenever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Transform Loops to array expressions</a:t>
            </a:r>
            <a:endParaRPr lang="en-PK" sz="4400" dirty="0"/>
          </a:p>
        </p:txBody>
      </p:sp>
    </p:spTree>
    <p:extLst>
      <p:ext uri="{BB962C8B-B14F-4D97-AF65-F5344CB8AC3E}">
        <p14:creationId xmlns:p14="http://schemas.microsoft.com/office/powerpoint/2010/main" val="289024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5" ma:contentTypeDescription="Create a new document." ma:contentTypeScope="" ma:versionID="967dd63d28396acb112562bf9253c923">
  <xsd:schema xmlns:xsd="http://www.w3.org/2001/XMLSchema" xmlns:xs="http://www.w3.org/2001/XMLSchema" xmlns:p="http://schemas.microsoft.com/office/2006/metadata/properties" xmlns:ns2="1d6adfeb-fd21-47fb-bbbe-a920595e6b24" xmlns:ns3="1590dd7d-2097-4575-862a-b5a566a9ca4c" targetNamespace="http://schemas.microsoft.com/office/2006/metadata/properties" ma:root="true" ma:fieldsID="d87e38c24c5bc4ddff29ea8422302be2" ns2:_="" ns3:_="">
    <xsd:import namespace="1d6adfeb-fd21-47fb-bbbe-a920595e6b24"/>
    <xsd:import namespace="1590dd7d-2097-4575-862a-b5a566a9ca4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FFE490-5447-454B-BA00-5319E72D0A93}"/>
</file>

<file path=customXml/itemProps2.xml><?xml version="1.0" encoding="utf-8"?>
<ds:datastoreItem xmlns:ds="http://schemas.openxmlformats.org/officeDocument/2006/customXml" ds:itemID="{66B35605-C30F-4C66-A4AE-8B975FA587D8}"/>
</file>

<file path=customXml/itemProps3.xml><?xml version="1.0" encoding="utf-8"?>
<ds:datastoreItem xmlns:ds="http://schemas.openxmlformats.org/officeDocument/2006/customXml" ds:itemID="{61CACB72-87DE-4E5F-9E98-50BF22ED365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</TotalTime>
  <Words>25</Words>
  <Application>Microsoft Office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177</cp:revision>
  <dcterms:created xsi:type="dcterms:W3CDTF">2019-01-15T19:27:36Z</dcterms:created>
  <dcterms:modified xsi:type="dcterms:W3CDTF">2020-09-07T13:04:10Z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</Properties>
</file>