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07T11:56:46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14570 15107 2600 0,'0'0'4537'15,"0"0"-2721"-15,0 0-1055 0,0 0-425 16,0 0 168-16,0 0 448 16,0 0-120-1,0 0-192-15,0 0-264 0,0 0-192 16,0 0-32-16,0 0-104 15,0 0 72-15,0 0 16 16,0 0 145-16,0 0 143 0,0 0 88 16,0 0 32-1,4 0-80-15,8 0-144 16,4 0-40-16,0 0 0 0,0 0-40 16,4 0-40-16,-5 0-80 15,10 2 40-15,-5 2-40 16,4-1-40-16,-1 0 40 0,9-3-24 31,0 3 104-31,4 0 64 16,0-3-87-16,4 0-97 0,-5 0 32 15,1 4-56-15,1-4-40 16,-5 3 40-16,-5-3-48 0,4 0 0 16,1 0 48-16,1 3-40 31,3-3 56-31,3 3 0 0,-3-3-16 15,8 0 16-15,0 0-56 16,-1 0 72-16,6 0-16 16,-1 0-24-16,-5 0-40 0,1 0 0 15,-4 0 0-15,0 0 0 32,-12 0 0-32,0 0 0 0,-4 0 0 0,-1 0 8 15,-3 0-16-15,8 0 8 16,0 0 8-16,4 0 40 15,8 0-8-15,4 0 48 0,7-6-96 16,-3 3 88 0,3-1-80-1,-2-2 48-15,-10 3-48 0,2 0 32 16,-6-1-24-16,-3 2 40 0,4 2 16 16,0-4-48-16,-1 1 80 15,6 3-16-15,-1-3-16 0,3 0-16 31,-3-1-48-31,0 4 8 16,3-3-8-16,-7 0 8 0,1 0-8 16,-5 3 40-16,-4 0-48 15,0-3 0-15,-5 3 0 0,1 0 8 16,4 0-8-16,0 0 16 31,4-3-16-31,0 0 8 16,-1 3 0-16,1-4 0 0,4 1-8 15,0-3 8-15,4 2 0 16,0-2-8-16,-1 3 0 0,2 0 16 16,2-3 48-16,1 2-16 31,-4 1-48-31,0 3 8 0,-5-3 64 16,1 3-72-16,0 0 48 0,-8 0-48 15,0 0 8-15,4 0 0 16,-8 0 0-16,4 0 0 0,0 0 0 15,7 0 8 1,-3 0-8 0,4 0-8-16,0 0 8 15,0 0 0-15,-4 0 0 0,0 0-8 0,0 0 8 16,0 0-8-16,-4 0 8 16,-5 0-8-16,1 0 8 0,4 0-8 31,-4 0 0-31,4 0 0 15,4 0 0-15,4 0-8 16,-1 0 0-16,5 0 0 0,-4 0 8 16,4 0 8-16,-4 0-8 0,-1 0 0 15,-3 0 0-15,0 0-8 32,-4 0 8-32,0 0 0 15,0-3 0-15,-4 3 48 0,4-4-48 16,4 4 8-16,0-2-8 15,0-2 0-15,3 4-8 0,1-3 8 16,-4 3 8-16,0 0 0 31,0 0-8-31,-4-3 0 16,3 3 8-16,-3 0-8 0,4 0 8 16,-4-3-8-16,4 3 8 0,-4-3-8 15,0 3 8-15,-4-4 0 0,-5 4-8 16,-2-3 0-1,-6 3-8 1,-7 0 8-16,5 0 0 16,-1 0-32-16,-1 0 32 0,5 0 8 0,4 0-8 15,0 0 8-15,-4 0-8 16,4 0 8-16,-8 0 0 0,0 0-8 31,-4 0 0-31,-4 0 0 16,0 0-48-16,0 0-192 15,-12 0-200-15,-28 0-504 0,-3-3-1289 16,-2 0-3712-16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07T11:56:52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6629 4162 3120 0,'0'0'448'0,"0"0"1529"16,0 0-825-16,0 0-424 0,0 0-104 15,0 0 184-15,-15 0 113 32,15 0-137-32,0 0-304 0,0 0-240 15,0 0-80-15,-4 0-16 16,4 0-8-16,0 0-40 0,0 0-88 16,0 0 8-16,0 0 32 15,0 0-48-15,0 0 0 31,0 0-48-31,0 0 48 0,0 0 0 16,0 0 152-16,0 0 56 16,0 4-64-16,4-2-16 0,7-2 24 15,2 7-40-15,2-4 40 16,9 0 128-16,1 0 72 16,6 1 209-16,5-4 31 0,4 3-296 15,4-3 0 1,3 0 112-16,5 0-160 15,-4 0-96-15,4 0-24 16,-9 3-24-16,-2 0-104 0,-6 3 0 16,-3 1 0-1,4-1 8-15,-4-3-8 16,7 3 8-16,6-2-8 0,6-1 224 16,5 0 24-16,0 0-248 15,0-3 104-15,4 4-16 16,-8-4-88-16,-1 3 32 0,-3-3-32 31,-12 3 80-31,-1-3-24 16,1 3-48-16,0 0 0 0,4-3 104 15,4 0-64-15,8 0 40 16,8 0 64-16,0 0-144 0,-1 0 88 16,-4 0-80-16,-3 0-8 31,-12 0 8-31,-3 0-8 0,-9 3-8 15,-5 0-48-15,-3 1 32 16,-4 2-24-16,8-3 40 16,0 1 56-16,11-1-48 0,10-3 96 15,6 0 8-15,5 0-32 16,8 0 0 0,-1 0-16-16,-3 0-56 0,-8-3 56 15,-4 3-64-15,-12 0 0 16,-4 0 0-16,-4 0 48 15,-1 0 16-15,1 0-56 0,4 0 0 16,8 0-8 0,8 0 48-1,4 0 0-15,8-4 16 0,-1 4-64 0,-7-3 0 16,0 3 0-16,-13 0 0 16,-11 0-104-16,0 0 104 15,-8 0-16-15,-4 0 8 0,4 3 0 31,0-3 0-31,4 4 8 0,0-4 8 16,7 3-8-16,5-3 0 16,1 0 0-16,-1 0 0 15,3 0 0-15,1 0 0 0,-8 0-72 16,4 0 72-16,-4 0 72 31,-5 0-72-31,10 0 0 0,-5 0 16 16,3 0-16-16,5 0 16 15,4 0 32-15,0 0-40 16,4-3 0-16,3 3 40 0,1 0 8 31,-5 0-24-31,-2 0-32 16,-2 0 0-16,-7 0 48 0,4 0 73 16,-4 0-49-16,0 0 0 0,3 0-24 15,2 0-48-15,2 0 16 16,2 0-16-16,-6 0 48 0,5 0-48 15,-4 0-8 1,-4 0 0 0,0 0 8-16,-5 0-8 0,1 3 8 0,4-3 0 15,-4 3 48-15,4-3 8 16,-1 0-40-16,6 3-8 16,-6-3-8-16,9 0 56 0,-7 0-128 31,2 0 48-31,1 0 24 15,-9 0 8-15,-3 0-8 0,-3 0 0 16,-6 0-425-16,9 6-1255 16,-12 1-2113-16,5-1-1664 0</inkml:trace>
  <inkml:trace contextRef="#ctx0" brushRef="#br0" timeOffset="1473.66">13562 4095 1584 0,'0'0'1992'16,"0"0"-1496"-16,0 0-320 16,0 0 1705-16,0 0-9 15,0 0-528-15,0 0-407 0,-8 0-169 16,8 0-128-16,0 0-184 15,0 4-184 1,0-4-128-16,-4 3-136 16,4-3-8-16,0 0 0 15,0 0 0-15,0 0 0 0,0 3 0 16,0-3 0-16,4 3 8 16,4 1 112-16,8-2 56 0,4 5 88 15,7-7 160-15,1 3 97 31,13 0 111-31,2-3-24 16,9 0-208-16,0 0-208 0,-4 0-16 16,0 0 8-16,-5 3-56 15,-3-3-80-15,-8 0-40 0,0 4 72 16,-4-4-8-16,4 0-64 16,-1 0 120-1,10 3 72-15,2-3 96 16,13 0-56-16,4 0-64 0,4 0 104 15,3 0-88-15,-3 0-64 0,0 0 48 0,-8 0-56 32,0 3 0-17,-13 0-120-15,-2 0 8 0,-6 0 0 16,-7 1-8 0,-8-1 0-16,-4 0-8 0,-1 4-80 0,-2-5-336 15,2-2-224-15,9 7-504 16,36-7-936-16,-8 0-673 0,3 0-4729 15</inkml:trace>
  <inkml:trace contextRef="#ctx0" brushRef="#br0" timeOffset="2786.42">17076 4149 3792 0,'0'0'2225'0,"0"0"-825"0,0 0-392 16,0 0 1-16,0 0 79 16,-4-3-80-16,4 3-320 15,0 0-352 1,0 0-136-16,0 0-72 15,0 0-64-15,0 0-64 16,4 0 0-16,12 0 56 0,4 0 72 16,8 0 96-16,-1 0-40 15,10 0-120-15,-1 3 24 0,0 1 40 32,-1-1 129-32,-3-3-105 15,0 3-32-15,4 0 136 0,-5 1 40 16,6-4-32-16,3 2 80 15,-1-2-168-15,6 0 8 16,-6 0-88-16,5 0 8 0,-9 0-104 31,-3 0 0-31,5 0 24 16,-9 0-16-16,-1 3-8 0,1-3 0 0,0 0 64 16,4 0-56-16,-1 4 96 15,10-1-104-15,-5 0-40 16,3 0 40-16,1-3 0 15,-4 4 0 1,4-1 24-16,0 0-16 16,4 0 56-16,-4-3-64 0,-1 0-48 15,1 0-88-15,-4 0 40 16,4 0 96-16,-1 0 240 0,6 0-24 16,-2 0-112-1,1 0-24-15,4 0 64 16,-9-3-24-16,6-3 16 15,-6 2-48-15,-3 1-32 0,-4 0 96 16,4-4-32-16,-5 4-112 16,6 1 48-16,-1-2-8 0,7 1-48 31,2 0 16-31,2 3 32 16,-3-3-40-16,0 3 96 0,-5 0-96 15,-3 0 0-15,-8 0 80 16,-4 0-88-16,-4 0 8 15,-4-4 0-15,-8 4 0 0,0 0 32 32,-4 0-40-32,0 0 0 15,0 0-616-15,0 0-1136 0,-1 0-249 16,6 7-47-16,-5-7-929 0,4 0-3232 16</inkml:trace>
  <inkml:trace contextRef="#ctx0" brushRef="#br0" timeOffset="4728.49">21671 4112 936 0,'0'0'776'31,"0"0"1216"-31,0 0 393 15,0 0-689-15,0 0-320 16,0 0-487-16,0 0-201 0,0 0-112 16,0 0-168-16,0 0-160 31,0 0-120-31,0 0-64 0,7 0-64 0,5 0 0 16,4 0 8-16,3 0 72 15,13 2-24-15,5 2 112 16,3-1 40-16,8 0-24 0,-1 3-88 15,5 1-16-15,-1-1-8 16,1-3 32-16,-3 4-104 16,2-1 8-16,-7 1 144 15,0-5-24-15,0 1 0 16,-4 4-56-16,3-4 16 16,-2-3 16-16,6 7-16 0,1-4 25 15,-1 0-49-15,-2 0-56 16,-2 3-8-1,2-2 16-15,-2-1-8 16,-4 0 8-16,6 3-16 16,-2-2 8-16,-3-2 0 0,4 2 8 15,-4-1-8-15,4 0-8 16,0-3 0-16,8 3 8 0,-5 1 8 31,5-1-16-31,4 0-8 16,-5 0 8-16,1 0 0 15,-8 0 8-15,4 4 32 0,-9-4-32 16,-3 0 32-16,1-3-24 16,-1 0 80-16,3 3 88 0,6-3 24 31,-2 0-64-31,4 0-8 16,-6 0-24-1,6 0-32-15,-6 0-80 16,-2 0 104-16,-3 0-32 0,-4 0 56 15,-1 0-8-15,1 0 88 16,-4 0-40-16,0 0-8 0,0 0-56 0,4-3-8 16,-4 3 0-1,4-3-80-15,4 3-8 0,3 0 0 16,-2 0-8-16,2 0 8 0,-7 0 56 16,0 0-64-16,4 0 8 15,-8 0 56 1,7 0-64-16,1 0 8 15,0 0 0-15,1 0-8 16,-2 0 0-16,1 3 0 0,0-3 72 16,-1 3-72-16,-3-3 0 15,4 0 0-15,4 0 0 32,-4 0 16-32,0 0 88 0,-1 0-96 15,1 0 56-15,-4-3 0 16,0 0-56-16,1 3 72 0,-6-3-72 15,5 3 48-15,-4-4 32 16,3 1-80-16,-3 3 56 31,0-3-64-31,0 0 8 0,0 0-8 16,0 3 48-16,4 0-40 16,0-3-8-16,0 3 0 0,7 0-8 0,-7 0 8 15,0 0 0-15,-4 0-8 16,-8 0-312-1,-12 0-1136 1,-8-3-3225-16,0-4-3673 0</inkml:trace>
  <inkml:trace contextRef="#ctx0" brushRef="#br0" timeOffset="50028.32">3629 6832 536 0,'0'0'6953'0,"0"0"-4560"16,-4 0-953-16,4 0-384 16,0 0 344-1,0 0 49-15,0 0-297 16,0 0-368-16,0 0-136 0,0 0-40 16,0 0-79-16,0 0-97 15,0 0-112-15,0 0-144 0,0 0 16 16,0 0-184-16,0 0-8 15,0 10-48-15,0 9 40 0,0 9 8 16,0 7 0-16,0 10 72 16,0 3 16-16,8 9-8 0,0-3-72 31,1 3 64-31,2 0-24 16,-3-3-40-16,4-3 48 15,0-3-8-15,0-1-40 0,0-3-8 16,0-2 32-16,-8-1-32 31,3 0 16-31,2-6-8 0,-5-3-8 16,0-1 0-16,-4-5-416 15,0-7-392-15,0-3-721 0,0-16-1095 16,-4 0-1569-16,-4-3-3137 0</inkml:trace>
  <inkml:trace contextRef="#ctx0" brushRef="#br0" timeOffset="50620.39">3633 6835 568 0,'0'0'4625'0,"0"0"-2385"16,0 0-1128-16,0 0-223 0,0 0 527 15,0 0-440-15,0 0-592 16,0 0-168-16,48-70 56 15,-32 58 8 1,0 2 8-16,0 1 64 31,-5 3-144-31,6 2 201 16,-10-2-137-16,6 6-40 0,-5 0 64 0,3 0-192 16,2 0 40-16,2 0 8 15,2 10-96-15,-2 5 24 16,5 1-32-16,1 3 56 0,-6 7-32 15,5-1 0-15,-4 0-72 16,-4 4 48-16,-4 3-48 0,0 0 16 0,-4 3-8 16,-4 0 48-16,0 6 48 31,-8-3 24-31,-9 6 0 16,2-2 40-16,-9 2 16 0,-4-3-8 15,0-2-56-15,0-5-64 16,1-5 8-16,3-7-64 0,0-3-384 15,7-12-864-15,6-1-1121 32,3-6-2776-32</inkml:trace>
  <inkml:trace contextRef="#ctx0" brushRef="#br0" timeOffset="50957.91">3713 7271 544 0,'0'0'7441'0,"0"0"-5600"15,0 0-1329-15,0 0-56 0,0 0 584 16,83 28-96 0,-51-19-24-1,9 4-63-15,-6 0-353 0,1 0-24 16,-4 5-120-16,-4 5 24 15,0-1 56-15,-4 4 80 0,-1 2 56 16,1 1-104-16,-3 6-224 0,-2-3-7 31,1-1-113-31,4-2-48 16,0-4-72-16,-4-3 40 0,8-9-40 16,3 0-8-16,5-13-48 15,24-10-1073-15,-8-15-2663 0,-9-4-4042 0</inkml:trace>
  <inkml:trace contextRef="#ctx0" brushRef="#br0" timeOffset="51977.75">4171 6458 4456 0,'0'0'5298'16,"0"0"-3978"-16,0 0-376 15,0 0-120-15,0 0 40 0,0 0-103 16,-51-13-321-16,43 10-248 15,-5 0 24 1,2 3 0 0,-6 0-88-16,2 0-48 0,-5 13-72 15,-5 5 0-15,6 8 0 0,3-1 0 16,0 4-8-16,11-1-104 16,5 1 88-16,0-7-112 0,13 1 120 31,2-11 0-31,10-6-48 0,3-2 0 15,-4-4 48-15,0-7-120 16,-1-12-144-16,-7-9 272 16,-4-11 72-16,-3-5 256 0,-9-7-48 15,0-9-184-15,0 0 104 32,-13-4 504-32,2 7-424 0,-6 6 72 15,2 10-16-15,6 12 192 16,1 14-80-16,4 5-31 15,4 7-145-15,0 3-208 0,-3 0-64 16,3 0-112-16,-4 13-40 31,0 9 80-31,0 6 32 0,-1 7 32 0,5 6 8 16,0-2 0-16,0-2 48 16,17 5-48-16,-2-4 48 15,5 0-40-15,4 0-8 0,0 0 8 16,0 0-8-1,7 10-881 1,-3-10-1463-16,-7-6-3769 0</inkml:trace>
  <inkml:trace contextRef="#ctx0" brushRef="#br0" timeOffset="52953.5">3725 8080 2720 0,'0'0'8242'0,"0"0"-5674"16,0 0-1615-16,0 0-281 0,0 0 592 31,0 0-296-31,0 0-520 16,0 0-280-16,-4 0-160 0,4 0 72 15,12 0 136-15,4 0 56 16,12 0 201-16,8 0-105 15,7 0 24 1,9-6-104-16,4-4-208 16,8 4 16-16,-4-3-96 0,-1 2 16 15,-7 1-16-15,-4 6-280 16,-9-4-240-16,-11 4 24 16,-3 0-337-16,-10 0-679 0,-6 0-1129 15,-9 4-1239-15,0 2-1449 0</inkml:trace>
  <inkml:trace contextRef="#ctx0" brushRef="#br0" timeOffset="53268.42">3768 8315 1640 0,'0'0'5921'15,"0"0"-2848"-15,0 0-2113 16,0 0-752-16,0 0 176 16,0 0 280-1,0 13-216-15,17-13 329 0,3 6 455 16,3-2-192-16,13-4-240 16,4 0-32-16,11 0-48 0,5-7-167 15,4-6-129-15,-4 1-184 0,0-4-64 31,-9 3-104-31,-10 3-72 16,-10 4 0-16,-7 3-352 16,-8 0-40-16,-3-1-216 0,-2-5-689 15,1 3-1487-15,1-4-2722 0</inkml:trace>
  <inkml:trace contextRef="#ctx0" brushRef="#br0" timeOffset="56912.49">5215 7718 2680 0,'0'0'8042'32,"0"0"-5930"-32,0 0-287 15,0 0-433-15,0 0-112 0,-4 0-128 16,4 0-335-16,0 0-441 0,0 0-272 16,0 0-104-1,0 0-8 1,12 0-80-16,0 7 88 0,3 2 8 15,2 7 0-15,-6 0 0 16,-2 6 8-16,-9 3-8 16,0 4 40-16,-24 6-48 0,-12 0-88 15,-4 3-552-15,-11 3-849 0,15-12-1695 16,12-17-4290-16</inkml:trace>
  <inkml:trace contextRef="#ctx0" brushRef="#br0" timeOffset="57460.53">6350 7124 6361 0,'0'0'5185'0,"0"0"-3321"16,0 0-263-16,0 0-265 31,0 0 24-31,0 0-111 16,0 0-609-16,0-38-448 0,-4 58-184 15,1 11-8-15,3 10 160 16,-4 7-24-16,0 6-64 0,4 3 96 15,0-6-80-15,0 6 64 32,8-3-48-32,-5 3-96 15,5 4 40-15,-4-1 8 0,1-3-48 16,-5-3 0-16,0-3-8 0,0-4-288 16,-13-12-304-16,2 0-737 15,-13-16-1095-15,3-6-2545 31,6-13-4049-31</inkml:trace>
  <inkml:trace contextRef="#ctx0" brushRef="#br0" timeOffset="58038.47">6311 6906 8345 0,'0'0'1665'0,"0"0"-577"0,0 0-392 16,0 0 320 0,0 0 241-16,11-77-257 15,6 71-640-15,2 0-256 16,5 2-88-16,8 1-8 0,4 3-8 16,-5 0 0-16,6 16-8 15,-1 3-48-15,-4 13 48 0,-8 6 0 16,-9 3-120-16,-7 7-240 31,-3 0 256-31,-5 2 64 0,0 4 40 16,-13-3 8-16,-2 0 8 15,-17-3-8-15,-5-7 0 0,-2 0 56 16,-8-6-48-16,-2-4 40 16,1-2-32-16,8-6 0 31,5-8-8-31,11-2 64 0,8-7-72 15,12-6 48-15,4 0 40 16,0 0 8-16,0 0 24 0,16 0-16 16,8 0-48-16,4-3-16 15,8 0-40 1,3 3 0-16,2 0 8 16,-9 0 0-16,-1 13 0 0,1 3 72 15,-4 3 16-15,-5 6 32 16,-2 7-56-16,-1-4 0 0,-5 7 32 15,2 0 96-15,-10-3-72 0,5 0-72 32,-8-7 24-32,1-6-8 15,-1-3-64-15,-4-6-8 0,3-4-128 16,-3-6-728-16,0-10-1417 16,0-8-3240-16</inkml:trace>
  <inkml:trace contextRef="#ctx0" brushRef="#br0" timeOffset="58654.74">6537 6413 4368 0,'0'0'4705'0,"0"0"-2144"16,0 0-993-1,0 0-271-15,0 0-401 16,0 0-456-16,0 0-296 0,53-3-72 15,-38 19-64-15,-2 6 0 16,-6 7 0-16,-3 3 56 16,-4-4 0-16,0 4-40 15,-8-7 96-15,-3-2 112 0,-6-5 112 32,6-5 8-32,2-7-72 0,5-2-88 15,4-1-112-15,0-3-72 16,0 0 48-16,4 0-8 15,16-3 24-15,8-10 48 0,12-3-72 16,4-3-40-16,0 3 32 31,0 0-40-31,-4 3-464 0,-5 1-1032 0,-10-1-1569 16,-10 7-4464-16</inkml:trace>
  <inkml:trace contextRef="#ctx0" brushRef="#br0" timeOffset="59822.05">7355 7563 7889 0,'0'0'3305'0,"0"0"-2001"16,0 0-576-16,0 0 32 16,0 0 401-16,0 0-257 0,0 0-288 15,0 0-272-15,0 0-152 31,7 0 40-31,5 0 56 16,-3 2 0-16,2 2-152 0,-3-1-128 16,1 3 8-16,-5 7 40 15,-4 6-56-15,0 3 0 0,-4 7 64 16,-20 6-56 0,-4 3-8-16,-8-3-344 15,-5 6-1160-15,9-12-2553 16,13-10-4257-16</inkml:trace>
  <inkml:trace contextRef="#ctx0" brushRef="#br0" timeOffset="60287.76">8024 7004 12162 0,'0'0'2953'16,"0"0"-1289"-16,0 0-744 0,0 0-224 15,0 0-199-15,0 0-353 16,0 22-80 0,0 16-64-16,0 22 184 15,0 4-40-15,8 6 0 0,-4 0 24 16,0-10-24-16,3 6-8 15,-3 4-136-15,5-3 88 0,-5-4-8 16,-4-2-16 0,0-10-32-16,0-7-32 15,0-9-296-15,-4-3-272 16,-16-13-833-16,-1-7-1759 0,2-12-3026 16</inkml:trace>
  <inkml:trace contextRef="#ctx0" brushRef="#br0" timeOffset="60895.97">7976 7099 6177 0,'0'0'5281'0,"0"0"-4257"15,-8-102-296-15,8 58-256 16,0 0 225-16,8 2 375 0,4 4-336 15,4 3-280-15,4 4-304 16,3 8-24-16,2 1-56 0,3 3-72 16,3 9-16-16,1 4 16 15,4 0-8 1,-4 6 0-16,0 0 8 16,-4 0-48-16,-8 12 40 0,-1 10-144 15,-2 7 104-15,-1 9 32 16,-8 7 16-16,-4 9 8 15,-4 3-8 1,0 3 0-16,0 0 8 16,-17 1-8-16,-2-4 0 0,-5 0 8 15,-4-9 0-15,-8-7 56 0,-3-9-64 16,-2-7 80-16,1-12-32 16,5-4-40-16,7-6 40 0,7-3 32 31,10 0 32-31,11-9 40 15,0 0-144-15,0-4 88 0,20 0-96 16,-1 4-8-16,6-1 8 16,-1 10-64-16,0 0 56 0,-1 0-96 15,1 10-16-15,-4 12 120 32,5 4 64-32,-10 2-16 15,9 10 32-15,-9 0-32 0,6 3 104 16,-6 7-72-16,2-4-80 15,-1-2 64-15,-1-4-56 0,-3-3 40 32,-3-7-48-32,-2-8-768 15,-3-14-1144-15,-4-3-2257 0,0-3-6473 16</inkml:trace>
  <inkml:trace contextRef="#ctx0" brushRef="#br0" timeOffset="61697.87">8363 6353 9402 0,'0'0'2760'16,"0"0"-1472"-16,0 0-311 0,0 0-321 0,0 0 64 16,0 0-184-16,0 0-384 31,12-73-96-31,16 67-56 16,0 2-8-16,3 4 0 0,1 0 0 15,-4 0-56-15,-9 0 16 16,-2 7-160-16,-9 5 48 0,-5 4 40 15,-3 0 24-15,0 3 80 16,-11-3 0-16,-6 3 16 0,2 0 8 31,-5-3 64-31,4-4-16 16,4 1-48-16,8-3 40 0,0 3-48 16,4-4-8-16,4 4-48 15,12 3-72-15,8-1-112 31,-4 2-8-31,4-2 96 0,0 1 88 16,-9 0-16-16,-2-3 72 16,-5 3 0-16,-8 0 0 0,0-4-80 15,-8 4 88 1,-12-3 80-16,-4 0 120 16,-12-4 32-16,0 1-128 15,-3-4-104-15,-13-6-528 0,12-3-1577 16,3-13-3768-16</inkml:trace>
  <inkml:trace contextRef="#ctx0" brushRef="#br0" timeOffset="64083">6287 8779 9329 0,'0'0'2153'0,"0"0"-1521"16,0 0-480-1,0 0-48-15,0 0 64 0,0 0 864 16,-4 0 33 0,-13 0-673-16,-6 0-264 0,-13 6-112 0,-4 3 32 15,-7 1 40-15,-2 3-88 16,2-1 64 0,7-2 16-16,8 0 120 15,13-4 0-15,6-3-24 16,9 0-96-16,0-3-8 15,4 3-48-15,0-3-24 0,0 0 56 32,0 4-56-32,0-1 16 0,4 3 184 0,0-3 32 15,0 7 32 1,-4-1 144-16,5 10 56 16,-1 1 8-16,-1 5-7 0,1 4-137 15,0 5-80-15,4 4-56 16,-4 7-24-16,0 3-48 31,0 5 80-31,0 8-72 0,-4 2-40 16,0 4-16-16,0 3-24 15,-4-3 40-15,-8 12 48 0,0-9-8 0,1 0 64 16,-6-1 24-16,6-5-64 16,-2 6-32-1,2-1 0 1,7-5 8-16,-5 0-56 0,9-1-56 15,-4-2-8-15,4-1 56 16,0 0-16-16,0 0 16 0,13-3-56 16,-2 1-8-1,6-8 120-15,-6-5-72 16,13-4 40-16,-4-6-80 0,8-6 88 16,0-4-40-16,7-6-48 15,2-9-16-15,3-4-304 16,19-18-312-16,-3-11-768 0,-12-12-3697 15</inkml:trace>
  <inkml:trace contextRef="#ctx0" brushRef="#br0" timeOffset="65206.98">6506 8940 10474 0,'0'0'2608'0,"0"0"-1439"15,0 0-441-15,0 0-24 0,0 0-64 16,-28 20-200-16,16 5 64 16,-4 7-152-16,8 6-136 15,0 10-16 1,8-4 16-16,0 3-104 0,12-2-24 16,4-10-16-16,8-6-72 15,-1-14 80-15,9-12-72 0,-4-3 80 16,4-22 33-1,-4-16-73 1,-4-6 56 0,-12-10-96-16,-12 0 88 15,0 0-8-15,-8 6 416 0,-16 10 152 16,1 7-48-16,-5 11-248 16,0 11-80-16,4 9-232 15,3 0-48-15,2 9-16 0,10 13-528 16,9 13-800-16,21-3-1793 15,11-10-4881-15</inkml:trace>
  <inkml:trace contextRef="#ctx0" brushRef="#br0" timeOffset="65386.35">6900 9106 13354 0,'0'0'5297'16,"0"0"-4192"-16,0 0-417 15,0 0-104-15,0 0-80 0,0 0-232 32,-32-32-272-32,32 22-776 15,8 7-2329-15,5-7-5184 0</inkml:trace>
  <inkml:trace contextRef="#ctx0" brushRef="#br0" timeOffset="65636.2">7087 8864 15067 0,'0'0'4153'0,"0"0"-3441"16,0 0-448-16,0 0-64 15,0 0 24-15,0 0-224 16,0 0-48-16,0 0 48 0,45 80 80 31,-9-45 64-31,3 6-144 16,1 0 0-16,-9 1-240 0,-6-5-224 15,-9 5-264-15,-12-4-233 16,-4 0 41-16,-41 0-736 0,-2-9-625 31,0-10-4096-31</inkml:trace>
  <inkml:trace contextRef="#ctx0" brushRef="#br0" timeOffset="65815.48">7067 8807 9209 0,'0'0'7474'0,"0"0"-6266"15,101-57-632-15,-54 35 473 0,-3 6-113 16,-8 3-528-16,-8 10-408 16,-17 6-1112-16,-11 10-3849 15,0 9-4521 1</inkml:trace>
  <inkml:trace contextRef="#ctx0" brushRef="#br0" timeOffset="66443.78">6765 10157 13866 0,'0'0'4105'16,"0"0"-3409"-16,0 0-175 15,0 0-9 1,0 0-48-16,0 0-248 16,0 0-216-16,-4 54 336 0,4-10 56 15,0 10-176-15,-5 3-120 16,2 3-40-16,-1 4-56 16,-4-4-64-16,8-6-760 0,0-9-1817 31,8-23-5432-31</inkml:trace>
  <inkml:trace contextRef="#ctx0" brushRef="#br0" timeOffset="66599.25">7108 10366 16955 0,'0'0'2809'0,"0"0"-2049"16,0 0-448-16,0 0-88 0,0 0-224 15,0 0-392-15,-8-25-1913 16,8 25-6496-16</inkml:trace>
  <inkml:trace contextRef="#ctx0" brushRef="#br0" timeOffset="67016.98">7514 10122 1424 0,'0'0'12242'0,"0"0"-9801"16,0 0-1801-16,0 0-176 0,-64-73 168 16,40 73-272-16,-8 3-128 31,4 16-64-31,0 6-88 15,9 1-39-15,6-1-41 0,10 4-49 16,3-7-7-16,12 0-40 16,15-9-104-16,10-7-72 0,-1-6 24 15,3 0 96 1,-7 0 152-16,-12 0 8 16,-4 0 216-16,-9 16-72 15,-2 12 657-15,-1 14 127 0,-4 12-160 16,0 9-352-16,-4 7-264 15,-5 3-80-15,2-3-80 0,-1-3-248 0,0-10-752 32,0-3-993-32,4-19-3256 15,0-16-6641-15</inkml:trace>
  <inkml:trace contextRef="#ctx0" brushRef="#br0" timeOffset="67843.49">7502 8785 5977 0,'0'0'6105'16,"0"0"-5097"-16,0 0-704 15,0 0 96-15,0 0 497 0,68-57-49 16,-36 50-184-16,3 4-392 16,5 3-264-16,1 0 80 0,-2 3-88 15,-7 10 0-15,-4 6-8 32,-13 10 8-32,6-1 64 31,-14 13 360-31,6 1-24 0,-5 3-72 15,-5 5 104-15,9 1-24 16,1 3-167-16,-2 6-97 0,6 16-48 16,-2 13-48-16,1-6 0 15,-4-7 32-15,-4 0-72 0,-3-22 72 16,-5 10 104-16,3 9 0 0,-3-13 176 16,0 7-72-16,0-1 56 15,4-2-96-15,0-1-120 16,0-2 56-1,0-1-104-15,0-3 32 16,-1 4-56-16,2-4 40 0,-5 3-40 16,4-3 56-16,0 3-56 0,-4-5 56 15,4-1-104-15,4-4 40 32,-5-2 16-32,6-7-56 15,-5 0 32-15,4-2-32 0,-4-4 0 16,-4-4-8-16,0-5-280 0,-12-4-352 15,-16-6-1040-15,-8-7-3793 0</inkml:trace>
  <inkml:trace contextRef="#ctx0" brushRef="#br0" timeOffset="69925.56">5379 8728 4504 0,'0'0'3153'0,"0"0"-1192"15,0 0-1313 1,0 0-448-16,0 0 576 15,0 0 408-15,0 0-264 16,0 0 145-16,86-79-481 0,-61 53-72 16,6-2-240-16,5-7-72 31,9-4-32-31,2 1-56 0,-3-3-104 16,8-6 48-16,-4 2-8 15,-4 1-48-15,-4 2-80 16,-16 10 16-16,-5 10 64 0,-6 3 56 15,-10 10-56-15,1 2 120 16,0 1-24-16,0 0-16 0,-4 3-80 31,4-1-208-31,-4 1-24 0,0 3-264 16,0 0-848-16,0 0-561 16,0 7-47-16,-8-1-249 0,0 0-4224 15</inkml:trace>
  <inkml:trace contextRef="#ctx0" brushRef="#br0" timeOffset="70232.24">5849 8086 7721 0,'0'0'2697'32,"0"0"-1705"-32,0 0-144 15,0 0-80-15,0 0 289 0,0 0-81 16,-8 0-576-16,19 0-296 15,10 0-48-15,7 0 112 0,4 0-64 16,3 0 32-16,1 0-136 16,0 0 8-16,-8 0 0 0,-8 7-8 31,-5 2-64-31,-2 7-8 16,-13 6 72-16,0 13 56 15,-5 7 240-15,-7 8 176 0,-3 8-144 16,-1-1-208-16,4 3-120 15,3 10-144-15,9-13-2312 0,0-16-6058 0</inkml:trace>
  <inkml:trace contextRef="#ctx0" brushRef="#br0" timeOffset="70931.56">6642 9525 12802 0,'0'0'4057'16,"0"0"-3089"-16,0 0-552 0,0 0-24 15,0 0 97-15,32-16-41 16,19 0-200-16,29-6-248 0,4 6-152 16,11-6-784-16,-20 6-1921 15,-30 6-4273-15</inkml:trace>
  <inkml:trace contextRef="#ctx0" brushRef="#br0" timeOffset="71516.61">6968 11137 7465 0,'0'0'5297'16,"0"0"-4337"-16,0 0-463 0,0 0 663 15,108-28-48-15,-69 19-296 16,10-1-416 0,-2 0-400-16,17-5-104 15,-12-1-3000-15,-9 0-8147 0</inkml:trace>
  <inkml:trace contextRef="#ctx0" brushRef="#br0" timeOffset="75610.08">3534 9394 392 0,'0'0'6825'0,"0"0"-4905"16,0 0-983-16,0 0-9 31,0-6 256-31,0 6 168 0,0 0-183 16,0 0-601-16,0 0-288 15,-4 0-224-15,-9 0 16 0,-6 0-32 0,-5 6-32 16,-12 7-16-16,-8 3 0 16,1 0-96-16,-6 3 96 15,2-3 0-15,3 0-32 16,4 0 40-1,12-7 8-15,4 1 0 16,12-4 64-16,8-3-64 0,1-3 0 16,3 4-8-16,0-4 8 0,0 0-8 15,0 0 0-15,0 0-8 16,0 2-48 0,0 5 56-16,0 3 176 15,0 2-64-15,0 4 56 16,0 3 88-16,-4 6 168 0,4 7 0 15,0 0-176-15,0 6 32 32,0 3-8-32,0 4-144 0,0 2 56 15,0 7 24-15,0 0-40 16,0 0 25-16,0 3-113 0,-5-3 48 16,5 3-32-16,0 1 24 0,-4-4 24 15,4 3-48 1,-4 4-16-16,0-2 16 0,1 2-96 31,-1-4 72-31,0 0 16 16,-5 0-32-16,5-3 8 0,-3 1 16 15,3 4-8-15,-4 2-24 16,-1-1-40 0,5 4 64-16,-3-1 0 15,3 1 24-15,0-4-96 0,4 4-32 16,-4-1 32-16,4-2 8 15,0 2-8-15,0 0 56 0,0-2-56 16,0-1 8-16,4-3-8 0,-4-3 8 31,0-3 0-31,0 3 0 16,0 3-8-16,0 3 96 0,-4-3 48 16,-5 4-8-16,2-1-40 15,-1-3-8-15,-1 0 8 0,5 1-80 16,1-4-16-16,-1 3 48 31,4 0-48-31,0 0 0 0,0 3-8 16,0 4 8-16,0 3 0 15,0-4 8-15,0-3 0 0,4-3 0 16,-4 1 48-16,0-4-48 16,3-3 0-16,-3 3 0 15,0-4-8-15,0 1 48 0,-3 0-40 31,-5-7-8-31,-4 4-16 16,7-3 16-16,-6-4 0 0,7-3-80 16,4 0 80-16,0-3 0 15,0 0 0-15,4 0 0 16,12 3 160 0,11-3-24-16,6-7-136 0,3 1-72 0,3-7 8 15,5-3 40 1,0-6-192-16,0-7-272 0,-4 1-144 15,0-7-729-15,-1-13-1351 0,-7-10-4354 16,-8-8-559-16</inkml:trace>
  <inkml:trace contextRef="#ctx0" brushRef="#br0" timeOffset="77102.61">4290 9458 5209 0,'0'0'2112'0,"0"0"-1200"16,0 0 585-16,0 0 511 0,0 0-128 31,-4-22-399-31,4 22-601 16,0 0-360-16,0 0-192 16,0 0-80-16,0-3-8 0,8-4 40 15,12 1-184-15,5-4 0 16,6 1-96-16,1 2-176 0,-4 1-112 15,-4 3-16-15,-8 3 248 16,-4 0-8-16,-4 0-8 0,0 0-56 16,-4 13 128-16,-1 3 24 15,6 9 104-15,3 4-80 0,-1 6 104 32,-2 2-56-32,3 5-24 15,-1 2-56-15,-2 7-8 16,-1 3 112-16,-5 3 88 0,-3 4 16 15,0 2 24-15,0-3 0 32,0 4 48-32,0-1-55 0,0 1-25 0,0 9 40 15,0 16-24-15,0 15-80 16,4 4-8-16,-4-16-16 16,4-25-72-16,-4-3 16 0,0-10-72 15,0 0 112-15,0 6-64 16,0 1-40-16,0 2 0 15,0 7-8 1,0-3 64-16,0-4-24 16,0 4-32-16,0-1 80 0,0 4-80 15,0-3 0-15,0 3 80 0,0-4-32 32,0 1-48-32,-4-3 104 15,0-1-112-15,-3 0 48 0,-1 1-48 16,-1 0 8-16,2-7 8 15,3 0-8-15,0 0 0 0,4 0 64 16,-4 4-72-16,-1-2 8 31,5 15 0-31,-4-7 0 0,0 2 8 16,1-2-8-16,3-10 56 16,0 10-48-16,0-10-8 15,0-6 88-15,0 0-88 0,0-4-8 16,7 1 8-16,-7-1 0 15,4-2-16-15,-4 3 8 0,0-4-96 32,0 1 16-32,-11-8 24 15,-1 2 56-15,-4-1 0 0,0-6-32 16,-4 2 32-16,-4 1 8 0,0-3-8 16,-3 3 0-16,-1-3 0 15,-4-4 0-15,4-2-120 16,-4-11-712-1,-16-15-697-15,4 0-2623 0,0-12-6011 16</inkml:trace>
  <inkml:trace contextRef="#ctx0" brushRef="#br0" timeOffset="77936.49">3645 9801 5569 0,'0'0'5409'0,"0"0"-4305"15,0 0-672-15,0 0-112 0,0 0 112 16,-51 28 168-16,38 1 217 16,5 6-289-16,1 0-192 0,3 3-168 15,0 0-16-15,4-9-80 0,0-4-72 16,8-6 8 0,3-6 0-1,10-7-16-15,-6-6-56 0,9-3 64 16,-4-16-24-16,0-9 72 15,-12-4 32-15,-4-3 16 0,-4-4 48 16,0 2 296-16,-12 5 112 0,-8 7 112 31,0 8-88-31,0 11-167 16,1 6-281-16,-6 3-128 0,5 17-56 16,5 5-681-16,15 10-1231 15,0-4-1857-15,0-8-3688 0</inkml:trace>
  <inkml:trace contextRef="#ctx0" brushRef="#br0" timeOffset="78107.12">3820 9931 2632 0,'0'0'8546'0,"0"0"-6546"31,0 0-1224-31,0 0-15 0,0 0 319 15,0 0-672-15,0 0-408 16,0 0-1232-16,0 0-2641 0,-39-22-3689 0</inkml:trace>
  <inkml:trace contextRef="#ctx0" brushRef="#br0" timeOffset="79060.5">4107 9649 3304 0,'0'0'4417'15,"0"0"-1984"-15,0 0-1193 16,0 0-648-16,0 0-264 16,0 0-120-16,0 0 72 0,0 0-184 31,0 0-40-31,0 0 0 0,0 0 168 15,0 0 192-15,0 0 9 16,0 0-121-16,-4 0-72 16,0 0 72-16,-3 2 40 0,-6 2-56 31,5 2-120-31,1-3-16 16,-5 1-72-16,7 2-64 0,-3-3-16 15,5 3 72-15,3-2-72 16,0-1 0-16,0-3-112 15,0 0 16-15,3 0 24 0,18 0 72 16,-2 0 224-16,5 0 136 16,4 0-160-1,0 0-152-15,0-3 72 0,-8-3-72 16,-4 2-40-16,-5 4 48 16,-6 0-56-16,-5 0 0 15,0 0-64-15,0 0 56 0,0 10 8 16,0 9 152-1,-9 9 192 1,2 4-144-16,-1 3-96 0,0 6-56 16,0 0 0-16,4 4 0 0,0-4-48 15,4 1 0-15,0-4-112 16,0 0-840 0,4-10-1312-16,0-8-2481 15</inkml:trace>
  <inkml:trace contextRef="#ctx0" brushRef="#br0" timeOffset="79237.64">4043 9969 5401 0,'0'0'5145'16,"0"0"-2769"-16,0 0-863 15,0 0-529-15,0 0-464 16,0 0-232-16,104-35-160 0,-52 23-48 15,0 2 56-15,-4-3-136 32,7 7-848-32,-18 0-1785 0,-14 6-3136 0</inkml:trace>
  <inkml:trace contextRef="#ctx0" brushRef="#br0" timeOffset="79721.39">3581 10747 8361 0,'0'0'6650'16,"0"0"-5378"-16,0 0-1080 0,0 0-192 15,0 0 0-15,0 0 328 16,0 0 288-16,20 70-192 0,-16-38-192 16,0 2-88-1,-4 1-48 1,0 4-16-16,0-1-80 0,0 0-528 15,0-6-1664-15,0-14-2585 16</inkml:trace>
  <inkml:trace contextRef="#ctx0" brushRef="#br0" timeOffset="79892.75">3897 10849 13530 0,'0'0'3921'15,"0"0"-3321"1,0 0-96-16,0 0-151 16,0 0-121-16,0 0-232 0,0 0-1465 15,0 0-3512-15,0 0-2776 0</inkml:trace>
  <inkml:trace contextRef="#ctx0" brushRef="#br0" timeOffset="80290.84">4215 10629 10442 0,'0'0'2544'0,"0"0"-1656"16,0 0 129-16,0 0 119 0,-56-72-160 15,41 72-552-15,-6 6-328 16,5 19-96-16,-3 4 8 16,2 3 0-16,6-1-16 15,11 1 8-15,0-9-120 16,7-5 120-16,10-5-16 16,6-13 8-16,1 0 8 0,4 0 72 15,-4-9-16-15,-5-1-48 16,-6 0 0-16,-9 8 88 0,0 2 184 31,-4 0 232-31,0 18-207 16,0 11-217-16,-4 13 280 0,-4 8-136 15,-1 7-168-15,2 7-56 16,-1-1-8-16,-4 16-592 16,0-12-2377-16,0-16-2680 0</inkml:trace>
  <inkml:trace contextRef="#ctx0" brushRef="#br0" timeOffset="81204.73">3450 11646 10986 0,'0'0'3961'0,"0"0"-3353"15,0 0 200-15,0 0-120 0,0 0-464 16,0 0-136-16,99-92-80 16,-58 75-8-1,-6 5 16-15,-3 6-16 16,-12 2-8-16,0 4 0 15,-12 0-152-15,-5 4-104 0,-3 8 72 16,0 1 192-16,0 3 192 16,-7 3-16-16,3 0 72 0,-4 0-144 15,8-3-32-15,0 0-72 32,4 0 8-32,8-3-16 0,12 2-144 15,-4 1-120-15,3-3-80 16,1 0-16-16,-3 2 112 31,-6-2 104-31,-6 3-576 0,-5 0 272 16,-4 0 456-16,0 3 80 0,-21 0 264 15,-3 6 512 1,-4-3-24-16,-4 4-312 0,-3 2-216 0,-5-2-104 16,4-1-104-16,8-6-96 15,0-9-512-15,13-4-1504 16,6-6-2417-1</inkml:trace>
  <inkml:trace contextRef="#ctx0" brushRef="#br0" timeOffset="81685.89">4032 11455 7097 0,'0'0'8426'16,"0"0"-6834"-16,0 0-1072 31,0 0-376-31,0 0-136 0,0 0 248 16,-17 89 152-16,13-48-232 15,4 0-71-15,0-6-57 0,0-6 16 0,9-10-64 16,3-9-88-16,3-10-265 16,9-4 225-1,8-18 40 1,0-10-80-16,0 1-328 0,-4-1 40 15,-12 13 304-15,-4 7 104 16,-8 8 48-16,-4 4 232 0,0 9 80 0,0 17-152 16,-4 9 208-16,-8 6-72 15,0 10-144-15,-4-3-136 0,-4 2-16 32,-4 17-48-32,8-13-1192 15,-4-9-3665-15</inkml:trace>
  <inkml:trace contextRef="#ctx0" brushRef="#br0" timeOffset="82152.72">3820 12265 7537 0,'0'0'8914'0,"0"0"-6906"15,0 0-1391-15,0 0-393 0,0 0-224 32,0 0-96-32,0 0-665 15,-3 28-575-15,-9 1-1456 0,-1-4-2474 16,2 1-3063-16</inkml:trace>
  <inkml:trace contextRef="#ctx0" brushRef="#br0" timeOffset="82321.98">3725 12589 4032 0,'0'0'6698'0,"0"0"-4682"16,0 0-1496-16,0 0 345 15,0 0 143-15,0 0-480 16,0 0-280 0,32 12-248-16,-32 8-1536 0,0-5-3305 15,0 4-3521-15</inkml:trace>
  <inkml:trace contextRef="#ctx0" brushRef="#br0" timeOffset="82436.7">3681 12922 808 0,'0'0'6561'16,"0"0"-6561"-16,0 0-5305 15,0 0 3297-15</inkml:trace>
  <inkml:trace contextRef="#ctx0" brushRef="#br0" timeOffset="82585.56">3745 13071 2784 0,'0'0'12163'0,"0"0"-8234"31,0 0-3041-31,0 0-496 0,0 0-296 16,0 0-96-16,0 0-2145 15,0 0-8137-15</inkml:trace>
  <inkml:trace contextRef="#ctx0" brushRef="#br0" timeOffset="88299.66">2509 14097 1296 0,'0'0'8938'16,"0"0"-7050"-16,0 0-1888 0,33 3-208 15,-10-3 208-15,5 6 48 16,13 0 240-16,-2-2 64 0,12-1 8 31,5 0-32-31,4-3-112 16,8 0-120-16,-9 0-72 0,5 0 24 16,1 0 0-16,-2 0-48 15,5 0-8-15,0 0 8 16,15 0-8-16,13-10 8 0,24-2 8 31,3-1 56-31,-12 1 209 16,-27 2 191-16,-24 10-64 0,-17-3-280 15,-6 3-120-15,3 0-120 0,-1 0 40 16,5-3 72-16,-4-1 0 16,0-2 8-16,-1-3 48 0,2 2 0 15,-2-3-40 1,1 5 72-1,-8 1-80-15,-1-2-56 0,-3 3 56 16,0-1 0-16,0 1 0 0,0-3 0 16,-3 0-16-16,-1-1-64 15,-1-2-400 1,-3-1-161-16,-5-3 161 16,-6 4-160-16,3 3-16 15,-12-1 376-15,4-2 192 0,-4 5 88 16,0-5 88-16,0 3 80 15,0-4-40-15,0 0-120 0,-4-2 56 16,0-7-16-16,-4-4-40 31,-1-5 152-31,2-7-32 0,-1-3-32 16,4-7-40-16,0-5-48 16,0-7-8-16,4-4-152 15,0-5-80-15,0-4 232 0,0 0 0 16,0 3 232-16,4 7 200 31,-4 3 80-31,0 3 24 0,0 3 1 16,0-3-137-16,0 0-24 15,4-16-192-15,0 3-80 0,0 1 96 16,0-7-80-16,0 16 24 16,-1-4 64-1,-3 4-128-15,0 10 64 16,0-1 64-16,0 7 208 0,-3-4-88 15,-1 4-72-15,0-3 32 16,4-1-104-16,0-2-72 0,4 2-64 16,8 1-40-1,0 2-8-15,-1 1-8 16,2 3-112-16,-5 3 120 16,3 0-8-16,-2 0-48 0,-5-3 48 15,4 0 8-15,-5-7-64 16,5-2 48-16,1 0-40 15,-1-1 48-15,-1 0-8 0,2 3-56 32,-5 4 72-32,0 3 0 15,0 0 64-15,-4 0 8 0,0 3 8 16,0-3 16-16,0 0-56 16,0 0-40-16,3-6 0 0,1-1-8 31,4 1 8-31,1-4 0 15,-5 3-16-15,3-2 16 16,-3-1 0-16,-4 4-96 0,4-4 80 16,-4 0-40-16,4 4 56 15,-4-1 0-15,5 1 0 0,-1 3 0 0,3 0 0 16,1-1-8 0,1 1 0-1,-6 3-280-15,1-4 80 16,0 5 208-16,0 2-8 0,-4 0 8 15,0-4 64-15,0 5-64 0,0-1-112 0,0-4 104 16,0 2 8-16,0-2-8 31,0 1 8-31,0 0-8 16,0 3-64-16,0 0 16 16,0 3-40-16,0-3-176 0,0 4 104 15,0-1 96-15,0 1 72 16,4-1-8-1,-4 3-8-15,0-3 8 16,0 1 8-16,0-5 8 16,0 1 72-16,0 1-72 0,0-1 72 15,0 0-72-15,0 6-8 32,-4 1 0-32,4-1 0 0,-4 1 0 15,4-1 0-15,-4 0 0 16,4-2 0-16,0 2 0 15,0-6-8-15,0 4 8 0,-4-4 0 16,1 3-64-16,-2 6 64 16,1 4 0-16,-4 3 0 0,4 3 8 15,1 3 48-15,-1 4-40 16,-5-4 64 0,5 7-80-16,0-1 0 15,-3 1 8-15,3 3-8 0,-5 0 0 16,-3 0-240-16,5 3-480 15,-10 0 152-15,2 0 232 16,-2 0 80-16,-2 0 40 16,-1 6 104-16,-4 1 16 15,0-1 24-15,0 0-40 16,-7 1 48-16,-1 2-1 0,-9-3 49 16,2 4 8-16,-10 0-8 15,6-1 16 1,-5 4-64-16,1 0 64 15,2-1 0-15,2 1 0 16,3-1-104-16,-8 1 96 0,5 0-56 16,-10 0 64-16,-3-4-64 15,-3 4 64-15,-5 0 8 0,-7-1 40 16,3-2-40-16,0-1 16 31,0 1 80-31,8-1 64 16,9 1-55-16,3-1-17 0,8 1-96 15,4 0 8-15,5 2-8 16,-6 1-72-16,5-1 0 0,0 5 16 31,0-5-121-31,1 1 1 0,-1-1-152 16,0 1-8-16,4 0 96 16,0 0 64-16,1-4 128 0,3 4 32 15,-4-4 8-15,4 1-16 16,0-1 24-16,4-2 0 15,0-1 8 1,0 1 16-16,0-1 32 16,4-3-48-16,5 3 0 0,-6-2 64 15,9-1-64-15,1 3-8 0,-1 0 0 16,3 1-72-16,-3-1 72 16,1 7-48-1,-1-1 48-15,4 4-32 16,-5 3 24-16,2 0 16 15,-1 3 64-15,-1 4 48 0,-2-4 40 16,3 4-32-16,0 2-72 16,0 4 8-16,0 3-56 0,4 6-8 31,0 7 80-31,-4 2-72 16,4 5-8-16,-4 2 16 15,0 0-8-15,0 0 216 0,-4-3 128 16,0 0 9-16,0 3-57 15,0 0-96-15,1 4-56 0,-2 18 0 16,2 16 0-16,-1 13-56 31,-4 3 8-31,8-9-88 0,-1-13 72 16,1-7-88-16,-7 1 8 0,2 0 0 16,-2-4 40-16,-1-3-48 15,-4 0 8-15,0 1 40 0,0-1-48 0,4 3-40 31,0 1 40-31,8-1 0 16,4 3 0-16,0 1 0 16,4 3-8-16,0 6 8 0,0-1-8 15,0 2 0-15,0-17 8 32,0-15-16-32,0 2-144 15,0 13-136-15,0 7-8 0,8 15 168 16,-4-25-80-16,-4-16 104 15,4 6 48-15,5 17-56 0,-6 12 120 16,5 10 0-16,4-4-8 16,-4-12 8-16,4-3 8 0,3-4 0 31,2-3 64-31,3 0-24 16,-4 4-48-16,-4-17 64 0,-8-9-64 15,0-13 8-15,-4-3 0 16,0 3-8-16,0 7 0 15,0 6-8-15,0-3 8 0,0-3 0 32,0-7 0-17,0 1-305-15,4-8-271 16,0-5-72-16,-4-4-656 0,0-19-817 16,0-6-2728-16,0 0 2353 15</inkml:trace>
  <inkml:trace contextRef="#ctx0" brushRef="#br0" timeOffset="89472.41">2665 9506 1224 0,'0'0'1008'0,"0"0"824"16,0 0-895-16,0 0-337 15,0 0-80-15,-76-32 184 0,61 16 56 16,2-3-40-16,-6 0 144 16,-1-7-71-1,-1-2-433-15,-3-4-104 16,1-6-112-16,-1 0 176 0,4-6 16 15,4-1 408-15,0-3-376 16,4 1 136 0,8 2-216-16,1 1-32 15,3-1-104-15,0-2 80 0,0 3-63 16,3-4 31-16,9 3-40 16,4-3-104-16,4 4-56 0,4 0 0 15,8-7 16-15,3 0-16 16,6-3 8-16,2-3 8 0,-3-3 32 31,0 6-48-31,-4 0 0 16,0 6 0-16,0 10 8 0,-8 6 0 15,-4 4 72-15,-5 6-8 16,-3 2-8-16,0 1-56 31,0 4 40-31,4-1-48 0,-4 3 8 16,4-3-8-16,3 4 0 15,5-8 8-15,4 1-8 16,5 4 0-16,-9-5 0 0,-5 5 8 16,-7 5 0-16,-8 3-8 15,-4 5 104 1,-4 2 24-16,0 0-40 0,0 0-88 16,0 0-224-16,0 0-392 15,-8 0 79-15,4 0-15 16,0 0-80-16,4 0-768 0,0 0-1329 0,0 0 985 15,0 0-713 1</inkml:trace>
  <inkml:trace contextRef="#ctx0" brushRef="#br0" timeOffset="89958.67">2808 7823 1408 0,'0'0'432'15,"0"0"3785"-15,0 0-2825 32,0 0 24-32,0 0-319 0,0 0-273 15,0 0-184-15,-7-35-312 16,7 35-32-16,0-3-72 15,3 3-152-15,9 0-24 0,8-3-32 16,0 3 144-16,16-7 72 16,4 1-64-16,8 0-64 0,8-4-8 15,-1 7-88 1,-3-4 8-16,-12 4-8 16,-4 0 0-16,-16 3 0 15,-8 0-8-15,-8 0 8 0,0 0 40 16,-4 0-48-16,0 0 184 15,0 0 216-15,0 0-55 16,0 0-177-16,-4 6-168 16,-5 11 8-16,2 5 48 15,-9 6-48-15,4 7 80 16,-4 6 8-16,4 4-72 0,0 6-16 31,4-1-8-31,0 4-176 0,8 7-809 0,0-11-1511 16,0-18-6634-1</inkml:trace>
  <inkml:trace contextRef="#ctx0" brushRef="#br0" timeOffset="96773.65">13761 7363 7577 0,'0'0'2897'0,"0"0"-1441"0,0 0 168 16,0 0 9-16,-12-29-473 15,12 29-520-15,0 0-336 16,0 0-176-16,0 3-32 16,0 10-88-16,0 9 176 15,0 10 128-15,-4 3-96 16,0 6 72-16,0 3-15 0,0 1-161 31,4 6 120-31,-3-4-56 16,3 4-56-16,0 0-48 0,0-7-72 15,0 1 8-15,0-4 40 16,3-6-48-16,1-3-128 0,-4-3-609 16,0-1-791-16,-4-6-1168 15,-7-6-1265-15,-6-10-3217 0</inkml:trace>
  <inkml:trace contextRef="#ctx0" brushRef="#br0" timeOffset="97139.21">13622 7197 8145 0,'0'0'1289'16,"-4"-73"-305"-16,4 32 32 0,0-3 72 15,12 5-256 1,8 8-248-1,15 5-135-15,6 7-113 0,14 10-160 16,9 5 24-16,-5 4-8 0,1 20-104 16,-12 12-72-16,-8 5 32 15,-16 8-48-15,-12 3 0 0,-8 6 8 32,-4-6 0-32,-12-1-8 15,-12-3 16 1,-12-2 32-16,-4-7-32 15,-12-7 192-15,1-2 32 16,-5-7-80-16,4-3-56 0,9-7-96 16,7-3-8-16,12-6-704 15,11 0-1505-15,13 0-6032 0</inkml:trace>
  <inkml:trace contextRef="#ctx0" brushRef="#br0" timeOffset="97518.79">14104 7664 7297 0,'0'0'5505'0,"0"0"-4016"15,0 0-705-15,0 0 8 32,0 0 256-32,0 0-424 15,0 0-320-15,0 35 16 0,0-16 128 16,0 0-183-16,0 7-89 0,0-1-160 15,0 0 80-15,0 1-40 32,0-4-8-32,0 3-48 15,0 10-681-15,4-6-1119 0,4-4-3401 16</inkml:trace>
  <inkml:trace contextRef="#ctx0" brushRef="#br0" timeOffset="98193.11">13737 9077 12306 0,'0'0'3897'16,"0"0"-2889"-16,0 0-632 15,0 0-176-15,0 0-32 0,0 38 72 16,0 0 457-16,4 13-321 15,0 16-136-15,5-4 0 0,-2 4 128 16,-3 0-24 0,-4-10-144-16,0 3-56 15,0-9-8-15,0 0-128 16,0-13 88-16,0-3-88 0,0-10-8 16,0-6-272-16,0-6-688 15,-4-13-1049-15,1 0-2776 0,-6-6-3080 16</inkml:trace>
  <inkml:trace contextRef="#ctx0" brushRef="#br0" timeOffset="98505.13">13726 8915 8513 0,'0'0'2497'15,"0"0"-1081"-15,0 0 40 16,35-83 89-16,-10 65-305 0,3 1-400 0,7 11-464 16,1 3-280-1,4 3 0-15,-9 16-96 16,-3 16 8 0,-11 6-8-16,-10 9 48 0,-7 4-24 15,-3 3 32-15,-22-3-56 16,-6 3 48-16,-14-3 64 0,2-4-24 15,-4-2-88 1,-9 2-48-16,7-11-1136 16,18-14-3265-16</inkml:trace>
  <inkml:trace contextRef="#ctx0" brushRef="#br0" timeOffset="98868.36">14140 9309 8089 0,'0'0'4921'0,"0"0"-4073"0,0 0-575 16,0 0 119-16,0 0 432 15,95 41-392-15,-78-12-312 16,-17 2 16-16,0 8 312 0,-9-5 248 16,-14 5 272-16,-5-8-199 15,0-5-57 1,4-4-240-16,8-6-184 0,4-10-120 16,12-3-120-16,0-3 8 15,32 0-40-15,16-3-8 16,12-13 72-16,7-3-80 15,-3 3-720-15,16-12-929 16,-20 2-2543-16,-21 7-4906 16</inkml:trace>
  <inkml:trace contextRef="#ctx0" brushRef="#br0" timeOffset="99539.82">13821 10792 11178 0,'0'0'5593'16,"0"0"-4649"-16,0 0-496 0,0 0-152 16,0 0 625-16,0 82 23 15,0-41-304-15,0 4-256 16,0 9-152-16,0 0-216 0,4 3 104 31,-4 0-24-31,0-3-88 16,0 3 0-16,0-6 0 0,0 0 64 0,0-7-72 15,0-3-192-15,0-9-256 16,0 0-824-16,0-13-1033 16,0-6-2920-16</inkml:trace>
  <inkml:trace contextRef="#ctx0" brushRef="#br0" timeOffset="99887.36">13705 10928 6225 0,'0'0'4593'15,"0"0"-3177"-15,0-104-688 0,4 65 336 16,4 7 1-16,5 7-65 15,2 3-240-15,5-1-208 0,8 8-288 32,0-1-104-32,4 3-16 15,4 3 24-15,3 1 8 0,-7 9-80 16,-4 0-40-16,-8 6-56 16,-8 17 48-16,-3 8-32 15,-9 7 233-15,-9 10-17 0,-10 3-8 31,-13 3-152-31,-9 0 112 16,-6-3-56-16,3-3-80 0,-4-4-48 16,4-12-488-16,16-7-1249 15,9-13-3168-15,19-12-6641 0</inkml:trace>
  <inkml:trace contextRef="#ctx0" brushRef="#br0" timeOffset="100345.36">14112 11083 6265 0,'0'0'7529'0,"0"0"-5408"16,0 0-1065-16,0 0-296 0,0 0-424 31,0 0-248-31,0 0-80 16,95-34-8-16,-63 34-88 15,0 0-392-15,-8 6 144 0,-4 7 32 16,-12 2 24-16,-8 5 96 16,0 2 184-16,-12 3 376 0,-12 1 272 15,-4-1 24-15,0-3-87 31,4 1-241-31,5-8-160 16,10 2-104-16,9-8-80 0,0 0 0 16,9 1-96-16,10-1-48 0,9-2 24 15,-4-1-32-15,-3 3 80 16,-10-5 72 0,-3 2-121-16,-8 1 113 15,0-1 8-15,-12 3 0 16,-12 4 73-16,-4 0-65 0,-19-4-8 15,6-2-1217-15,-2-7-4312 0</inkml:trace>
  <inkml:trace contextRef="#ctx0" brushRef="#br0" timeOffset="100795.21">13904 12354 14947 0,'0'0'2592'0,"0"0"-1768"16,0 0-656-16,0 0-72 15,0 0-96-15,0 0-88 16,0 28-616-16,-4 1-1152 0,-11-4-2017 16,-1 1-3032-16</inkml:trace>
  <inkml:trace contextRef="#ctx0" brushRef="#br0" timeOffset="100944.31">13801 12821 8481 0,'0'0'4321'0,"0"0"-2704"32,0 0-705-32,0 0-200 15,0 0-288-15,0 0-272 16,28 101-152-16,-28-57-2480 0,-8-2-6698 0</inkml:trace>
  <inkml:trace contextRef="#ctx0" brushRef="#br0" timeOffset="101096.63">13662 13471 10730 0,'0'0'5489'0,"0"0"-3537"0,0 0-863 15,0 0-505-15,0 0-304 16,0 0-280-16,64-9-392 15,-45-7-4649 1</inkml:trace>
  <inkml:trace contextRef="#ctx0" brushRef="#br0" timeOffset="102072.77">13758 15163 11002 0,'0'0'5577'0,"0"0"-4121"16,0 0-727-16,0 0-385 0,0 0-48 15,0 0 56-15,3 32 40 16,1 0 328-16,4 6-208 0,5 10-96 15,-2 6-120-15,1 3-120 32,0 3-16-32,-4-3-56 0,4 4-104 15,-4-1 56-15,-4-3-56 16,0 0 0-16,-4-3-184 0,0 0-288 16,0-6-200-16,0-4-624 15,-12-2-1073-15,0-14-2000 16,0-12-984-16</inkml:trace>
  <inkml:trace contextRef="#ctx0" brushRef="#br0" timeOffset="102436.69">13741 15043 9097 0,'0'0'2313'0,"0"0"-1281"0,52-102-624 16,-20 68 8-16,4 2 729 15,-4 9 159 1,0 11-384-16,-4 5-360 16,3 7-336-16,1 4 32 15,0 18 16-15,0 9-96 0,-4 4-8 16,0 10-40-16,-8 3-8 15,-4 2 56-15,-13 4 41 0,-3-3-1 32,0 0-32-32,-23-3-64 31,-10-7 72-31,-6 0-48 0,-8-3-144 16,-6-6-448-16,-23-13-1129 15,21-12-3120-15,3-7-5177 0</inkml:trace>
  <inkml:trace contextRef="#ctx0" brushRef="#br0" timeOffset="103487.71">14184 15843 8361 0,'0'0'4233'0,"0"0"-2985"16,0 0-511-16,0 0 327 15,0 0 152-15,0 0-456 0,59-28-232 16,-43 37-64-16,-4 10-39 16,0 0-153-16,-4 10 40 0,-4 2-120 15,0 4-88 1,-4 3 16-16,0-3-40 16,-8 0-80-16,-3-9 64 15,2-4-8-15,1-9-56 0,4-7-160 16,4-6 48-1,0 0 24 1,4-23-80-16,16-11-304 0,5-14 208 0,6-3 160 16,1 4 104-16,-4 5-8 15,-1 17 8-15,-6 9 80 16,-5 10 128-16,-1 6-24 0,6 0-16 31,-10 12-40-31,6 8 16 0,-6 2-80 16,1 3-56-16,-4 7 56 15,-8 3-64-15,0 0-408 16,-8 3-625-16,-8-6-2783 0,0-10-3058 16</inkml:trace>
  <inkml:trace contextRef="#ctx0" brushRef="#br0" timeOffset="108437.67">20889 9099 544 0,'0'0'11210'16,"0"0"-8241"-16,0 0-1081 0,0-9-824 15,0 9-144-15,0 0-39 16,0 0-313-16,0 0-224 16,0 13-216-1,0 12 8-15,0 13 256 16,0 10-176-16,0 21-72 0,0-2-24 15,0 6-120-15,0 3 80 16,4-9-72-16,-4 6 56 16,5-3-64-16,-1-4 0 0,3-2 64 31,-3-7-64-31,0-9-336 16,0-10-368-16,0-9-824 0,1-17-1121 15,-5-9-2048-15,0-3-2505 0</inkml:trace>
  <inkml:trace contextRef="#ctx0" brushRef="#br0" timeOffset="108776.34">20866 9058 8449 0,'0'0'2281'0,"0"0"-697"31,0-83-480-16,4 52-143-15,3 5 151 16,14 4-72-16,-2 3-176 0,5 3-216 0,8 4-376 16,4 5-144-16,3 4-32 15,6 3-32-15,-10 12-64 16,-3 14-8 0,-4 12-48-16,-13 10 40 15,-2 3-16-15,-13 3 32 16,0-1 0-16,-13 1 16 0,-10 0-16 15,-17-3 48-15,-7-3 32 32,-9-1 0-32,-4-2-80 0,-4-7-392 0,0 0-1176 15,12-9-2297 1,24-14-2800-16</inkml:trace>
  <inkml:trace contextRef="#ctx0" brushRef="#br0" timeOffset="109135.56">21312 9642 3688 0,'0'0'8570'0,"0"0"-6153"15,0 0-1209-15,0 0-392 16,-28 0-280-16,20 19 64 0,0 3 48 16,-1 7-15-16,6 6-281 15,3 0-136-15,0 3-48 0,0-3-40 16,7 0-128-16,6-7 56 15,6 4-56-15,1-10-208 0,5-2-272 32,14-18-825-32,-7-2-2503 15,0-12-2818-15</inkml:trace>
  <inkml:trace contextRef="#ctx0" brushRef="#br0" timeOffset="109515.28">21447 9325 280 0,'0'0'10618'15,"0"0"-8666"-15,0 0-495 16,0 0-681-16,0 0-312 0,0 0-120 0,0 0-264 15,0 0-80-15,-8 9-48 16,8 7 40-16,4 0 8 16,0 0-8-1,1-4 8-15,2-5-72 16,-3-4-320-16,-4-3 344 16,4-3 48-16,-4-13 160 0,0-3-8 15,0-7 192-15,-12 4 392 31,-8 7 64-31,0 5-40 0,1 7-359 16,-2 3-249-16,10 6-152 16,-2 16-80-16,13 13-1089 15,9 0-1439-15,2-9-4642 0</inkml:trace>
  <inkml:trace contextRef="#ctx0" brushRef="#br0" timeOffset="109787.94">21849 9357 5065 0,'0'0'10426'0,"0"0"-8250"15,0 0-935 1,0 0-489-16,0 0-136 16,0 0-152-16,0 0-320 0,69-39-144 15,-34 36-160-15,1 0-616 16,0 3-921-16,-12 0-2415 16,-4 0-1002-16</inkml:trace>
  <inkml:trace contextRef="#ctx0" brushRef="#br0" timeOffset="109964.21">21639 9658 5193 0,'0'0'3960'32,"0"0"-1743"-32,0 0-473 0,127 6-343 15,-67-6-337-15,4-13-488 16,-1 4-296-16,12-10-280 15,-15 3-2328-15,-11-3-7371 0</inkml:trace>
  <inkml:trace contextRef="#ctx0" brushRef="#br0" timeOffset="111562.48">23428 6915 1640 0,'0'0'4193'0,"0"0"-2833"0,0 0-240 0,0 0-31 16,-88-35-241-16,48 29-328 16,-8-1-64-16,-4 4-272 15,-3 0-8-15,-5 3 0 0,4 0-48 32,4 0-16-32,9 0 112 15,11 0-72-15,4 3 40 0,11 0-24 16,2 4-64-16,2-1-48 15,2 3-40-15,-1 1 120 0,-4 6 112 16,-1 3 32-16,2 3 241 16,-1 4-153-16,4-1-8 0,4 7 72 31,1 6-176-31,7 3 72 16,0 4-40-16,0 5 48 15,7 1 40-15,1 3-96 0,-4 0-56 16,4-3-80-16,-4 3-128 31,0 3 0-31,0 13 88 0,-4 19 16 0,0 9-16 16,4 4-8-16,-4-10 0 15,8-6 24-15,-5-7-24 16,1-3 32-16,5 0-32 0,-5-9-16 16,0-16-8-1,3-10-64 1,-3 1 121-16,1 5-9 15,-1 13-120-15,0 7 56 0,-4 12 8 16,0 14-56-16,0-11 40 0,-4-6-48 16,-5-12 96-16,2-14-88 0,3 11 0 15,-4 6 144-15,4-1 64 32,-1 1-40-32,5 2-72 15,0 2 40-15,0-5 32 0,5 4-16 16,7 0-152-16,4 0 72 0,-4-4 0 15,3 4-72-15,2-6 56 32,-6-4-16-32,2-3 8 15,-2 0-56-15,1-6 0 0,-3 0-8 16,-2 3 8-16,1 0 0 16,-4 3 56-16,8 7-56 0,-4-4 0 0,-4 3 8 15,4 1 0 1,-3-4 32-16,2 1-40 15,-3-1 0 1,4 4 0-16,0-4 8 16,0 3 32-16,4-2-40 0,-1-4 0 15,2 3 0-15,2-3 0 0,-6 0 0 16,-1 4-8-16,3-1 8 16,-7 4-16-1,1-1 8 1,-1 0 8-16,4 1 8 0,-1 0-8 15,6-4 8-15,2 0 96 0,-2 4-96 16,-2-1-8-16,5-2 8 0,-7-1 8 31,-2 0-8-31,-3-3 0 16,0 1 0-16,0-4 64 16,-4-1-64-16,4 5 32 0,8-1-32 15,-4 0 96-15,8 3-24 16,0 1-72-16,4-4 32 0,-1 0 8 31,5-6-48-31,-3-4 0 16,-2-9 0-16,-3 1 8 0,1-5 0 15,-2-5 0-15,2 3-8 16,-2-4 8-16,2 1 0 0,-2-1-8 16,1 1 0-16,0 3 0 31,4-4 40-31,4-2-32 15,-1 2 96-15,1-6-16 0,8 1 32 16,0-11-112-16,4 1 56 16,4 0-16-16,0-10-48 0,3 0-48 0,2-3-16 15,6 0-32 1,5-10-136 0,24-34-344-16,-9 6-1072 15,-7-13-3914-15</inkml:trace>
  <inkml:trace contextRef="#ctx0" brushRef="#br0" timeOffset="115022.13">23403 7400 6585 0,'0'0'4233'15,"0"0"-3009"-15,0 0 40 16,0 0 9-16,0 0 95 16,0-12-312-16,0 9-512 15,4-4 8-15,-4 1-256 0,0-1-136 16,0-5-72-16,0-1-88 16,0-6 48-1,-11-3-32-15,-6-6-8 16,-7 5 1-16,1-2-1 15,-5 9-8-15,0 6 0 0,-4 10-81 16,-3 0 33-16,-2 26-16 16,1 5 16-16,8 11-16 0,5 5 8 15,14 1 48-15,5 3 0 47,4-4-48-47,17-8 56 16,11-4 8-16,8-13-8 0,3-10 0 15,6-12 8-15,-6 0 0 16,1-22 64-16,-1-13-24 0,-7-3 72 16,-8-6-96-16,-7-7 56 0,-6 3-32 15,-7 1 25-15,0 9 119 16,-4 9 352-16,4 13-56 0,-4 7-144 16,0 9-280-16,0 0-64 15,0 9-144 1,5 16-8-16,-2 7 144 15,1 10 8-15,0-1-8 16,0 3 8-16,-4-5 8 0,4-5-8 16,-4-2-232-16,4-3-856 0,8-7-769 15,-4-3-2040-15,0-12-1008 16</inkml:trace>
  <inkml:trace contextRef="#ctx0" brushRef="#br0" timeOffset="115240.28">23714 7337 9618 0,'0'0'3832'0,"0"0"-1591"31,0 0-785-31,0 0-944 16,0 0-328-16,0 0-176 0,0 0 184 15,4 63 176-15,0-21-112 16,0 2-95-16,1 4-89 31,-2 0-72-31,-3 15-1065 0,0-15-1999 0,0-7-3730 16</inkml:trace>
  <inkml:trace contextRef="#ctx0" brushRef="#br0" timeOffset="115861.87">23419 8356 912 0,'0'0'8690'0,"0"0"-7378"15,0-70-264-15,-8 35-40 31,0 4 161-31,-3-1 175 0,-2 4-384 16,-2 5-136-16,-5 11-232 16,-1 12-248-16,-7 0-224 0,1 15-72 0,-4 17 8 15,3 10-56-15,11 2 0 16,6 4 0 0,11-1 0-1,0-3-8-15,11-9 8 0,13-9-120 16,4-7-80-16,8-16 8 15,-4-3 120-15,0-3 16 0,-4-19 56 16,-8-7 0-16,-5-6 8 0,-7 0 0 31,-4 4 96-31,1 8 240 16,-5 7 321-16,0 10-129 0,0 6-352 16,0 10-184-16,0 12-160 15,4 13 160-15,3 3 8 0,9 3-8 16,0 0-112-16,8-2-464 15,4 2-921-15,-5-13-1271 0,-6-8-1745 16</inkml:trace>
  <inkml:trace contextRef="#ctx0" brushRef="#br0" timeOffset="116159.53">23718 8169 11122 0,'0'0'2993'16,"0"0"-1625"-16,0 0-424 0,0 0-136 15,80-29-208 1,-57 29-280 0,-6 16-312-16,-1 16-8 0,-16 3 0 15,0 9 0-15,-9 4 72 16,-10-7 104-16,-9-2 72 0,4-11 17 15,8-9-73-15,8-6-144 0,4-10-40 16,4-3 0-16,16 0 48 16,16 0-56-1,12-13-224-15,23-6-665 16,-7 3-1543-16,-16 1-2721 16</inkml:trace>
  <inkml:trace contextRef="#ctx0" brushRef="#br0" timeOffset="116454.62">23583 9214 8001 0,'0'0'7154'15,"0"0"-6018"-15,0 0-888 16,0 0-200 0,0 0-24-16,0 0 80 15,0 0 48-15,60 104-152 16,-53-40-1560-16,-3-10-1225 0,-4-4-5529 15</inkml:trace>
  <inkml:trace contextRef="#ctx0" brushRef="#br0" timeOffset="116619.49">23714 9794 4809 0,'0'0'5201'16,"0"0"-3385"-16,0 0-952 0,0 0-96 15,36 32-328-15,-28-12-440 16,-4 21-448-16,-4-3-1408 16,0 0-3601-16</inkml:trace>
  <inkml:trace contextRef="#ctx0" brushRef="#br0" timeOffset="116744.37">23574 10433 5721 0,'0'0'2624'16,"0"0"-1816"-16,0 0-744 0,0 0-64 16,73 76-1688-16</inkml:trace>
  <inkml:trace contextRef="#ctx0" brushRef="#br0" timeOffset="116881.65">23602 10785 8969 0,'0'0'5178'0,"0"0"-3642"0,0 0-576 0,0 0-464 16,0 0-496-16,0 0-4233 15</inkml:trace>
  <inkml:trace contextRef="#ctx0" brushRef="#br0" timeOffset="118029.14">24053 12769 9482 0,'0'0'3888'0,"0"0"-2695"16,0 0-609-16,0 0 144 0,0 0 600 31,0 0-136-31,0 0-319 16,0-6-513-16,0-6-280 15,-4-7 32-15,-4-4-64 0,-8-2 0 16,-4-4-48-16,-4-3-216 0,-7 0-16 15,-6 4 120-15,-3 12 24 16,1 10 88-16,3 6 0 31,0 25-80-31,-4 30 0 0,12 24 72 16,16 3-40-16,5-9 48 16,7-12-16-16,15-23 16 0,13 0-80 15,8-3-209-15,8-16-31 31,-4-13 40-31,8-9 104 16,-1-23-184-16,1-15-88 0,-12-7 384 16,0-8-48-16,-12-1 112 0,-5-4 80 15,-10 7 272-15,-1 6 296 0,-5 17 121 16,-3 15-65 0,0 9-184-1,0 7-520-15,0 19-48 16,0 16 0-16,4 13 48 0,4 9 144 15,5 1-56-15,-2-4-80 0,9-4 32 16,1-2-32-16,2-7-8 0,5-6-328 16,4-3-1049-16,-4-10-2887 31,-4-13-2370-31</inkml:trace>
  <inkml:trace contextRef="#ctx0" brushRef="#br0" timeOffset="118591.54">24687 12823 5313 0,'0'0'5209'0,"0"0"-3889"0,0 0-344 0,0 0 120 15,0 0 185-15,0 0-81 16,0 0-288 0,-97-50-384-1,70 50-184-15,-1 9-72 0,4 7-8 16,0 7-183-16,4 2-17 15,8 4-56-15,4 2-8 0,8-5-8 0,0-4 0 32,8-3-112-32,16-10-57 15,4-2-39-15,4-7-16 16,0-7 168-16,0-18-160 0,-4-7 152 16,-9-9 56-16,1-16-56 15,-8-4 72-15,-7 1 0 0,-5-7 152 16,0 17 296-16,0 2-200 31,-9 13 217-31,1 13 247 0,4 9-368 16,1 13-288-16,3 0-56 15,-4 19-208-15,4 13 160 0,0 9-8 16,0 10 48-16,0 6 16 16,0 4-8-16,7-1 0 31,1-3 0-31,5 0-472 0,2 10-713 15,5-17-1679-15,-4-8-1769 0</inkml:trace>
  <inkml:trace contextRef="#ctx0" brushRef="#br0" timeOffset="120857.51">24148 6823 7257 0,'0'0'2233'16,"0"0"-1017"-16,0 0-272 15,0 0-344-15,0 0-168 0,-4-16-208 31,16 6 32-31,4 1-144 16,0-4 56-16,8 1-112 16,0 5 0-16,0 1-40 0,4 2-16 15,-5 4 0-15,1 0-8 16,1 0 8-16,-5 10 0 0,-1-1-56 16,1 4 48-16,-4 0-40 15,0 3 40-15,0 0 8 16,-4 3-8-16,0 0 8 0,0 3 0 31,0 4 0-31,-4-1 0 16,4 4 72-16,0 2 24 0,-4 4 8 0,4 7-16 15,-4-1 0 1,3 10 48-16,2-4-128 0,-2 7 121 16,2-3-25-16,-1-3 56 0,-5-4 96 15,-3 1 40 1,0-8 8-1,-4 5-56-15,0-1-64 0,0-3 88 0,0 0-96 16,0 0-64-16,0 1-32 16,0 2-72-16,0-3 40 15,13 3 8 1,-2-3-56-16,9 4 72 16,-4-4 32-16,0 3 112 15,0 4-48-15,0-8-88 0,-8 8 16 16,4-4-48-16,-4 4 0 15,-4 2-48-15,-4-3 0 0,4 4 48 16,-4-3-48-16,4-4 8 31,-4-3-8-31,4 3 8 0,-4 1 8 16,3 2-8-16,2-2 0 16,-1 2 40-16,-4-3-48 15,0 0 0-15,0-2 0 0,4-2 8 31,-4 2 40-31,4 2 8 16,3 0-56-16,-3 1 0 0,0 2 24 16,1 1-24-16,3-4 0 15,-1 0 0-15,1 0 88 0,5-3 16 0,-6 1-32 0,1-4 24 32,-4 2 64-17,5 2-96-15,-2 2 16 16,1 0-64-16,-4 1-8 0,0 8 40 15,1 1-40-15,-5 6-8 0,0 4 8 16,0 2 0-16,0 0-8 16,-9-6 0-16,1-5 48 0,-3-8-48 31,7-3 0-31,-1-6 8 16,1-3-8-16,4-4 0 15,0 1-8-15,0 3 8 0,9-1 0 16,-1 5 0-16,3 5 0 15,2-3 0 1,-2 9 72-16,-3-2-24 16,-4 2-40-16,5-2 0 15,-6-7 8-15,1 0 40 0,0-6-48 16,0-7-8-16,9 4 8 16,2 3 8-16,1 0 40 0,0 3-48 31,0 6-8-31,0 3 0 15,-4 7 8-15,-4-4-8 16,0 7 8-16,-5-3 0 0,1 3 49 16,0-3-57-16,1-7-8 0,3 1 8 15,3-1-41-15,6-2 41 0,-6-1 0 16,6 4 17 0,2-4-9-1,-3 0-8-15,-4 0 8 16,4 1-8-16,-8-5 8 0,0 2 0 15,0-4-8-15,-4 0 8 0,0-7 40 16,4 4-32 0,0-1 136-16,-1 1-8 15,2 6-72-15,3 1-8 16,-5 2-16-16,2 7 16 16,-5-1-56-16,0 4-8 0,-4 3 8 15,4 0 0-15,-4 0 0 0,3 3 0 16,-3-3 40-16,4 0-40 31,-4-3 40-31,0 3-48 16,0-4 0-16,0 1 8 0,-4 0 0 15,-7-3 0-15,-2-4 0 16,2-6-8-16,-1 4 0 0,0-5-8 16,-4 5 8-16,0-4 0 31,-8 0-64-31,-3 0-216 15,-14-3-505-15,-30-3-879 0,7-7-1441 16,-3-15-6953-16</inkml:trace>
  <inkml:trace contextRef="#ctx0" brushRef="#br0" timeOffset="147646.07">26595 6622 1536 0,'8'-5'5473'16,"-4"-2"-4281"-16,0-3-208 0,3 4 369 31,-3 3-49-31,1 0 104 0,-1 0 177 16,-4-1-553-16,0 4-80 15,0 0-224-15,0 0-216 16,0 0-208-16,0 0-240 0,0 0-8 31,0 0-56-31,0 0 0 16,0 0 0-16,0 0-56 0,-4 0-40 16,-12 0 88-16,-16 0-88 15,-12 0 16-15,-4 4 8 16,-4 2 64-16,1 0-88 0,7 1 16 31,8-1-32-31,4 4 56 16,4-1-144-16,4 1-40 0,8 3-40 0,0-4 0 15,4 0 168-15,5 1 32 16,-2-4 80 0,1 7-8-16,1-3-32 0,-1 2 40 0,4-2 0 15,4 2 0 1,-5 1 0-16,1 3 0 15,4 0 8-15,0 0 72 0,0 6-16 16,0 4 48-16,0 5 88 16,9 4-24-16,6 6 32 15,-3 7-32 1,4 3-8-16,0 6-24 16,0 0-24-16,-4 0-32 15,0 0-40 1,-4-3-32-16,-4 1 152 15,0 2-32-15,-4-3 8 16,4 5-64-16,-4 2 65 0,0-1 7 16,0 7-56-16,0 0 0 15,0-1 56-15,8 14-80 0,0 12-24 16,0 13-48-16,4 3 16 16,-8-23 40-16,4-21-48 15,-8-23-8-15,0-3 40 0,4 6-32 16,0 4 24-1,0 10-32 1,-1 1 0-16,6-1 8 0,-1 2 0 16,0 4-8-16,0 2 48 0,0 11-40 15,0 15-16-15,-1 16-32 16,-3 6 40-16,1-22 0 16,-5-19 0-1,0-25 0-15,0-4 0 16,0 16 56-16,0 4-8 15,0 9-48-15,-9 7 88 0,-2 5 64 0,-1 20-136 32,0 0 112-32,4-7-8 0,8-9-64 15,0-10 64-15,0-6-104 16,0-19 64-16,0-6 24 16,0-7-104-16,4 7 8 15,0 9 48-15,-4 10-8 0,0-7 0 16,0 4-48-16,0-4 8 0,0 4 32 31,0-5-40-31,0 2 8 16,0-1 40-16,0 7 8 15,0-3 16-15,4 5-64 0,4-2 16 16,0 3 32-16,0-7-48 16,3 1 0-16,2-10 8 0,2 0 56 31,2-6 0-31,-6-1-64 15,6 1 136-15,-2 2 8 16,-2 1-48-16,-6 3-8 0,5-3-48 0,0 0 0 16,0-7 0-16,4-6-48 15,4-3 0-15,4-6 48 0,8-4-48 16,-1-3 48 0,14-6-40-1,2 3 8-15,13-6 88 16,-4 0-104-16,8-4 0 0,-1-2-48 15,5-7 32-15,-1 0-184 0,2-3-112 16,14-23-216 0,17-22-240-16,24-43-1017 15,-21 2-3272-15,-15-4-6865 16</inkml:trace>
  <inkml:trace contextRef="#ctx0" brushRef="#br0" timeOffset="148562.29">26966 6394 8513 0,'0'0'2081'0,"0"0"-241"0,0 0 33 16,0 0-625-1,0 0-320-15,0 0-528 16,0 0-400-16,7 13 0 16,1 38 0-16,0 25 40 0,1 22-32 15,-6-2-8-15,1-20 72 16,-4-26-72-16,0-11 8 0,0-4-8 0,0 0 0 31,-4-4-16-31,1-8 16 16,3-14-80-16,-5-6 0 15,5-3 80-15,0-9 296 0,0-17-224 16,16-9-72-16,4-6 0 16,12 3-96-1,4 3 88-15,4 13 8 16,8 9-80-16,-1 13 8 31,1 0 64-31,0 19-40 0,-8 4 0 16,-12 8-56-16,-13 4 8 15,-15-3 88-15,-3 3 8 16,-21-3 0-16,-20 3 48 0,-8-4-40 16,-4-5-8-16,0-1-32 15,5-9-896-15,15-3-1401 0,16-13-2352 0</inkml:trace>
  <inkml:trace contextRef="#ctx0" brushRef="#br0" timeOffset="148771.12">27619 6804 11882 0,'0'0'2425'0,"0"0"-1617"15,0 0-584 1,0 0-64-1,0 0-48-15,-36 66 0 0,36-27 56 0,0 5-112 16,0 10 40-16,0 6-88 16,4 13-8-16,4 22-304 0,-4-15-1449 15,-4-10-1263-15</inkml:trace>
  <inkml:trace contextRef="#ctx0" brushRef="#br0" timeOffset="149466.29">27049 7880 5633 0,'0'0'5569'16,"0"0"-3593"-16,0 0 201 16,0 0-905-16,0 0-536 0,12-22-288 15,-12 22-352-15,8 6-96 16,4 13-56-16,0 10 56 0,0 6 8 15,-1 6-8-15,-2 7 0 32,-5-1 0-32,-4 1 8 0,0-7-8 15,0-6-96-15,0-10-64 16,0-6 88-16,-4-12-192 0,4-4 88 16,0-3 176-16,0-10 136 15,12-15-136-15,4-10 0 31,12 0-120-31,4 0 120 0,-4 10 0 0,-1 6 40 16,1 13 32-16,-8 6-16 16,4 0-56-16,-8 15-80 0,-4 5 0 15,-4 8 80-15,-8 7-16 16,0 0 16 0,-20 3 0-1,-12 0 8-15,-8 0 72 0,-8-3-80 16,4-6-328-16,-4-10-1288 0,16-10-993 15,17-9-2344-15</inkml:trace>
  <inkml:trace contextRef="#ctx0" brushRef="#br0" timeOffset="149732.63">27471 8071 9946 0,'0'0'2640'0,"0"0"-1368"16,0 0-727-16,0 0-353 31,0 0-16-31,0 0-40 0,0 0 136 16,64 79-64-16,-64-41-32 15,-4 0 144-15,-16 0-96 0,-3-6 320 16,2 0-24-16,1-13-208 16,9-3-80-16,11-10-232 31,0-3 0-31,11-3 8 0,25 0 152 15,8-6-160-15,7-7-216 16,5-6-1088-16,-15 6-2561 0,-18 0-3985 0</inkml:trace>
  <inkml:trace contextRef="#ctx0" brushRef="#br0" timeOffset="149968.74">27213 9249 8889 0,'0'0'7674'16,"0"0"-6434"-16,0 0-1240 15,0 0-544-15,0 0 296 0,55 79 240 31,-27-35-1032-31,-8 4-2825 0</inkml:trace>
  <inkml:trace contextRef="#ctx0" brushRef="#br0" timeOffset="150105.25">27372 9972 8345 0,'0'0'1537'16,"0"0"-1537"-16,0 80-472 0,-13-45-5714 0</inkml:trace>
  <inkml:trace contextRef="#ctx0" brushRef="#br0" timeOffset="150325.26">27280 10614 13098 0,'0'0'2289'16,"0"0"-1841"-16,0 0-448 0,0 0-64 15,0 0 64-15,0 0 0 16,76 73 0-16,-68-51 8 16,-8-3-8-1,-8 6-64-15,-17-6-1224 16,-6-9-3786-16</inkml:trace>
  <inkml:trace contextRef="#ctx0" brushRef="#br0" timeOffset="151242.46">27439 11636 7041 0,'0'0'4201'0,"0"0"-2369"16,0 0-335-16,0 0-145 16,0 0-40-16,-20-69-200 0,20 69-471 15,0 0-241 1,0 0-152-16,0 2-248 15,0 21-72-15,0 11 72 0,0 11 48 16,0 9 8-16,0 3-8 16,0 4-48-16,4-4 0 15,-4-3-64-15,0-10-320 0,5-12-193 32,-5-7-63-32,0-12 144 15,0-13 8-15,8 0 488 0,-1-19 24 16,14-19-16-16,7-10-16 15,11-6 8-15,5-3 0 0,0 9 104 16,3 13 48-16,-2 13 24 31,-10 10-176-31,1 12-8 0,-8 9 0 16,-8 14-216-16,-8 8 64 16,-8 1 144-16,-4 6 16 15,-24-3 64-15,-12-1 72 0,-11-2 88 16,-13-3 48-16,-4-7-272 15,4 1-184-15,0-14-912 32,20-3-1785-32,21-6-4216 0</inkml:trace>
  <inkml:trace contextRef="#ctx0" brushRef="#br0" timeOffset="151725.79">28300 11935 9618 0,'0'0'2856'0,"0"0"-2000"0,0 0-400 31,0 0 25-31,28-96-49 16,-28 74 88-16,0-3 16 0,-8 2-192 15,-16 8 168-15,-4 2-184 16,-11 9-224-16,-10 4-8 0,1 7 96 15,-3 12 32-15,3 7 24 16,8 8-104-16,5 1-88 31,14 3-48-31,6 1 56 0,15-8-64 16,0-2-16-16,19-10 8 16,13-13-72-16,9-6 80 0,-2-12 48 15,8-23 72-15,2-26 0 31,-6-21 64-31,1-29 353 0,-8-10 127 16,-16 16-56-16,-8 29-216 16,-4 35-16-16,-8 15 128 0,0 4-64 15,4 9-72-15,-4 4-224 0,0 9-144 16,0 9-200 0,0 23-40-1,4 22 184-15,0 29 48 16,8 18 8-16,-1-2 8 0,2-20-8 0,-1-22-328 15,-5 10-512-15,2-13-1441 16,-1-6-3328-16</inkml:trace>
  <inkml:trace contextRef="#ctx0" brushRef="#br0" timeOffset="153120">28407 6435 5129 0,'0'0'4697'0,"0"0"-2713"15,0 0-600-15,0 0-279 16,0 0-337-16,0 0 280 16,0 0-88-16,-11-18-408 15,18 14-216-15,14 1-208 0,7 3-72 16,7 0-56-16,5 0-8 16,8 7-56-16,-1 5 64 0,-2 7 0 31,-6 7-88-31,-7 5 80 15,-8 4-88-15,-8 3 88 0,-4 10-88 16,-12 3 96-16,4 6 56 16,-4 16-48-16,4 22 128 15,4 26-128-15,4 12 144 0,8-3 104 32,0-3-32-32,-9-9-55 15,6-1-17-15,-9 7-88 0,4 3 8 16,0 0-64-16,3 0 104 15,5 0 16-15,-3-10 24 16,2-6 24-16,5-5 16 0,4-5 8 16,-4 4 64-1,-4 3-112-15,4 3-40 16,-12 0 32-16,4 0-144 0,4 0 0 16,-5 0 8-16,2-9 0 15,-6-10 0-15,-3 0-8 16,-8-6-160-16,0-1 152 15,0-5-48-15,-4-1-16 16,-3 1 72-16,-1-4 16 16,4 0-8-16,0 0-8 0,4 4 0 15,0 2 0-15,0-2-40 16,0 6 32-16,0-10 8 16,8-10-128-1,-4-8-152-15,0-17-40 16,3-3 160-16,-3 6 160 0,9 4-8 15,-6 6-8-15,-3-7 16 16,0 1-8-16,-4-3 0 16,0-4 8-16,0 3 0 0,0-6 0 31,-4-3 0-31,-4 0 0 16,-3-9 0-16,-5 2 8 0,-5-6 0 15,-7 1 0-15,1 2-8 16,-13-3 104-16,0 4-104 15,-8-4 0-15,-3 0-64 0,-25-6-304 16,16-4-801 0,5-5-3072-16</inkml:trace>
  <inkml:trace contextRef="#ctx0" brushRef="#br0" timeOffset="153885.75">27280 5407 432 0,'0'0'9882'0,"0"0"-8194"32,0 0-296-32,0 0-127 15,0 0-161-15,0 0 128 0,8-61-160 16,-8 58-407-16,0 3-369 31,0 0-296-31,0 3-112 16,0 13-24-16,0 10 80 0,-4 15 56 15,-4 7 0-15,0 6-73 16,4 3-319-16,0-3-344 16,4-4-120-16,0-5-408 0,4 3-561 0,8-17-623 15,0-12-3865-15</inkml:trace>
  <inkml:trace contextRef="#ctx0" brushRef="#br0" timeOffset="154168.85">27264 5200 9281 0,'0'0'1393'15,"0"0"-153"-15,24-76-448 16,-4 44-24-16,12 7-135 16,8 6 71-16,3 6-120 0,9 7-288 15,4 6 32-15,-4 6-224 16,-8 16-104-16,-12 7-72 0,-16 6-72 15,-16 0 96-15,0 0-16 32,-28 6 56-32,-16 0 8 15,-8-3 0-15,-7 1 0 0,3-1-656 16,7-3-184-16,18-1-649 16,11-2-1199-16,15-12-5498 0</inkml:trace>
  <inkml:trace contextRef="#ctx0" brushRef="#br0" timeOffset="154397.35">27898 5410 8889 0,'0'0'2041'0,"0"0"-897"0,0 0-808 0,79-7-224 15,-35 7-96-15,4 0-16 16,4 0 48-16,0 0-48 0,4 0-264 31,-13 0-1216-31,-15 0-1705 16</inkml:trace>
  <inkml:trace contextRef="#ctx0" brushRef="#br0" timeOffset="154619.76">27906 5474 2896 0,'0'0'1616'0,"0"0"449"15,0 0-225-15,0 0-303 16,0 0-489-16,59 92-376 0,-42-67-208 16,-6 7-304-1,1 2-8 1,-12 1-48-16,0 0-88 15,-4 4 96-15,-11-5-48 0,-13-5-64 16,-4-4-8-16,-28-12-552 16,4-6-816-16,13-7-1665 0</inkml:trace>
  <inkml:trace contextRef="#ctx0" brushRef="#br0" timeOffset="154976.07">28077 5194 7881 0,'0'0'2641'0,"0"0"-1409"16,0 0-664-16,0 0-432 15,0 0-136-15,0 0-88 0,0 0-144 31,0 0 136-31,0 0 96 0,16 6 8 0,4 1 40 16,-1-4-40 0,2-3 48-16,-5 0 16 15,-1 0-16-15,-7-7 40 0,-8-8 64 32,0 2 424-32,0-3 553 15,-12 0-321-15,1 4-192 16,-2 5 16-16,10 1-192 0,-5 6-448 15,-9 3-152-15,2 10-2272 0,-5-1 455 16</inkml:trace>
  <inkml:trace contextRef="#ctx0" brushRef="#br0" timeOffset="155746.65">21495 9036 9297 0,'0'0'1441'0,"-103"104"-841"0,30-5-144 15,-2 15-120-15,15-12-8 16,21-26-112-16,18-28-168 31,10-10-48-31,2 3-312 0,9 0-992 0,0-6-1177 16,4-16-3576-16</inkml:trace>
  <inkml:trace contextRef="#ctx0" brushRef="#br0" timeOffset="155957.69">21877 9271 9818 0,'0'0'1728'0,"-75"92"-808"15,11-13-352-15,-12 19-296 16,8-9-56 0,16-15-88-16,16-27-128 15,21-18 0-15,2 3-568 0,13-14-840 16,0-1-1049-16,17-17-2368 0</inkml:trace>
  <inkml:trace contextRef="#ctx0" brushRef="#br0" timeOffset="156129.59">22069 9468 8585 0,'0'0'2593'15,"0"0"-953"16,-132 104-79-31,44-25-713 0,-11 23-264 16,11-9-304-16,24-17-184 0,21-23-96 16,15-2-432-16,4-6-1329 0,4-10-2303 15</inkml:trace>
  <inkml:trace contextRef="#ctx0" brushRef="#br0" timeOffset="156819.51">23065 5305 10186 0,'0'0'2184'0,"0"0"-648"15,0 0-527-15,28-79-137 16,-24 66 296-16,-1 10-504 0,-3 3-416 31,0 0-248-31,0 16-232 16,0 15 232-16,0 21 32 15,-3 20-24-15,-9 26 72 0,3 8-72 16,-2-8-8-16,7-22-376 31,4-22-792-31,0 13-800 0,0-20-329 16,0-8-2392-16</inkml:trace>
  <inkml:trace contextRef="#ctx0" brushRef="#br0" timeOffset="157119.07">23104 5213 3928 0,'0'0'5177'16,"0"0"-3640"-16,-19-79-33 0,19 56-848 15,0 8-328 1,23 2-328-16,14 7 0 16,2 2 0-16,5 4 0 0,4 6 0 15,-16 14-8-15,-8 8-96 16,-12 4 96-16,-12 6-112 16,0 3 112-16,-17 4 8 0,-10 3-48 31,-9-1 48-31,-4-2-8 15,0-1 24-15,1 0-16 0,2-5 0 16,9 2-536-16,9-9-1112 16,15-10-1529-16</inkml:trace>
  <inkml:trace contextRef="#ctx0" brushRef="#br0" timeOffset="157351.65">23566 5496 8009 0,'0'0'2641'16,"0"0"-1097"-1,0 0-1136-15,0 0-408 0,0 0 8 16,0 0 0-16,-51 102 0 16,43-68 88-16,8 1-96 15,0-3 0-15,12-4-8 0,11-5 0 16,9-7-240-1,16-14-608-15,-4-2-1104 16,-11 0-3562-16</inkml:trace>
  <inkml:trace contextRef="#ctx0" brushRef="#br0" timeOffset="157702.41">23662 5299 1112 0,'0'0'7073'0,"0"0"-5576"31,0 0-849-31,0 0-616 0,0 0-32 16,0 0 0-16,0 0 56 15,0 0-56-15,-8 63 16 16,8-50-16-16,0 0 8 0,8-7-24 15,1-3 16-15,6-3-48 16,-7 0-96 0,1-16-24-16,-6 1 168 0,-3-5-8 15,-7 1 8-15,-14 3 512 16,-3 4 8-16,4 5 32 16,1 7-88-16,6 0-464 0,5 22-296 15,5 1-920 1,3-4-3345-16</inkml:trace>
  <inkml:trace contextRef="#ctx0" brushRef="#br0" timeOffset="159639.67">25383 9598 1280 0,'0'0'4089'16,"0"0"-1377"-16,0 0-487 16,0 0-1065-16,-4 0-312 15,4 0 144 1,0 0 169-16,0 0-289 15,0 0-232-15,0 0-224 0,0 0-120 16,0 0-24-16,0 0-40 16,0 0-80-16,0 0-16 15,0 0-8-15,0 0 168 0,0 0 88 32,0 0 0-32,8 0 105 15,12 0-97-15,12-10-144 0,8 1-128 16,12-7-64-16,4 0 24 15,-5 0-80-15,1 0 8 16,-7 0 0-16,-2 0 0 0,-11 4 40 16,-8 2-40-1,-9 4-8-15,-6 2 96 16,-5 2-88-16,-4 2 0 0,0 0 40 16,0 0-48-16,0 0 16 15,0 0-16-15,0 0 0 16,0 0-8-16,0 0 8 15,0 0-48-15,0 0-8 16,0 0-336-16,0 0-184 16,0 0-497-16,-4 2-1047 0,-8 5-409 15,0-4-3160-15</inkml:trace>
  <inkml:trace contextRef="#ctx0" brushRef="#br0" timeOffset="171535.63">21048 9115 6969 0,'0'-12'3113'0,"5"-1"-1177"16,-5 3-408-16,4 4-575 15,-4 3-457-15,0 3-16 0,0 0-24 16,0 0 24-16,0 0-184 31,0 0-184-31,8 0-112 16,3 12-144-16,13 11 144 0,12 11 112 16,24 27 64-16,28 21-16 15,27 20-72-15,13 3 48 0,-9-10-48 16,-27-29 0-16,-32-21-88 31,-21-16 72-31,-11-4-72 16,0 0-64-16,-3-6-264 0,-10 4-344 0,-7-11-248 15,-3-5-360-15,-5-4 727 16,-25-3 361-16,-3-3-328 0,-7-13-2336 16</inkml:trace>
  <inkml:trace contextRef="#ctx0" brushRef="#br0" timeOffset="171988.23">20706 9004 9962 0,'0'0'1960'0,"0"0"-352"15,0 0-1071-15,0 0-441 16,0 0-24-16,112 19-24 0,-64 7 152 0,16 11 384 16,27 21-296-16,16 15 32 15,13 9-136-15,-25-12-48 0,-23-16-32 16,-28-19-32 0,-12-7-72-1,0 1 0-15,-4-4-24 16,-4 1-280-16,-12-7-344 0,-9-10-216 0,-3 1-161 15,0 0 593-15,-24-10-80 16,5 3-800-16,-1-3-1793 0</inkml:trace>
  <inkml:trace contextRef="#ctx0" brushRef="#br0" timeOffset="172436.49">20846 9249 8769 0,'0'0'2337'16,"0"0"-1441"-16,0 0-752 15,0 0-56-15,0 0 400 0,107 98 560 16,-55-51 41-16,11 8-361 0,1 5-152 15,0 0-168-15,-4 0-264 0,-8-2-16 32,-9-1-128-32,2-7 8 15,-14-2 48-15,1-7-56 16,-13-6-88-16,-2-9-632 0,-9-4-880 16,-5-9 327-16,-3-13-191 15,-15 0-416-15,-1-7-3722 0</inkml:trace>
  <inkml:trace contextRef="#ctx0" brushRef="#br0" timeOffset="180795.64">22455 14820 4240 0,'0'0'609'0,"32"-28"2687"16,-8 9-1791-16,8 0-337 15,0 0-136-15,-4 3 392 16,-4 4 529-16,-5 2-385 0,-3 3-376 31,-8 1-423-31,-8 6-337 16,0 0-160-16,0 0 72 0,0 0-88 16,-15 0-96-16,-30 19-40 15,-26 7-8-15,-37 5-64 16,-12 7 40-16,2-6-80 0,9-7-8 15,34-5 40 1,15-8-32-16,29-2 0 16,10-4 48-16,6 0-56 0,6 7 0 15,5 0-288-15,4 6-80 16,21 6 248-16,10 1 48 16,17 2 72-16,11-2-48 15,9-1-96-15,1-2-32 16,-6-8-176-16,-7 4-153 15,-16-6-175-15,-16 3 248 0,-20 0 176 16,-4 6 256-16,-49 10 152 16,-33 12 632-16,-30 7-432 15,-12 3 513 1,25-10-105-16,26-12-224 16,30-13-104-16,19 0-168 15,3 4-144-15,10-1-120 0,11 3-80 16,32 0 80-16,48-3-8 15,35-12-48-15,25-10-32 0,3-6-8 32,-11-20-8-32,-37 1 88 15,-24 6 16-15,-18 3-48 16,-14 4-304-16,2-1-640 0,14-6-585 16,-7 3-2303-16,-16 0-2426 0</inkml:trace>
  <inkml:trace contextRef="#ctx0" brushRef="#br0" timeOffset="181650.33">23415 15116 8889 0,'0'0'3209'0,"0"0"-1048"16,0 0-673-16,0 0-344 15,32-76-160-15,-28 50-280 16,1 1-167 0,-2-10-241-16,-3 0-48 0,-3-3 8 15,-14 3 0 1,-7 0 0-16,-4 10-80 0,-8 9-48 0,-3 10-16 15,-5 6-104-15,0 15 48 16,4 20 32 0,5 13-80-16,3 9 0 15,12 7 64-15,12-1-64 16,8-6 0-16,8-9-8 16,20-10 0-16,11-9 0 0,6-17-40 15,6-12-16-15,1-6-96 0,4-23 56 31,0-18-16-31,4-23-64 16,-13 3 48-16,-8 0 120 16,-11 4-16-16,-15 28 24 0,-5 3 312 15,-5 19 56-15,-3 13-80 16,0 0-264-16,0 10-24 0,-3 16-48 31,-5 15 48-31,-1 3 0 16,-2 4 0-16,7 2 72 15,0 2-72-15,0-5 0 0,4-3 40 16,0-2-40-16,12-7-288 0,4-3-584 16,11-10-673-16,25-16-1071 15,-4-6-1489-15,-4 0-3177 0</inkml:trace>
  <inkml:trace contextRef="#ctx0" brushRef="#br0" timeOffset="181858.41">24041 15043 3992 0,'0'0'9738'0,"0"0"-7185"16,0 0-1001-16,0 0-495 15,0 0-513-15,0 0-160 16,0 0-128-16,-76 79-88 0,72-44-96 16,4 3-24-16,0-3-48 15,4-6-88 1,12-7-208-16,4-6-336 15,4-6-489-15,11-17-927 16,-3-9-2321-16,-8-9-5873 0</inkml:trace>
  <inkml:trace contextRef="#ctx0" brushRef="#br0" timeOffset="182356.83">23997 15094 4256 0,'0'0'785'0,"0"0"-785"0,0 0-785 16,0 0 153-16,0 0 328 0,0 0-272 15,0 0-1832-15</inkml:trace>
  <inkml:trace contextRef="#ctx0" brushRef="#br0" timeOffset="182578.22">23997 15094 1872 0,'-19'0'1432'0,"19"-4"193"16,0 4-65-16,0 0-208 0,0-3-552 16,0-3-304-16,3 3-255 15,1-3-241 1,0-1-209-16,0 1-287 15,4 2-72-15,-8-2 336 0,4 6 136 16,-4-3 96-16,0 3 104 16,0 0 328-16,0 0 120 0,0 0-31 15,0 0-241-15,0 0-128 32,0 0-144-32,0 0 0 0,0 0 32 15,0 0-40-15,0 0-352 16,0 6-345-16,0-3-1439 0</inkml:trace>
  <inkml:trace contextRef="#ctx0" brushRef="#br0" timeOffset="187148.99">21969 15963 4889 0,'0'0'10650'15,"0"0"-7546"-15,0 0-1759 0,-4-9-593 16,4 9-384-16,0 0 16 0,0 0-280 16,0 3-104-16,0 10-128 15,0 12 128-15,8 7 96 16,-4 3-56 0,0 0-32-16,0 3 32 15,0-6-40-15,-4-4 0 0,0-5 0 16,0-1 0-16,0-6-96 15,0-7-192-15,-4 1-552 16,4-7-873-16,0-3-535 0,0 0-849 31,12-26 105-31,4-2-3298 16,-1-1 3586-16</inkml:trace>
  <inkml:trace contextRef="#ctx0" brushRef="#br0" timeOffset="187485.9">22161 16056 1328 0,'0'0'4785'0,"0"0"-1905"15,0 0-1015 1,0 0-369-16,0 0-176 16,0 0-303-16,0 0-561 0,0 0-248 0,0 0-16 15,-52 38-32 1,24-16-72-16,0 0 64 16,0 1 120-16,0-11 24 15,4 4-48 1,8-10-128-16,5 1-16 0,11-7 16 15,0 0-48-15,0 0-40 0,11-7-32 16,9 1-80-16,0 0 80 16,0 3 96-16,0 3 88 15,-1 0-112 1,-2 6-64-16,-2 10 16 16,-2-3 72-16,-5 9 0 0,3-3-8 15,-2 3-80-15,-1-6-8 16,-1 3-8-16,5-6-320 15,4-7-912-15,0 0-1657 0,4-6-5328 16</inkml:trace>
  <inkml:trace contextRef="#ctx0" brushRef="#br0" timeOffset="187689">22384 16173 4240 0,'0'0'8874'0,"0"0"-5025"16,0 0-3001-16,0 0-176 0,0 0-183 15,28-12-249-15,-9 8-240 16,1 1-344-16,8 3-553 16,0 0-783-1,-9 0-1193-15,-2 0-2192 0</inkml:trace>
  <inkml:trace contextRef="#ctx0" brushRef="#br0" timeOffset="187868.53">22339 16278 1008 0,'0'0'8065'0,"0"0"-6128"16,0 0-1017-16,0 0 672 0,0 0 585 15,0 0-857-15,96 13-760 16,-56-13-288-16,-4 0-224 0,7 0-48 31,6-13-968-31,-6 0-1520 16,-11 0-2177-16</inkml:trace>
  <inkml:trace contextRef="#ctx0" brushRef="#br0" timeOffset="188069.12">22838 16104 13266 0,'0'0'3873'0,"0"0"-2793"0,0 0-255 16,0 0-233-16,0 0-448 15,0 0-128-15,0 0 136 16,0 94-104 0,0-55 48-16,0 5-96 15,0 10-288-15,4-6-1441 16,-4-13-3864-16</inkml:trace>
  <inkml:trace contextRef="#ctx0" brushRef="#br0" timeOffset="189080.25">22101 14198 8633 0,'0'0'2417'0,"0"0"-1425"16,0 0-80-16,0 0 1121 16,-84-63-641-1,67 60-552-15,2 3-512 16,-1 3-224-16,-4 16-32 16,0 10 32-16,-4 8 72 0,9 5-40 15,-2 3-56-15,9-1-64 0,5-6 64 16,3-9-72-1,7-14-8-15,17-5-248 16,8-10 248-16,0-13-8 16,4-16 8-16,-1-15 72 15,1-23-64-15,-12-18 56 0,-7-23-16 16,-13-3-40-16,-4 19 328 31,0 31 353-31,-4 33-377 0,-5 18 416 16,5 1-40-16,0 5-184 15,0 1-248-15,4 3-256 0,0 7 0 16,0 18-144-16,0 13 136 16,0 16 0-16,0 16 8 31,12 22 64-31,4 19-56 0,5 3 0 16,2-6 8-16,5-9 56 0,0-23-72 0,0-6-56 15,-4-6-896 1,-9-20-2033-16,-2-19-6393 0</inkml:trace>
  <inkml:trace contextRef="#ctx0" brushRef="#br0" timeOffset="190148.67">23953 15014 2616 0,'0'0'6866'0,"0"0"-4786"15,0 0-344-15,0 0-55 0,0 0-161 16,0 0-40-16,0 0-479 31,0-19-441-31,0 19-176 16,0 0-32-16,0 0-32 0,0 13-56 16,0 6-136-16,0 6 272 0,0 10-168 15,-3 0-40-15,3 6-128 16,0 1-56-16,0-1 40 31,0-3-48-31,0 0-168 0,7-9-224 16,1-4-144-16,-4-6-352 15,0-6-457-15,4-10-1279 0,0-3-529 16,0 0-2592-16</inkml:trace>
  <inkml:trace contextRef="#ctx0" brushRef="#br0" timeOffset="190576.49">24272 15052 8689 0,'0'0'3001'16,"0"0"-1177"-16,0 0-559 0,0 0-713 15,0 0-400-15,0 0-48 16,-68 42-24-16,40-17 32 0,-4 4 168 15,4-1 152-15,-3-2-48 0,-1-4 64 32,8-6-88-32,0-7 0 0,12-3-64 15,4-6-8-15,8 0-39 16,0 0-9-16,4-3-240 16,16-6-144-16,0-1 80 15,4 4 64-15,-8 3 192 0,3 3-24 31,-6 0-168-31,-1 3 0 0,-5 10 0 16,1 2 56-16,5 2 64 16,-6 5-48-16,6 0-72 15,-2 3 16-15,1-3-8 0,4 1 8 16,-4-4 40-16,-4-4-56 31,4-2-288-31,-4-3-513 0,-4-10-1007 16,4 0-1137-16,-4 0-4024 0</inkml:trace>
  <inkml:trace contextRef="#ctx0" brushRef="#br0" timeOffset="190945.04">24543 15103 4536 0,'0'0'4449'16,"0"0"-1728"-16,0 0-1505 16,0 0-112-16,0 0 241 0,0 0 391 31,0 0-528-31,0 0-327 0,0 0 39 15,8 0-48-15,8 0-120 16,7 0-192-16,10 0-96 16,3 0-104-16,7 0-184 0,2 0-31 15,-6 0-145-15,-7 0-24 32,-8 0-441-32,-5 0-143 0,-6 0-144 15,-13 0-928-15,0 0-2681 16,0 0-904-16</inkml:trace>
  <inkml:trace contextRef="#ctx0" brushRef="#br0" timeOffset="191770.4">25304 14570 7601 0,'0'0'5473'16,"0"0"-3272"-16,0 0-849 0,0 0-544 15,0 0-200 1,0 0-192-16,0 0-344 15,0 0 32-15,28 82 185 0,-16-27-97 16,-5 4-88-16,-3 5-32 16,-4 0-64-16,0-4 64 15,-4-6-72-15,-11-7-48 0,3-12-264 32,0-6-137-32,8-10-87 15,-5-9 64-15,9-7 72 0,0-3 280 16,5-7 40-16,15-15-304 15,7-10-464-15,5-3 440 0,4-9 408 16,1 6 328-16,-2 3 24 31,-3 13 24-31,-4 9 200 16,0 7-168-16,-1 6-112 0,-7 3-168 16,-3 16-32-16,-6 3-80 15,-3 7 40-15,-8-4-40 0,0 4-8 16,-19-7 72-16,-9 0 40 15,-13 0 216 1,-10-3 73-16,-1-3-177 16,0-3-104-16,9-3-128 0,18-10-985 15,14 0-855-15,11-10-2265 16</inkml:trace>
  <inkml:trace contextRef="#ctx0" brushRef="#br0" timeOffset="192076.9">25794 14824 11330 0,'0'0'4857'0,"0"0"-3577"15,0 0-296-15,0 0-263 16,0 0-281-16,0 6-288 0,4 16-88 15,0 13 216-15,0 3 32 32,0 3-144-32,-4 1-48 15,4-1-24-15,-4-3-96 0,0 0 72 32,0-2-72-32,-4-5 0 0,0-5-640 15,4-7-696-15,0-13-1097 16,0-3-2072-16,12-3-2192 0</inkml:trace>
  <inkml:trace contextRef="#ctx0" brushRef="#br0" timeOffset="192371.82">25997 14961 1280 0,'0'0'9882'16,"0"0"-7202"0,0 0-935-1,0 0-273-15,0 0-584 0,0 0-448 16,0 0-312-16,0 0-128 0,0 0 48 15,-71 34 32-15,39-21-8 16,4-1-7-16,0-2 15 0,8-7-80 31,8 1 0-31,12-1-72 16,0 0-65-16,8 6-143 16,16 1 280-16,8 3 272 0,7 2-71 15,-3 2-201-15,4-5-8 0,-4 1-113 16,-8-4-175-16,-4-2-120 31,-1-4-296-31,-6 0-880 16,-2 0-1017-16,-2-3-2280 0</inkml:trace>
  <inkml:trace contextRef="#ctx0" brushRef="#br0" timeOffset="192684.23">26156 14481 224 0,'0'0'10522'0,"0"0"-7298"0,0 0-1599 0,0 0-273 16,0 0-272-1,73-19-143-15,-45 32-161 0,3 12-192 0,9 7-72 32,0 6-16-32,-5 3-176 15,2 10-88-15,-14 16-152 0,-19 18-80 16,-4 14 0-16,-36 2-96 16,-20 1-72-16,-19-16-392 15,15-33-1496-15,4-11-5074 0</inkml:trace>
  <inkml:trace contextRef="#ctx0" brushRef="#br0" timeOffset="193469.07">23140 14589 7113 0,'0'0'4433'0,"0"0"-2937"15,0 0 169 1,0 0-241-16,0 0-392 15,0 0-104-15,0 0-360 0,-32-13-271 16,13 32-9-16,-13 13 280 16,-12 25 64-16,-7 19-200 0,-5 23-112 15,7-7-80-15,17-13-40 16,21-25-24-16,7-9-56 16,4 5-112-1,12 11 48-15,36 8-56 16,31 5 0-16,44-14-224 0,17-12-432 15,-29-23-832-15,-27-19-3769 0</inkml:trace>
  <inkml:trace contextRef="#ctx0" brushRef="#br0" timeOffset="194368.08">26340 14106 8705 0,'0'0'4193'15,"0"0"-2208"1,0 0 55-16,0 0-384 16,0 0-303-16,0 0-321 0,0 0-552 15,0 0-232-15,63-12-160 16,-39 18-80-16,-3 6-8 15,-2 11-72-15,-7 2 64 0,-4 1 0 32,-4 2-160-32,-4 1 112 15,-8-1-8-15,-3-9 64 16,-6 0 48-16,6-6-48 0,2-6 8 16,9-4 48-16,0-3 0 15,9 0-8-15,30-10 72 0,33-12-120 31,32-10 0-31,-5 0-272 0,-11 7-360 0,-17 3-1272 16,-31 9-3322 0,-12 3-7472-16</inkml:trace>
  <inkml:trace contextRef="#ctx0" brushRef="#br0" timeOffset="-214489.81">13479 7763 40 0,'0'0'7145'15,"0"0"-5729"-15,0 0-992 16,0 0-200-16,0-3 409 0,0-1 15 16,0 4-296-16,0 0 8 15,0 0-168-15,0 0-128 0,-4 0-56 31,-9 0-8-31,-7 4 0 0,-3 5 0 16,-1 4-8 0,-8 2 8-1,0 1 0-15,0 7 8 0,0-1 0 16,-3 0-8-16,3 0 56 16,4 1-48-16,0 2 0 0,4 3 40 15,7 4 56-15,-2 7-96 16,7 2 0-16,-4 9 136 0,8 7 24 15,-4 4 128-15,4 6-112 0,4-1-8 16,0-2-48-16,1-4-40 16,3-6 24-1,0 0-96-15,0-3-8 16,0-4 56-16,11 1-64 16,1 0 8-16,4-1 48 0,4 1-48 15,-4 0 0-15,8 2 40 16,0-2 32-16,4 0 48 0,-5-1-120 31,5-3 72-31,0 1 16 16,-4-4-40-16,4-6 72 15,-4 7-72-15,3-10 16 0,-2-1 1 16,-1-3-65-16,0-2 88 16,0-7 72-16,-1 0-16 0,-3-6-40 31,-3-3-64-31,-10-4-24 15,1-3-16-15,-8-3 0 0,0 0 40 16,0 0 80-16,0 0 56 0,0 0-80 16,-24-32-104-16,9 3-1329 15,-10-8-1247-15</inkml:trace>
  <inkml:trace contextRef="#ctx0" brushRef="#br0" timeOffset="-212386.03">13479 7772 824 0,'0'0'392'0,"0"0"2592"15,0 0-927-15,0 0-1073 0,0 0-264 16,0 0 16-16,0 0 241 0,0 3-345 15,-4-3-304 1,-1 0-64 0,5 0 40-16,-8-3-192 0,1 3-48 15,-6 0-64-15,-6 0-16 16,6 0 16-16,-6 0-8 0,-1 0 8 16,4 0 0-16,-4 0 0 15,-4 3 80 1,5 4-72-16,-6-4 40 15,1 7-40-15,-4-1 0 0,4 0-8 16,-4 4 8-16,5 3-8 16,-9 0 8-16,0 3-8 0,1 0 8 15,-1 0 8-15,-5 3-8 32,5 1 8-32,0-1-8 0,-3 3-8 15,7 0 0-15,-4 1 8 16,8-1 40-16,-3 4-48 0,3-1 8 15,-1 4 0-15,1 6 8 16,0 3-8-16,-4 1 72 31,5 5-80-31,-5-5 8 0,4-1-8 16,4-3 8-16,0-3-8 16,0 0 8-16,0-3-8 0,1 2 0 15,-2 5 16-15,6-4-16 16,-2 6-16-1,2 0 16-15,6 3 0 16,-2 1 16-16,3 3-8 0,-1 6-8 16,2-4 48-16,-1 5-48 15,0-1 8-15,0-4 48 0,0-2 40 16,0 0 80-16,4-7 0 16,0 0-48-1,4-3 0 1,0-3-72-16,0-3-48 0,8 3 64 0,0 0 0 15,8-3-64-15,-4 5 144 16,4-2-72-16,0 4-64 0,0 2 40 16,-1-3-40-16,-3 6 120 31,1 1 144-31,-6 2-32 0,1-2 33 16,5-1 55-16,-6 1-168 15,5-4-40-15,0 1 48 0,4-5-16 16,4 2-88-16,0-2-64 31,4 2 64-31,-4 2-72 16,4 3 8-16,0 1 40 0,-1 3-48 15,-3-1 8-15,1 1 16 16,-2-1-24-16,1-6 8 0,1-2-8 16,-2-4 8-16,1-3 0 15,4-1 0-15,-1-5 8 16,5 6-8-1,-3-4 40-15,2 4-40 0,5-1 0 16,-4-2 0-16,4-1 48 16,-4 1-48-16,4-3-8 0,-4-4 0 15,4-3 0 1,0-6 0 0,-4-1 0-16,0-5 0 15,-4-1 8-15,-5 1-8 0,1-2-8 16,-4 2 8-16,0 3-56 0,-4-4 56 15,0 0-48-15,-4 1 48 0,4-1-8 16,-4 0-16-16,0-2 24 31,-4-2 8-31,0 2 0 16,-4-4 0-16,4 3-8 0,-4-3-8 16,0 0 0-16,3 3 0 31,-3-3 8-31,0 0 0 0,0 0 8 15,4 3 40-15,-4-3-48 16,-11 0-648-16,-10 0-721 0,-7-9-3576 16</inkml:trace>
  <inkml:trace contextRef="#ctx0" brushRef="#br0" timeOffset="-201061.25">16582 7039 11258 0,'0'-7'2817'0,"-4"4"-1321"16,4 3-792-16,0 0-224 16,0 0 344-1,0 0-264-15,0 0-336 16,0 6-168-16,0 13-56 16,0 10 8-16,0 12 240 0,0 10-23 15,0 3 15-15,0 3 72 16,0-3-112-16,0 3 0 0,4-2-88 31,4-5-104-31,-4 1 72 16,0 0-64-16,4-7 32 15,-4-3-48-15,-4-2 8 0,4-4-8 16,-4-7-696-16,0-2-481 16,0-7-1191-16,0-10-785 0,-12-5-4672 0</inkml:trace>
  <inkml:trace contextRef="#ctx0" brushRef="#br0" timeOffset="-200738.12">16578 6994 904 0,'0'0'7497'0,"0"0"-5392"16,0-83-305-16,4 55 113 0,1 9-361 15,2 0-592-15,1 3-264 16,8 4-96 0,4-1-408-16,12 6-184 15,8 4-8-15,11 3-48 16,1 6 40-16,0 14 8 0,-4 12-136 16,-16 2-72-16,-12 11-112 15,-20 2 80-15,-4 1 32 0,-32 3 80 31,-12 0 16-31,-4-1 32 16,-12-2-264-16,8-3-344 16,-4 8-976-16,13-14-945 0,19-14-4441 0</inkml:trace>
  <inkml:trace contextRef="#ctx0" brushRef="#br0" timeOffset="-200452.25">17049 7388 8345 0,'0'0'6586'16,"0"0"-4546"-16,0 0-1048 15,0 0-608-15,0 0-200 16,0 0-80-16,-5 25-96 0,14-6 457 15,-2 7-25 1,-3 2-168-16,0 1-48 16,4 3-40-16,-8-1-80 15,0 4 24-15,0 0-80 16,0 0-48-16,0 19-408 0,-4-6-1049 16,0-10-4296-16</inkml:trace>
  <inkml:trace contextRef="#ctx0" brushRef="#br0" timeOffset="-195633.72">16535 8750 13362 0,'0'0'4281'0,"0"0"-3016"0,0 0-777 16,0 0-280-16,0-16 144 0,0 16-96 15,0 4-176-15,0 11-80 16,3 14 0-16,1 9 56 16,0 6 80-1,5 10-120-15,-2 3 88 16,-3 7-40-16,0 3-16 0,0-1-40 16,0 4-8-16,-4 3 16 0,0-6-16 15,0-10-56 1,0-6-144-16,0-13-256 15,-4-6-576-15,0-13-1249 16,-4-6-1816-16,1-13-2752 16</inkml:trace>
  <inkml:trace contextRef="#ctx0" brushRef="#br0" timeOffset="-195334.9">16518 8664 6001 0,'0'0'5121'0,"0"0"-3401"16,0 0-447-16,32-85 7 0,-12 66 104 31,4 9-208-31,8 3-528 16,8 7-407-16,-1 0-145 0,6 13-96 15,-6 16-16-15,-11 9-88 16,-8 6-25-16,-12 7 65 15,-8 6-88-15,-8-3 24 0,-23 0 120 16,-14-6 8 0,-2-4 0-16,-9-2 0 15,8-8-160-15,8 1-560 0,12-6-1376 16,8-10-2545-16,20-6-3385 16</inkml:trace>
  <inkml:trace contextRef="#ctx0" brushRef="#br0" timeOffset="-195022.38">16993 9115 11602 0,'0'0'4905'0,"0"0"-3497"16,0 0-728-16,0 0-311 31,0 0 95-31,0 0-272 16,0 0-184-16,0 42 8 0,0-11 128 16,0 4-72-16,0 6-24 15,0 1-40-15,0-1-16 0,0 0-608 16,0 7-513-16,0-10-1951 15,0-9-3058 1</inkml:trace>
  <inkml:trace contextRef="#ctx0" brushRef="#br0" timeOffset="-194695.75">17195 9109 9914 0,'0'0'6433'0,"0"0"-4977"16,0 0-1000-16,0 0-320 0,0 0-72 16,0 0 120-16,0 0-47 15,-15 105-25-15,15-64-104 16,0 0-8 0,0-3-64-16,12-6-297 31,8-6-167-31,0-8-376 0,3-8-32 15,5-10 280-15,-4 0 304 16,0-19 72-16,-8-10 280 0,-7-9 408 16,-9 0 224-16,0 0 440 15,-21 6-176-15,-10 3-144 16,-5 11-247-16,-12 11-281 0,0 7-224 16,-12 16-641-16,12 13-2103 15,13-4-5402-15</inkml:trace>
  <inkml:trace contextRef="#ctx0" brushRef="#br0" timeOffset="-193193.83">17220 9172 5953 0,'0'0'1744'0,"0"0"-864"32,0 0-208-32,0 0-183 0,0 0 215 15,0 0-216-15,67-32-152 0,-58 32-24 16,-5 0 136-16,3 0-160 15,-3 0-48-15,0 0-48 0,5 0-56 16,-2 10 64 0,-3 0-64-1,4 5 16-15,5-2-136 0,-10 6 136 16,5 0-24-16,0 0-40 16,0 0-24-16,-4 0-56 0,4 1 40 15,-8-2-48-15,0 1 8 0,0 1 64 31,0-5-72-31,0 4 16 16,-8 1-8-16,-8 2 0 0,1-7 113 16,-2 5 79-16,-3-1 8 15,1-6 0-15,2-1-40 0,2 1-80 16,-5-10 48-16,8 0-48 31,-1-3 16-31,2 0-16 0,-2-3 40 16,6-13 32-16,-1-6-72 15,4-7 72-15,0-2 8 0,4-4-48 16,0 3 128-16,0 0-128 16,0 4 80-16,0 2 24 31,8 4-24-31,3 3-88 0,6 0-112 16,15 0-696-16,-4 0-1376 15,-4 6-2889-15</inkml:trace>
  <inkml:trace contextRef="#ctx0" brushRef="#br0" timeOffset="-189755.6">16562 10372 888 0,'0'0'10962'0,"0"0"-8001"0,0 0-1521 16,0 0-840-16,0 0-304 31,0 4-16-31,0 2 8 16,0 13-160-16,0 6 72 0,0 14 144 15,4 5-40-15,0 7-55 16,0 3-57-16,0 3 0 0,0 3-40 16,-4-2-64-16,0-1-80 31,0 0 72-31,0-3-64 0,0-7-8 15,0-5-8-15,0-10-264 0,0-7-489 16,-8-9-543-16,0-7-1560 16,1-9-1649-16</inkml:trace>
  <inkml:trace contextRef="#ctx0" brushRef="#br0" timeOffset="-189442.42">16562 10357 5577 0,'0'0'5273'32,"0"0"-3641"-32,12-74-272 15,-4 46-151-15,4 6-329 0,4 0-136 16,0 5-144-16,3 8-280 16,9 3-56-16,0 3-208 15,8 3 16-15,1 0-72 0,-5 18 0 31,-9 8-144-31,-3 12 16 16,-12 7 120-16,-8 5 8 0,-8 4 0 16,-16 0 8-16,-16 0 80 31,-8-6 48-31,1-7-136 16,2-6-96-16,6 0-872 0,15-13-2217 15,12-12-4952-15</inkml:trace>
  <inkml:trace contextRef="#ctx0" brushRef="#br0" timeOffset="-188776.2">16853 10782 760 0,'0'0'10090'0,"0"0"-8194"32,0 0-423-32,0 0-65 15,0 0-64-15,0 0-376 0,0 0-576 16,36-32-352-16,-5 32-32 0,1 0-8 15,5 0 0-15,-9 3-304 16,-9 7-464-16,-2-4 200 16,-13 7 72-1,-4-3 288-15,0 2 144 16,-13 4 64-16,-2 0 248 0,-2-3 72 16,6 3-128-16,-1-4-88 15,7 1-104-15,5 0-8 0,0-4-96 16,17 4-88-1,-1-1 72-15,3 1 8 16,2 0 64-16,-2-4-64 16,-7 1 48-1,-8 0 64-15,-4-1-96 16,0 4 96-16,0 3 352 16,-20 0 360-16,-3-1 0 0,-5 2-168 15,0-2-216-15,-4-2-183 16,8-4-145-16,4-2-209 0,8-7-1319 15,4-10-2601-15,8-6-5809 0</inkml:trace>
  <inkml:trace contextRef="#ctx0" brushRef="#br0" timeOffset="-188334">17240 10652 3952 0,'0'0'8354'16,"0"0"-6265"-16,0 0-953 16,0 0-536-16,0 0-224 15,0 0-368-15,0 16 0 16,4 9 112-16,-4 0-40 15,4 7 16-15,-4-6-88 16,7-4-8-16,2-6 0 0,3-6-56 16,3-4-344-16,1-6 120 15,8 0 32-15,1-10-80 16,-10-9 80 0,5 0 248-16,-8 0 24 15,-8 6 496-15,0 4 640 0,-4 5-40 16,0 4-455-16,0 7-409 15,-8 12-184-15,-4 7 144 16,0 9 0-16,0-1-128 0,4 11-16 31,5-1-24-31,-6 4-48 16,5 3-184-16,-4 6-1417 0,4-10-2472 16,-3-12-5625-16</inkml:trace>
  <inkml:trace contextRef="#ctx0" brushRef="#br0" timeOffset="-186795.52">17104 11639 14267 0,'0'0'2688'15,"0"0"-1936"-15,0 0-528 32,0 0-216-32,0 0 0 0,0 0-8 15,-72 22-16-15,61 10-600 16,2 19-1144-16,5-6-1345 0,-3-8-3856 0</inkml:trace>
  <inkml:trace contextRef="#ctx0" brushRef="#br0" timeOffset="-186616">17017 12398 4640 0,'0'0'5594'31,"0"0"-3882"-31,0 0-1200 15,0 0-360-15,0 0-56 16,0 0-96-16,-24 89-280 0,15-54-1288 16,1 22-1377-16,1-9-3728 15,3-1 5657-15</inkml:trace>
  <inkml:trace contextRef="#ctx0" brushRef="#br0" timeOffset="-186469.26">17040 13109 3632 0,'0'0'3105'0,"0"0"-1457"0,0 0-623 16,-11 92-225-16,3-66-656 16,4 2-144-16,4 4-1705 31,0-3-5608-31,4-1 6201 0</inkml:trace>
  <inkml:trace contextRef="#ctx0" brushRef="#br0" timeOffset="-186320.27">17109 13881 7513 0,'0'0'6017'0,"0"0"-4240"15,0 0-1777-15,0 0-576 0,0 0-793 16,-13 66-167-16,5-27-2777 16,-4-7-2376-16,0-1 6193 15</inkml:trace>
  <inkml:trace contextRef="#ctx0" brushRef="#br0" timeOffset="-186150.58">17001 14383 3184 0,'0'0'5121'0,"0"0"-4441"15,-4 79-303-15,4-41-377 32,0 0-1841-32,0 0 1385 0,0-6 352 15,0 3 48-15,0-6 56 16,-4-1-1344-16,-5 1-433 0,1 6 1201 15,1-7-1032-15,-1-2 744 0</inkml:trace>
  <inkml:trace contextRef="#ctx0" brushRef="#br0" timeOffset="-186007.62">16948 15148 5281 0,'0'0'6121'0,"0"0"-2256"15,0 0-2337-15,0 0-704 16,0 0-416-16,0 0 56 15,0 0-464 1,28 47-416-16,-28-47-3929 0,0-9-8553 16</inkml:trace>
  <inkml:trace contextRef="#ctx0" brushRef="#br0" timeOffset="-180174.24">16172 6906 2576 0,'0'0'104'0,"0"0"2921"0,0 0-1633 32,0 0-1096-32,0 0-8 15,-28 0-272-15,20 0 560 16,-4 0-216-16,0 3 128 0,-4 3-256 16,-4 0-232-16,0 1 0 15,-8 5 0-15,-4 1 9 0,-4 3 95 16,-3 3-104-1,-5 0 152-15,4-3-40 16,4 6 64-16,8-3 24 16,4 3-128-16,9 4-72 0,2 5-8 15,9 8 0-15,4-1 8 16,0 6 72-16,0 4 88 16,17-1 72-1,-6 1 72-15,2 3 24 16,-2 3-176-16,-3 3 40 0,1 3-40 15,-2 17 32-15,-7-11-16 0,0 4-8 16,0-4 88-16,0-2-64 16,0 15-8-1,0 10 144-15,0 20 176 16,4 2-31-16,4-7 39 16,5-5-104-16,2-13 0 0,1-1-136 15,0 1-64-15,4-7-80 31,-4 4-24-31,0-7-8 0,-4 4-32 16,-9 5 8-16,1 4 0 16,-4 6-56-16,0 1 0 15,0-5 48-15,0-2 8 0,0-3-56 16,0 6-8-16,0 0 56 0,0-3-48 16,0 0 48-16,0-3-48 31,0-3-8-31,0-1-8 0,9 7 8 15,-1-7-16-15,-1 4 16 16,2-7 8-16,-1 1-8 0,0 2 8 16,-1 4-8-16,-3 3 0 15,-4 3 0-15,5-3 0 16,3-3 0 0,-1-1-80-16,1-2 72 0,5 6 0 15,-2-3-64-15,1 6 72 16,-4-3 0-16,0 2 152 0,-4 2 24 15,-4-1-48-15,4-3-32 16,-4-3-88 0,0-4 80-16,0 1-40 15,-8 2-48-15,4 1 72 16,-3 0-24-16,2-4-48 0,1-3 8 16,0 1 0-16,4-4 0 15,-4 7 0-15,4-4-8 0,-4 1 8 16,0 2 8-1,1-2 88 1,-1-4-8-16,-5 0-88 16,5 0 40-16,4 3-40 0,-7 1 64 15,3-10-16-15,0-16-8 16,0-7 0-16,-1-5 48 0,-3 8 8 31,1 11-56-31,-1 8 16 16,4-2 48-16,-5 0 48 0,6-3 64 15,3-1-31-15,-4-3 31 0,4 0-48 16,0 1-32-16,0 2-136 16,0 1 56-16,0-1-16 15,0 1 16 1,0-1-64-16,0 1 0 0,0-4 8 16,0 0 0-1,0 1-8-15,0-1 72 0,0 4-56 0,0-4-8 16,0 4 0-16,0-4 40 15,11-3-40 1,2-6-8-16,2-4 8 16,9-8-8-16,0-4 0 0,8-4-232 15,0-8-136 1,4-8 32-16,0-5-57 0,4-7-175 16,0-3-280-16,23-16-1112 0,-11-13-1249 31,0-6-3912-31</inkml:trace>
  <inkml:trace contextRef="#ctx0" brushRef="#br0" timeOffset="-178162">17446 6813 1736 0,'0'0'288'0,"0"0"1232"16,0 0-1072-16,41-22-224 15,-13 16-144-15,8-1 160 0,-1 1 513 16,5-3 31-16,0 5-272 16,0 1-200-1,-4 3-152-15,-1 0-112 16,-7 0-40-16,-7 0 72 0,-2 3-16 15,-3 3 8-15,0 4 56 16,-8 3-24-16,4-1 0 0,-4 5 72 16,4 8-8-16,-4 0 120 31,0 10-40-31,0 6-96 0,-8 20 64 16,0 18 176-16,0 20 65 15,-8 5-17-15,-4-5-96 0,-1-13 96 16,10-14-168-16,-1 2-32 15,4 2-8-15,0 3-24 32,0 10 168-32,-4 10 64 0,-4 8-64 15,-4 14 112-15,-4-3-160 16,0-1-71-16,4-9-81 0,5-7-24 0,3-2-48 16,4-1 16-1,0 1 32-15,7-1 0 16,9 1-48-1,0 2-96-15,0 4 56 0,0 0-64 16,-1-3 8-16,-2-4 56 16,2-9 0-16,2-3 160 0,-6-1 32 15,6 1-80-15,-6-4-80 16,6 1-48 0,-2 6-48-1,6 6 80-15,3 7-72 0,-5 0 0 16,1 2 0-16,4-6 64 0,-8 1-72 15,-4 0 8-15,0-8-8 16,-8 2 8-16,3-5-8 0,-2 1 0 31,3 0 0-31,4 6-8 16,0 1 8-16,7-1 0 0,6-6 80 16,-5 0-8-16,-1-1 0 15,-2 1 24-15,-10 0-88 0,-3 4 64 16,-4-1-64-16,0-1 0 31,-8 2 56-31,1 2-64 0,3 4 0 16,4-1 8-16,0-6-8 15,0-9 0-15,4-4 8 16,3 3 0-16,1-2 0 0,-4 6 56 16,-4 0 8-16,0 2 40 31,0 1-40-31,-12 0-64 0,5-3 0 0,-2-4 0 15,1-9 0-15,8-12 8 16,0 2-8-16,0 10 8 16,0 13-8-16,8 12 8 0,-3-9 32 15,-5-10 8 1,0 1 40-16,0-16 24 16,-9-10-48-16,5-10-24 0,0-6-40 15,1 10 8 1,-1 5 64-16,0 8-80 0,0 2 8 15,-1 1-8-15,1-4 48 0,0 4-40 32,1-7 0-32,-1 3 56 15,0-6-56-15,-4 3 0 0,-4-3 0 16,0 1 16-16,-1-5-16 16,2 1 32-16,-6-7-40 0,2-2-8 31,-5-1-40-31,4-3 24 15,-8-3 16-15,4 3 0 0,1-3-64 16,-5 3 72-16,3-3 0 16,2 0 0-16,-5-4 0 15,-8 1-48-15,0 3-104 0,-8-6 72 32,0-1 16-32,-7-2 64 0,-5-7-56 15,-25-6-416-15,-13-13-680 0,-22-16-1225 16,16-16-4544-16,20-9 1096 15</inkml:trace>
  <inkml:trace contextRef="#ctx0" brushRef="#br0" timeOffset="-172112.13">5267 14995 10802 0,'0'0'2952'31,"0"0"-1367"-31,0 0-985 16,0-9-184-16,0 9 184 0,0 6-104 0,0 13-256 15,0 10 16 1,0 12 208-16,0 10-192 0,7 19-103 16,6 12-17-16,-5 23 96 15,-1-3 96-15,1-20-200 16,-8-15-48-1,0-29-24-15,0 0-72 0,0 0 0 0,0 6-344 16,0-5-152 0,0-11-881-16,-4-28-983 0,0 0-1681 15,1-15-1848-15</inkml:trace>
  <inkml:trace contextRef="#ctx0" brushRef="#br0" timeOffset="-171796.75">5239 14738 9177 0,'0'0'1849'31,"0"0"135"-31,-12-83-335 0,12 52-441 16,12 2-328-16,12 7-200 16,12 6-240-16,7 3-280 15,9 13-64-15,4 0-16 0,0 16-80 31,-9 19 0-31,-2 6-8 16,-17 10 8-16,-9 6 0 0,-10 7 0 16,-9 3 0-16,-5-4 8 15,-18-6-8-15,-9-6 8 16,-9-7 8-16,-6-5 96 0,-1-7-64 16,8-7-48-16,12-6-112 31,8-4-1160-31,12-5-2633 0,8-7-4504 0</inkml:trace>
  <inkml:trace contextRef="#ctx0" brushRef="#br0" timeOffset="-171442.64">5785 15589 14891 0,'0'0'2688'0,"0"0"-2064"31,0 0-520-31,0 0 577 0,0 0 135 16,8 111-376-16,-5-60-192 16,1 3-16-16,5 6-128 15,-9 1-40-15,0-4-64 0,0-3-168 16,0-4-400-16,-9-15-1673 31,2-16-5048-31</inkml:trace>
  <inkml:trace contextRef="#ctx0" brushRef="#br0" timeOffset="-171060.53">6816 15620 6585 0,'0'0'11642'16,"0"0"-9825"-16,0 0-1321 16,0 0-352-16,0 0-80 0,4-9-64 31,13 9-112-31,7 0-728 16,32-6-1001-16,-5 3-2400 0,5-7-3408 0</inkml:trace>
  <inkml:trace contextRef="#ctx0" brushRef="#br0" timeOffset="-170911.71">7725 15516 14635 0,'0'0'2680'16,"0"0"-1992"-16,0 0-688 16,0 0 0-16,84-13-224 0,-61 13-976 15,41-6-1449-15,-16 3-1487 0,8-4-2834 16</inkml:trace>
  <inkml:trace contextRef="#ctx0" brushRef="#br0" timeOffset="-170798.26">8558 15481 5641 0,'0'0'4425'0,"0"0"-2785"0,103 0-1096 16,-62 0-312-16,-2 0-112 15,1 0-64-15,16 0-56 0,-9 0-1336 16,-6 0-5009-16</inkml:trace>
  <inkml:trace contextRef="#ctx0" brushRef="#br0" timeOffset="-170682.41">9769 15541 11442 0,'0'0'1560'15,"84"0"-1560"-15,-49 0-2824 0</inkml:trace>
  <inkml:trace contextRef="#ctx0" brushRef="#br0" timeOffset="-170526.73">10845 15424 15091 0,'0'0'2872'0,"0"0"-2095"0,0 0-777 31,0 0-425-31,0 0-1143 15,0 0-1609-15</inkml:trace>
  <inkml:trace contextRef="#ctx0" brushRef="#br0" timeOffset="-169505.27">5147 16741 9554 0,'0'0'2840'0,"0"0"-263"0,0 0-777 0,0 0-448 32,0 0-71-32,0 0-225 0,-4-9-384 15,4 9-312-15,0 0-152 16,0 13-88-16,4 12-48 0,4 13 216 16,4 6-72-16,-4 17-96 15,4 12-64 1,-8-7-48-16,0 5-8 15,0-8-8-15,0-12-152 0,-4 0-432 16,4-1-424-16,-4-12-1313 16,0-9-3440-16</inkml:trace>
  <inkml:trace contextRef="#ctx0" brushRef="#br0" timeOffset="-169201.38">5127 16586 10490 0,'0'0'1464'16,"0"0"312"-16,-4-92-295 15,4 60-329-15,16 0-176 16,12 7-376-16,8 3-40 0,4 9-287 16,12 10-65-16,-5 3-72 15,1 22-80-15,-8 16-48 0,-12 9 0 31,-12 11 64-31,-12-1-72 16,-4 3 8-16,-28-3 0 0,-8-2 0 16,-8-8 0-16,-3 1 64 15,-2-10-24-15,10-6-48 16,7-7-328-16,16-6-1745 0,16-13-3368 0</inkml:trace>
  <inkml:trace contextRef="#ctx0" brushRef="#br0" timeOffset="-168830.76">5693 17021 6081 0,'0'0'8722'16,"0"0"-6634"-16,0 0-1352 16,0 0-256-16,0 0-112 15,0 0 49-15,92 13-177 0,-64 15-160 16,-4 7 16-16,-9 6-96 16,-15 4 0-16,0 2 120 0,-15-8 144 31,-13-2 208-31,-4-2 32 15,4-9-112-15,8-10-80 0,3-4-88 16,17-8-168-16,0-4 32 16,49 0-88-16,31-19 0 15,39-10-56-15,0-6-648 0,-22 7-1569 32,-39 5-5176-32</inkml:trace>
  <inkml:trace contextRef="#ctx0" brushRef="#br0" timeOffset="-168481.38">7040 17084 17435 0,'0'0'2729'15,"0"0"-2449"-15,0 0-280 16,0 0-504-16,0 0 16 16,124-15-817-16,-81 11-2872 0,0 1-4000 15</inkml:trace>
  <inkml:trace contextRef="#ctx0" brushRef="#br0" timeOffset="-168325.77">8068 16951 13434 0,'0'0'2353'15,"0"0"-2353"-15,84-19-336 0,-41 13-720 16,2 6 167-16,22 0-623 0,-11 0-1401 16,-5 0-6080-16</inkml:trace>
  <inkml:trace contextRef="#ctx0" brushRef="#br0" timeOffset="-168166.81">9048 16970 9690 0,'0'0'4064'15,"0"0"-3183"-15,0 0-553 16,92 0-328 0,-49 0-424-16,-3 0-593 31,32 3-807-31,-12 0-1145 0,-4 1-3888 15</inkml:trace>
  <inkml:trace contextRef="#ctx0" brushRef="#br0" timeOffset="-168092.34">10160 17021 8361 0,'0'0'2441'16,"163"6"-2113"-16,-72 1-328 0,1-4-4049 0</inkml:trace>
  <inkml:trace contextRef="#ctx0" brushRef="#br0" timeOffset="-167931.86">11546 16970 13450 0,'0'0'3985'0,"0"0"-2921"16,96-32-615-16,-61 20-449 16,-7 9-865-16,-11-1-1287 15,-13 1-3273-15</inkml:trace>
  <inkml:trace contextRef="#ctx0" brushRef="#br0" timeOffset="-167059.1">5402 17643 10666 0,'0'0'3929'0,"0"0"-3361"15,0 0 288-15,0 0 616 0,0 0-87 16,0 0-377-16,-4-16-448 0,4 16-296 15,0 0-136-15,0 20-120 16,0 8 0 0,-4 13 104-16,0 13-24 15,0 10-40-15,1 3-48 16,-1-4 0-16,4-3 0 0,0-6-360 16,0-6-664-16,0-7-1225 15,0-13-2504-15,0-15-3409 0</inkml:trace>
  <inkml:trace contextRef="#ctx0" brushRef="#br0" timeOffset="-166794.18">5379 17573 10282 0,'0'0'4433'0,"0"0"-2713"0,0 0-352 16,0 0-183-16,0 0-673 31,43-76-192-31,0 63-112 0,13 7 24 15,4 3-128-15,4 3-56 0,-12 3-48 16,-4 16-88 0,-21 3-296-1,-10 7-104-15,-17 9 208 0,-8 0 208 16,-28 7 72-16,-12 2 16 16,-4 1-8-16,1 3 40 15,6-10-40-15,14-6-8 0,11-7-1121 0,15-11-3224 16,5-15-5521-16</inkml:trace>
  <inkml:trace contextRef="#ctx0" brushRef="#br0" timeOffset="-165983.58">6032 17837 12634 0,'0'0'3985'16,"0"0"-3489"-16,0 0-320 31,0 0-120-31,0 0 40 0,79-57-80 16,-38 57-16-16,-6 0-48 15,1 0-456-15,-12 9-376 0,-9 4-200 16,-11 0 352-16,-4-1 728 15,0 1 144 1,-15 0 888-16,-2-1-8 16,6-2-160-16,-1-7-368 0,8 3-344 15,4 1-80-15,4 3-72 0,16 5 0 16,4-2-80-16,4 9-152 16,0 0-408-16,-4 4-88 0,-13-4-48 31,-7 4 272-31,-4-1 504 15,-11-3 96-15,-17 3 1176 0,-8 1-512 16,-5-7-216-16,6-3-232 16,7-4-168-16,20-12-144 0,8-2-1288 15,0-18-4305-15</inkml:trace>
  <inkml:trace contextRef="#ctx0" brushRef="#br0" timeOffset="-165772.71">7231 17919 15459 0,'0'0'4353'0,"0"0"-4353"16,84-25-1345-16,-29 19-1399 15,-3-1-2161 1</inkml:trace>
  <inkml:trace contextRef="#ctx0" brushRef="#br0" timeOffset="-165609.21">8427 17881 17051 0,'0'0'3033'0,"0"0"-2257"15,0 0-744-15,83-44-32 16,-52 34-688-16,29 10-1009 0,-8 0-2912 31,-3 3-1944-31</inkml:trace>
  <inkml:trace contextRef="#ctx0" brushRef="#br0" timeOffset="-165489.72">9327 17881 13674 0,'0'0'3161'0,"0"0"-3017"32,0 0-144-32,0 0-2472 0,99-25 79 15,-75 25-1824-15</inkml:trace>
  <inkml:trace contextRef="#ctx0" brushRef="#br0" timeOffset="-165284.87">10283 17834 11402 0,'0'0'3113'0,"0"0"-2249"16,103-26-864-16,-54 17-1008 15,-6-1-601-15,5 7-311 16,-4 3 311-16,8 0 777 16,-5 0 832-16,1 0 264 15,-4 0 777-15,-4 0-17 0,0-9-1024 16,-8-1-160-16,-12-3-7074 15</inkml:trace>
  <inkml:trace contextRef="#ctx0" brushRef="#br0" timeOffset="-132649.72">14144 6702 6913 0,'0'-19'1608'15,"0"3"-808"-15,0 1-383 0,0-2 135 16,0 2-256-16,0 5 104 16,0-3 88-16,0 4-80 0,0 2-120 15,0 1-32 1,0 3 40-16,0 3-112 15,0-3-168-15,-4 3-16 16,-8 0-64-16,-4 0-168 0,-4 0 16 16,-8 0 136-1,0 0 80 1,-7 3 0-16,-2 0 0 0,-2 0 64 16,-1 4-64-16,-4 2 0 0,4 1 0 15,0 3 16-15,1 5-8 16,-2 1 0-16,6 7-8 0,-5 3 48 15,8 2 32-15,-3 4-8 16,3 7 24 0,0-5-96-16,-1 8 104 15,6-4-32-15,-1 7-64 16,0-4 0-16,8 4 48 0,-4-4-8 16,4 4 32-16,4-3-72 15,1-1 120-15,2 1 16 0,-2-4 80 31,7-3-88-31,-1 3 72 16,1 0 41-16,5 7 135 16,3 2-40-16,0 2-184 0,0-2-64 15,0 4-48-15,7 3 32 32,6-6-32-32,2 0-48 0,2-3 16 15,2-1-16-15,5-9 8 0,4 3-8 16,0-2 48-16,12-1 120 15,-1 0-8-15,2 0-64 0,2 4-48 16,-3-1-48-16,8 0 8 16,-5 0 0-16,6-6 0 15,3-3 8 1,3-7-8-16,8-9 72 0,2-6-32 16,3-4-40-16,-1-3 40 15,-3-3 40-15,0 0-72 0,-12 0-8 16,4 0-8-16,-9-3-128 31,5-7 120-31,-5-5-48 16,1-11 48-16,5-12 0 0,-6-3 8 15,5-13-8-15,-1-3 8 0,1-3 0 16,-4 5 8-16,-8-2-8 16,0 6-8-16,-9 1-64 31,-3-4-32-31,-3 3 24 0,-1-6 8 15,0-3 0-15,-5-1 72 16,1-2-8-16,-4-4-56 0,-4 4-8 16,-4 2 64-16,-8 1-88 31,0 3 96-31,-4-4 8 16,-16 1 40-16,1 6 104 0,-9 0-24 15,3 3-120-15,-2 3 40 0,-5 4 8 16,8 3-56-16,-4 3 64 0,0 0-56 15,1 3 40-15,-14-4-48 16,-2 8 0 0,-21-4 0-16,-20 0 0 15,0 6-16-15,5 4 16 16,15 9 48-16,12 3-32 16,-8 4-8-16,-3 0 64 0,7 5-64 0,0 4-8 15,5 0-8-15,-18 41-472 31,14-2-1497-31,7-1-2063 16</inkml:trace>
  <inkml:trace contextRef="#ctx0" brushRef="#br0" timeOffset="-108918.1">13327 8766 96 0,'0'0'3984'0,"0"0"-919"15,0-3-1785-15,0 0 41 0,0 3-249 16,0 0-136-16,0 0-216 15,0 0-208-15,0 0-160 16,0 0-216 0,0 0-16-16,0 0 80 0,0 0 24 15,0 0 265 1,0 0 47-16,0-4-32 0,0 4-8 0,4-3-216 16,4 0-96-16,8 0 16 15,0-4-192-15,8 1-8 0,0 3 0 31,4-7 80-31,4 7 32 16,3-3-104-16,-3-3-8 0,4 2 64 16,-4-3-56-16,4 7 56 15,-8-6-56-15,7 6 72 16,-7-4-80-16,8 1 0 0,1-1-8 31,-2 1 8-31,5 0 0 16,-1 3 56-16,2-4-16 0,2 1-32 0,-3 3 16 15,0 0-16 1,-8 0 88-16,0-1-88 0,4 4-8 31,-1-3 0-31,5 0 0 16,1 0 16-16,-2-1-8 16,1 2-8-16,-1-2 0 0,-7 1 0 0,-8 0 0 15,-4 3-8-15,-12 0 0 16,-4 0-40-16,-4 0 0 15,0 0 40 1,0 0 0-16,0 0 8 16,0 0-56-16,0 0 40 15,0 0-112-15,0 0 32 0,0 0 88 16,0 0-40-16,4 10 48 16,-4-1 40-16,5 4-40 0,-5 6 0 0,0 3-8 31,0 0 16-31,0 6 32 15,0 4-32-15,0 0-8 16,0 6 8-16,0 3 64 0,0 4-72 16,0 3 8-16,4 2 64 0,-4 1-56 31,0 3-16-31,0 4 0 16,0 2 0-16,0 0 0 15,0 3 0-15,-4 1 0 0,-1-4 0 16,5-6 0-16,0-3 0 15,0-10 0-15,0-2 0 0,0-1 8 16,5-7 72-16,-1 4-72 31,3 0 0-31,-3 0 8 16,4 0-8-16,1 0 8 0,-6 3-16 16,5-6 16-16,-4-1-8 0,0-2-8 15,-4-3 8-15,4-1 0 16,-4 0 0-1,0-6-8-15,5-2 0 16,-5-5 0-16,0 1 0 16,3-4-8-16,-3-2 8 0,0-4 0 15,0 0-8-15,0-3 8 16,0 0 0-16,0 0 0 16,-3 0 48-16,-14 0 8 15,-7 0 16-15,-4-10-16 16,-8 1-48-16,-7-1 56 15,-1-3-8-15,-8 4 64 0,0 0-40 16,0 2-32-16,-4 1 56 16,5 6 16-16,-1 0 32 0,5 0-40 31,-2 0-56-31,1 0 16 16,1 3-24-16,3 3-40 0,-4 4 40 15,9-3-40-15,-2 2-8 16,6 0 8-16,3 1 0 0,0 3-8 15,4-7 8-15,4 4-8 32,4-4 9-32,0 0-9 0,5-3 8 0,6 1 32 15,-3-4-32 1,9 0 32-16,-1 0 240 16,-5-4 240-16,1-11-312 0,4-8-200 15,1-9 64 1,-1-2-8-16,4-11-64 15,0-6 0-15,0-3-8 16,0-3 8-16,0 3 0 0,0-3 0 16,0 0 0-16,-9 6 56 15,1-3-48-15,-3-3-8 0,3 0 16 16,3-3-8 0,1-7 0-1,4 3-8-15,0 4 16 0,0 3-8 16,4 3 0-16,5 3 56 0,-5 6-64 15,0 8 0-15,0 5 0 16,-4 10 0-16,0 2 0 0,0 8 8 31,0 2-8-31,0 4 8 16,0-3-8-16,0-1 0 0,3 0-336 16,1 1-408-16,0-7-529 15,-4-6-631-15,0 3-377 0,0 3-5984 16</inkml:trace>
  <inkml:trace contextRef="#ctx0" brushRef="#br0" timeOffset="-91026.36">5338 16005 3608 0,'0'0'1673'15,"0"0"-793"-15,0 0-616 0,0 0-192 16,0 0 304-16,0 0 304 31,0 0 192-31,0 0-112 16,0 0-111-16,0 0-105 0,0 0 8 16,0 0-112-16,0 0-128 0,0 0-72 0,0 0-88 15,0 0-32-15,0 0-40 16,0 0 72-16,0 0 56 15,0 0 0 1,0 0 88 0,0 0 112-16,0 0 32 0,0 0-167 0,0 0-145 15,9 6 0 1,2 4-24-16,-3-4-96 0,9 4 96 0,-6-4 0 16,9 1 80-16,-4 2 32 31,4-3-8-31,0 1-40 15,0-1-64-15,8 0-48 0,-4 1 72 16,8-4 0-16,-1 0 104 0,5-3 40 16,4 0-72-16,0 0 0 31,0 0-32-31,3 0-88 16,2 0 40-16,-6-3-72 0,2 3-40 15,-2 0 0-15,5 0 0 16,-5 0 0-16,9-3 48 0,5-1-48 15,-2 1-8-15,5 0 8 0,3-3-8 0,1-1 0 47,0-2 128-47,4 6 16 0,-1-3 48 16,5-1-144-16,-4 1 32 16,4 6-24-16,0-4-48 0,-1 4 32 0,1-3-40 15,-1 3 0-15,6 0 0 16,-2-6 8-1,13 3 8 1,15-7-16-16,13 4 40 0,3-4-40 16,-23 4 0-16,-20 3 8 15,-25 0-8-15,-2 3 8 0,6-3-8 0,13 3 8 32,23 0-8-32,18-4 8 15,14-2-8-15,0 3-72 16,-7-1 64-16,-13 2-8 0,-7 2 16 15,-4-4-8-15,0 4 8 16,3 0 0-16,1 0-40 0,3 0 40 16,5 0 48-16,4 0-40 31,3-3 0-31,5 3-8 0,3-3 8 16,-3 3-8-16,-4 0 8 15,3 0-16-15,-7 0 8 16,-5 0-8-16,-3 0 8 0,-1 3 0 15,5-3 0-15,-1 0 48 32,5 0-48-32,0 0 0 0,0 0 0 15,3-3 0-15,-4 0 8 16,-11-1-8-16,-12 1-8 16,-20 3 0-16,-12-3 0 0,-1 3 8 15,5 0 0 1,8-3 0-16,8 0 48 15,3 3-40-15,-3-3 128 0,4-4-64 0,3 1-64 16,2-1 40 0,-6 1-40-16,-7-3 0 15,-1 2 48-15,-11 4-56 16,-8-3-8-16,-4 0-8 16,-8 2 16-16,-12 4-8 15,-8-3-88-15,-8 3-272 0,-4 0-400 16,-9 0-216-16,-50 0-96 15,-5 0-1033-15,-4 0-2336 16</inkml:trace>
  <inkml:trace contextRef="#ctx0" brushRef="#br0" timeOffset="-89918.06">5605 17434 6913 0,'0'0'4089'16,"0"0"-2929"-1,0 0-752-15,0 0-280 16,0 0 480-16,0 0 673 16,0 0-281-16,100-29-400 0,-68 23-192 15,12 2-32-15,3-2-88 16,9 0-16-16,8 3-24 16,12-4-104-16,27 1-96 0,21 0-48 31,16 3 8-31,-1-1 72 0,5 1 184 15,-13 0 8-15,16 3-143 16,5-3-33-16,7-4 0 16,4 4 24-16,0 0-16 0,-6-3-96 31,-7-1 0-31,-2 1 8 16,-5-3-8-16,-4-1 0 0,-3-3 96 15,-4 1-104-15,-5-1 8 0,-11 0-8 16,-25 4-8-16,-19 5 8 15,-24-2-80-15,-8 3 72 16,-1-1-72 0,-2 2-16-16,-1 2 24 15,-13-4 24-15,-7 4 32 0,-8 0-96 16,-4 0-161 0,-4 0-167-16,0 0-424 15,0 0-616-15,-32 16-897 16,0 0 625-16,-4-3-1217 0</inkml:trace>
  <inkml:trace contextRef="#ctx0" brushRef="#br0" timeOffset="-88509.56">8729 18192 13770 0,'0'0'4505'0,"0"0"-4177"15,0 0-328-15,0 0-248 31,91 0 248-31,-42 0 48 0,7 0 24 16,19 3 80-16,29 7 17 16,35 3 15-16,16-7-48 0,8 4-8 15,-2-10 96-15,-23 0 48 16,2-3-152-16,-12-7-8 16,-21 4-48-1,-23-1-56-15,-28 1-8 0,-17-1-64 16,-11 4-280-16,-7 1-224 15,-2-2-297-15,-7 1-175 0,-12 0-392 16,-3 0-593-16,-10-1-743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55520"/>
            <a:ext cx="12191760" cy="3233433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Vectorization: 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Loop-less coding in Python for Data Science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708A7D-EAB2-4EE1-BDA4-35BB185CD351}"/>
                  </a:ext>
                </a:extLst>
              </p14:cNvPr>
              <p14:cNvContentPartPr/>
              <p14:nvPr/>
            </p14:nvContentPartPr>
            <p14:xfrm>
              <a:off x="5245200" y="5396040"/>
              <a:ext cx="1740240" cy="5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708A7D-EAB2-4EE1-BDA4-35BB185CD3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840" y="5386680"/>
                <a:ext cx="1758960" cy="7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Nearest Neighbor Sorting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E280EE-5106-4F9C-BF04-DDEB0DB8EAFF}"/>
                  </a:ext>
                </a:extLst>
              </p14:cNvPr>
              <p14:cNvContentPartPr/>
              <p14:nvPr/>
            </p14:nvContentPartPr>
            <p14:xfrm>
              <a:off x="840240" y="1474200"/>
              <a:ext cx="9685080" cy="509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E280EE-5106-4F9C-BF04-DDEB0DB8EA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880" y="1464840"/>
                <a:ext cx="970380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5" ma:contentTypeDescription="Create a new document." ma:contentTypeScope="" ma:versionID="967dd63d28396acb112562bf9253c923">
  <xsd:schema xmlns:xsd="http://www.w3.org/2001/XMLSchema" xmlns:xs="http://www.w3.org/2001/XMLSchema" xmlns:p="http://schemas.microsoft.com/office/2006/metadata/properties" xmlns:ns2="1d6adfeb-fd21-47fb-bbbe-a920595e6b24" xmlns:ns3="1590dd7d-2097-4575-862a-b5a566a9ca4c" targetNamespace="http://schemas.microsoft.com/office/2006/metadata/properties" ma:root="true" ma:fieldsID="d87e38c24c5bc4ddff29ea8422302be2" ns2:_="" ns3:_="">
    <xsd:import namespace="1d6adfeb-fd21-47fb-bbbe-a920595e6b24"/>
    <xsd:import namespace="1590dd7d-2097-4575-862a-b5a566a9ca4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B077AC-A1D6-4896-A18B-89C896FDCC3E}"/>
</file>

<file path=customXml/itemProps2.xml><?xml version="1.0" encoding="utf-8"?>
<ds:datastoreItem xmlns:ds="http://schemas.openxmlformats.org/officeDocument/2006/customXml" ds:itemID="{2911D85A-29D0-4FF5-A19F-818D8E9D2B3B}"/>
</file>

<file path=customXml/itemProps3.xml><?xml version="1.0" encoding="utf-8"?>
<ds:datastoreItem xmlns:ds="http://schemas.openxmlformats.org/officeDocument/2006/customXml" ds:itemID="{A6998D25-E31A-492B-9FD4-AC1E8760AC1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15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176</cp:revision>
  <dcterms:created xsi:type="dcterms:W3CDTF">2019-01-15T19:27:36Z</dcterms:created>
  <dcterms:modified xsi:type="dcterms:W3CDTF">2020-09-07T12:25:56Z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