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ink/ink2.xml" ContentType="application/inkml+xml"/>
  <Override PartName="/ppt/ink/ink3.xml" ContentType="application/inkml+xml"/>
  <Override PartName="/ppt/ink/ink1.xml" ContentType="application/inkml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85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07T12:36:25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6395 4080 2632 0,'0'0'560'16,"0"0"-352"-16,0 0 2505 31,0 0-1009-31,-9-3-688 0,9 3 65 16,0 0-17-16,0 0-320 16,0 0-256-16,0 0-224 0,0 0-96 15,0 0-40-15,0 0-40 16,0 0 32-16,0 0 96 15,0 0 48 1,0 0 16-16,0 0 89 0,0-4 7 16,0 4 24-16,0 0-72 15,0-3-96-15,5 3-56 0,3 0-32 16,3-3-56 0,9 0 32-16,5-4-40 15,1 7-8 1,6-6-56-16,-4 3 96 0,4 0 8 15,0-4 16-15,5 1-16 0,-2 3 56 16,1-3-24-16,0 2-32 0,-4 1-48 16,-1-3 8-16,-3 2 0 31,0 1 16-31,4 3-8 16,-4 0 16-16,0-3-24 0,4 3 0 15,0 0 8-15,0 0-32 16,3-3 64-16,1 3 0 0,5 0 8 15,-2 0-24-15,1-3-16 32,4 3-16-32,0 0-16 0,-1 0-48 15,5 0 56-15,4 0-56 16,-1 0 57-16,5 0-65 0,0 6 8 16,-3-3 0-16,3 0 0 15,-5 4 0-15,-3-4-8 31,-5 0 48-31,2 3 16 0,-2-2-64 0,0 2 16 16,2 1 0-16,2-4 56 16,5 3 8-16,4 0 8 0,0 1 0 15,-1-1 0-15,5 1-32 16,5-1-40 0,-6 3-8-1,0-2 56-15,1-1-56 0,-4 3 8 16,-4-2-8-16,-1-4 40 0,-2 3-40 15,3-2 48-15,4-1 40 0,-1 0 24 16,4-3 72-16,22 0-40 31,14 0 32-31,-7-3-72 16,-13-4-16-16,-6 1-24 0,-10 0-8 16,5 0-8-16,4-1-8 15,-8 1-48-15,-9-1 8 0,-3 1-8 16,-9 0 0-16,1 6 0 31,-7-3 0-31,-6 3 0 0,-3 0-96 16,0 0-552-16,-4 0-680 15,-4 0-2817-15,-12-7-5321 0</inkml:trace>
  <inkml:trace contextRef="#ctx0" brushRef="#br0" timeOffset="1988.61">12474 4054 1736 0,'0'0'1904'0,"0"0"81"15,0 0-1129-15,0 0 224 16,0 0-96-16,0 0 233 0,-20-12 47 31,20 8-400-31,0 4-112 0,0-3 16 16,0 3-79-16,0 0-137 15,0 0-192-15,0 0-88 16,0 0-48-16,0 0-64 0,0 0-160 16,0 0-48-16,0-3 48 31,0 3 56-31,9 0 216 0,2-3 112 16,6 3-56-16,6-4-8 15,1 4-120-15,4-2-80 16,0 2 32-16,8 0 168 0,-1 0-128 15,-3 0 8-15,0 0-48 16,0 0-152 0,-4 0 72-16,-4 0-56 0,0 0-8 15,0 0-8-15,-1 2 0 16,5 2 8-16,0-1 8 16,4 0-16-16,4 0 128 0,1 4-48 15,2-7-8 1,1 3 17-1,-1 0-81-15,2 0 168 0,2 0-56 0,2 0-48 16,-6 1 0-16,5-1-64 16,0 0 64-16,-1 0-24 15,6 1-32-15,-2-1 64 0,5 3-16 32,4-3-56-32,0 0 88 0,-5 0-88 15,1 1 64-15,-5-1 88 16,2 0-64-16,-6-3 32 15,5 0-48-15,1 0-8 0,-2 0 0 16,5 3-64-16,-5-3 96 31,5 0-40-31,-3 0-8 16,2 0 16-16,1 0 16 0,0 0-88 0,-5 4 72 16,5-4-56-1,-4 0 32-15,0 0-8 0,-1 2-32 31,9-2 32-31,4 0-24 16,0 0-8-16,0 0 0 0,-1 0-8 16,-7 4 48-16,-4-1-32 0,-4 0-16 15,-4 0 0-15,-1 0 8 16,2 1-8-16,-2-1 8 0,9-3 0 16,4 0 0-1,0 0-8 1,8 0 0-16,3 0-32 0,1 0 32 15,-4 0 8-15,0 0-8 0,-9 0 0 16,-3 0-8-16,-5 0 0 16,-2 0-80-1,-1 0 80-15,-5 0 8 16,10 0 0-16,-2 3 56 16,0 0-48-16,10-3 48 0,-1 3-56 15,4-3-8-15,-1 3 8 16,1-3 64-16,-4 4-64 0,-5-4 8 15,1 3 0-15,4-3 8 32,-1 3 24-32,2-3-40 15,3 3 0-15,3-3 16 0,5 4-16 16,4-4 56-16,-5 0-56 16,1 0 0-16,-8 0 0 0,-4 0-72 15,-5 0 8-15,-11 0 64 31,-3 0 0-31,-10 0 0 16,-7 0 0-16,-8 0 0 0,-4 0-72 0,-4 0-672 16,-12 0-1265-16,-4 0-5736 15</inkml:trace>
  <inkml:trace contextRef="#ctx0" brushRef="#br0" timeOffset="3532.51">22702 4118 4256 0,'0'0'1921'15,"0"0"-169"-15,0 0-432 0,0 0-367 16,0 0 159-1,-40-29 88-15,33 29-304 16,2-3-103-16,5 3-1 16,-4 0-272-16,4 0-248 0,0 0-72 31,0 0-24-31,0 0-8 16,0 0 0-16,0 0-112 15,0 0-56-15,16 0 0 0,12 0 56 16,12 3 488-16,12 3 152 0,23 4-208 15,-7-3-272-15,12-1 185 16,8 0-97-16,-17 0 32 16,9-2-48-16,-5 2-232 0,-11-3 208 31,9 0-96-31,-10-3 16 16,5 0-40-16,-5 0-8 0,1 0-8 15,4 0-80-15,-1-3 32 16,-3-3 16-16,1 3-8 15,-10-1-88-15,0 1 0 0,-10 0 48 16,-6 0-32 0,-7 3 40-16,-8-3-56 15,-12 3 0-15,0 0-48 0,-8 0-248 16,-4 0-760-16,0 0-1425 16,4 3-2792-16,0 3-2192 15</inkml:trace>
  <inkml:trace contextRef="#ctx0" brushRef="#br0" timeOffset="4422.16">26033 4130 6121 0,'0'0'2360'15,"0"0"-847"-15,0 0-641 0,0 0-128 16,0 0 488-1,0 0 529-15,0-6-233 16,0 6-344-16,0 0-384 16,0-3-191-16,0 3-121 0,0 0-192 15,4 0-120-15,20 0 88 16,24 0-88-16,31 0-72 16,25 0-56-1,27 0 24-15,8 0-8 16,1 0-8-16,-12 0-48 15,-13 0 8-15,-31 0-16 0,-24 0 8 0,-20 0 0 16,-12 0-16-16,0 0 8 16,-9 0 0-1,5 0-8-15,-16 0 0 16,-3 0-104-16,-5 0-120 16,0 0-632-16,-13 13-537 0,-2-1-431 15,-6-2-2609-15</inkml:trace>
  <inkml:trace contextRef="#ctx0" brushRef="#br0" timeOffset="54146.12">2673 6051 3368 0,'-8'0'400'0,"4"0"2073"0,0-3-1305 15,-4 0-240-15,4 0 345 16,4 3-9-16,-4-3-432 0,4 3-280 16,0 0-8-16,0 0 96 31,0 0 65-31,0 0-265 0,0 0-192 15,0 0-120-15,0 0-120 0,0 0 56 16,0 0-16-16,0 0-48 16,0 0 0-16,0 0-8 0,0 0-64 15,8 0 16 1,16 0 56 0,8 0 0-16,8 0 88 15,12 0 40-15,4-7-8 0,-1 4-40 0,4-4-8 16,10 5 24-16,10-2-48 15,13-2 64-15,24-4 40 0,-1 1 64 32,-4 3 120-32,-10-1-88 15,-15 1 0-15,-2 2-88 16,4-1-40-16,-16 1-112 0,-16 4 48 16,-8-3-32-16,-1 3-16 0,5 0 0 15,8 0 0-15,11 0 0 16,1 0 0-16,0 0 0 31,11 0 8-31,21 0-16 0,12 0 48 16,8 0-48-16,-13 0 8 15,-12 0-8-15,-23-3 48 16,-12 3 48-16,-16-3 0 0,-4 3-88 16,4 0 40-1,3 0 64 1,5 0-96-16,-8 0 40 0,3 0 56 0,-2 0-104 15,-2 0 72-15,1 0-80 16,-1 0 0-16,2 0 64 16,-1 0-64-16,-5 0-8 15,1 0-400 1,4 0-784-16,-12 0-1280 16,-12-13-3130-16</inkml:trace>
  <inkml:trace contextRef="#ctx0" brushRef="#br0" timeOffset="55225.06">2606 6064 6409 0,'0'0'1688'0,"0"0"-520"15,0 0-783 1,0 0-249-16,0 0-40 0,0 0 248 15,0 0-16-15,0 6-192 16,0 10 280 0,-5 3 176-16,1 10-168 15,0 6 40-15,0 0 232 0,0 6 97 16,-3-3-137-16,3 7-32 16,-1-1-264-16,-3 6-136 15,4 17 16-15,1 16 120 16,-1 19 16-16,0-1-120 15,4-2-88-15,0-4 8 16,4-10-48-16,3 8 16 0,-3 2-64 16,4-3 16-16,-3-16-88 15,3-15 72-15,-5 8 8 16,-3-14-88 0,0 4 96-16,0 8-40 15,0 3 8-15,0-3-8 0,0 9 8 16,-3 13-56-16,-1-26 40 15,4 17-32-15,0 9-8 16,0-19 0-16,0 2 16 0,0-2-16 31,7-19-8-31,-3 6 8 16,0-6-8-16,0-3 0 0,-4-1-16 16,4-8 16-16,-4-2-8 15,0-2-112-15,0-3-296 16,0-6-104-16,0-4-256 0,0 0-456 15,-8 0-425 1,4-6-279-16,-7 0-1193 16</inkml:trace>
  <inkml:trace contextRef="#ctx0" brushRef="#br0" timeOffset="55888.92">2637 8963 6617 0,'0'0'2440'0,"0"0"-1047"0,0 0-625 16,0 0-168-16,0 0 88 15,0 0 48-15,0 0-104 0,0 0-119 16,0 0-129-16,32-13 88 15,4 3 168 1,11 1-80-16,13-1-48 16,24-2 16-16,15-4-56 0,25 3-96 15,16 1-160-15,-5 2-96 16,-12 3-39-16,-11 5-33 16,-8-5-32-16,-5 4-16 15,1 0 8-15,-4 3 8 16,-1 0-8-16,5-4-8 15,-9 1 56-15,5 0-56 0,-4 0 48 16,-1-3 40-16,-3 3-16 16,4-4 112-1,-4 1 72-15,-13 2-104 16,-15-2 40-16,-12 3-136 16,-5 3-8-16,6 0 24 0,2 0-72 15,1 0 0-15,-8 0-8 16,-8 0-720-16,-8 3 544 0,-9 3 136 15,-2 4-88-15,-6-3-457 32,2 2-87-32,-2 4-456 15,5-4-664-15,-4-3-1201 0,0-6-5433 0</inkml:trace>
  <inkml:trace contextRef="#ctx0" brushRef="#br0" timeOffset="57596.42">6019 6039 1432 0,'0'0'232'0,"0"0"2696"0,0 0-1479 16,0 0-385-16,0 0-272 15,0 0 104-15,0 0 217 16,21-67 159-16,-21 63-216 0,0 2-136 31,0 2-7-31,0-3-257 16,0 3-216-16,0 0-168 0,0 0-176 0,0 0-88 15,0 0-8-15,0 3-8 16,0 12-88 0,-8 8 96-1,0 5 8-15,-1 10 0 0,2 7 16 16,-1-1 24-16,0 4-48 16,0-1 16-16,4 1 88 0,-4 3 16 15,0 0-40-15,4 3 40 0,0 6-112 31,0 0 120-31,0 4-64 16,0-1 48-16,0 1-56 0,4-4 24 16,0 0-32-16,0-6 104 15,0 3-144-15,0-3 56 0,0-2-56 16,0 5 0-16,0-3 40 16,0 0-32-16,0-4 64 0,0 1-32 31,4 0-40-31,-4-3 64 15,0-1-72-15,0 4 16 0,0-3 40 16,0-1-8-16,0-3 8 16,0 1-48-16,0-3 40 15,0-5-40-15,0 2 48 0,-4-4-40 16,4-4-16 0,-4 1 0-1,4 0 16-15,-3 3-8 0,3 0 8 16,0-4-8-16,-4 7 0 0,4-3 8 15,0 0-8-15,0 0 0 16,0-3 0-16,0-3 0 16,0-4-8-1,0 0 8-15,0 1 0 16,0-1-8-16,0-3 48 0,0-6-48 16,0 3 0-16,0-3 16 0,0 3-16 31,0-3 0-31,0 3 0 15,0 0 0-15,0-3 8 0,0 3-8 16,0-3 8-16,0 0 0 0,0 0-8 16,0-1 0-16,0 1 16 15,0 0-16-15,0 0 8 16,0-3-8-16,0 6 0 0,0 0 0 31,0 0-80-31,-5 0-112 16,1 0 120-16,-4-3 64 0,8-3 0 15,-4 0-8-15,1-7 8 16,3 0-40-16,-4-3 40 16,4-3-88-16,0 0 96 0,0 0-48 31,0 0 40-31,-5 0 8 16,-3 0 64-16,0 0-64 0,-12-6 0 15,1-1-8-15,-9-5 8 16,-4 5 80-16,-4 1 40 0,3 0 32 15,2 6-40-15,-5-3-64 16,0 3 16 0,-3 0 0-16,-1 0-16 15,0 0 0-15,-8 0 8 0,0 0-48 16,1 0 56-16,-5 0-64 16,0 0 8-16,4 0 0 0,4 0-8 15,4 0-88 1,9-3-136-16,3-7-232 15,3-6-768-15,10-3-1601 16,2 0-7385-16</inkml:trace>
  <inkml:trace contextRef="#ctx0" brushRef="#br0" timeOffset="61815.57">1760 7696 2984 0,'0'0'6954'16,"0"0"-5090"-1,0 0-136 1,0 0-431-16,-15-13-9 0,11 7-456 16,-1-7 8-16,1 3-144 0,4-2-431 15,0-1-89-15,0-3-8 16,0 0-64-16,0 1-96 0,4 2 72 31,9 0-72-31,-2 0-8 16,2 7 0-16,-1 3-8 0,-1 3-96 15,5 0 8-15,-4 13-16 16,4 9 56-16,-8 4-16 0,0 8 72 31,-8 1-16-31,0 0-105 16,0-3 25-16,-4-7 32 0,-4 1-8 15,-3-13-152-15,6-1 112 16,1-9-72-16,0-3 184 16,4-9 184-16,0-20-184 0,0-6-280 31,0-9 40-31,8 3 136 16,4 6 96-16,-4 6-8 0,0 19 16 15,1 7-8-15,-2 3-240 16,1 7 56-16,4 15 104 0,0 3 72 15,0 4 8-15,-5 2 8 0,-2-2-8 16,-1-4 0 0,-4-5-280-1,0-8-176-15,0-5-56 0,0-7 280 16,0 0 240-16,0-16-16 16,0-16-488-16,0-13-328 0,4-8 439 15,8-5 321 1,0 4 72-16,-4 10 376 15,0 16 673-15,-5 12-129 16,1 9-336-16,5 7-584 0,-1 3-24 16,3 17 24-16,6 5 56 15,-2 6 8-15,2 4-48 16,-6 7 40 0,2-4-8-16,-6 3-40 15,1 1-8-15,0 15-496 0,0-7-1536 16,-4-9-2601-16</inkml:trace>
  <inkml:trace contextRef="#ctx0" brushRef="#br0" timeOffset="63716.29">3813 9290 7521 0,'0'0'2233'0,"0"0"-1361"16,0 0-16-16,0 0 88 0,0 0 200 31,-8-16 209-31,8 10-649 15,0-4-224-15,0 1-248 16,8-1-8-16,-1-3-24 0,14 4-24 16,-6-4-72-16,2 3-8 15,-2 4 0-15,-3 3-72 32,-4 3 16-32,-4 0-40 0,0 3-80 15,4 16 80-15,-4 3 0 0,0 10 16 16,0 6 160-16,-4 7-40 0,0-1-64 15,0-3-24 1,-8-6-32 0,0-3 48-16,0-13-16 15,4-6-32-15,0-7-8 0,4-6 0 16,0 0 128-16,0-6 24 16,0-19-160-16,4-14-552 0,12-11 240 15,4-4 56-15,4-3 56 0,4 9 80 16,-4 10 112-16,-5 9 8 15,-6 13 88 1,-5 10 264-16,-1 0-128 16,-7 6-152-16,4 0-72 15,0 0-104-15,9 9 104 0,-2 4 200 16,6 9-32-16,-2 3-40 16,1 4-72-16,0 3 32 0,-4 3-32 31,-4 3-48-31,-4 0 64 15,0 0-72-15,-4 0-96 0,0 3-648 16,0-12-3017-16,-4-10-6657 0</inkml:trace>
  <inkml:trace contextRef="#ctx0" brushRef="#br0" timeOffset="66609.52">4075 6947 2968 0,'0'0'5513'0,"0"0"-3608"16,0 0 215-16,0 0-79 15,-8-19-753-15,8 19-184 0,0 0-280 0,0 0-352 16,0 0-176-1,0 0-168 1,0 9-128-16,-3 17 8 16,3 24 57-16,-8 20 71 0,-1 22-48 15,5-3 8-15,0-16-48 16,1-22-40-16,-1-13 64 0,4 10-56 16,-8 2 40-1,4 4 16-15,-5-6-64 16,6-10 8-16,-1-6-8 15,0-10-8-15,0-3-104 0,4-9-352 16,0-7-705-16,-4-10-223 16,4-8-704-16,0-14-5890 0</inkml:trace>
  <inkml:trace contextRef="#ctx0" brushRef="#br0" timeOffset="67020.84">3777 6969 8977 0,'0'0'1809'16,"0"0"191"-16,0 0-784 15,0 0-599-15,0 0-57 0,0 0 16 16,0 0-48 0,-9-10-176-16,22 10-200 15,15-6 152-15,11 0 416 16,13-4-200-16,8-3-200 0,0 0-127 15,-9 4-73-15,1 0-72 16,-16 2-40-16,-4 1-8 0,-8 6-160 31,-12 0-617-31,-9 0-1015 16,-6 31-561-16,-17-2 401 0,-4 0-2969 16</inkml:trace>
  <inkml:trace contextRef="#ctx0" brushRef="#br0" timeOffset="67428.21">3789 7861 7641 0,'0'0'2905'0,"0"0"-1729"16,0 0-480-16,0 0 784 0,0 0 369 15,0 0-449 1,0 6-584 0,0-6-440-16,0 0-184 0,3 0-128 15,18 0 8-15,11 0 177 0,20 0 7 16,6-9-72-16,11 0-168 0,-1 2 32 15,-5-3-40-15,-7 7 0 32,-9 0 0-32,-11 3 0 15,-8 0 0-15,-8 0-8 16,1-3-128-16,-10 3-112 0,-3 0-128 16,1-3-553-16,-9 0-711 15,0-4-993-15,0-2-4920 0</inkml:trace>
  <inkml:trace contextRef="#ctx0" brushRef="#br0" timeOffset="70205.42">7446 6128 1776 0,'0'0'5489'0,"0"0"-3633"16,0 0-759-16,0 0-193 16,0 0 40-16,-7 0 32 15,7 0-64 1,0 0-343-16,0 0-241 0,0 0-128 16,0 0 0-16,0 0 24 15,0 0-48-15,0 0-32 0,11 0 32 16,10 0 72-16,5 0 320 15,11 0-128 1,7 0-240-16,23 0 8 16,29-4-88-16,27-9 32 15,9 4-24-15,-4-1 8 0,-17 4 48 32,-27 3-112-32,-25 3-8 15,-6 0-16-15,-10 0-40 0,13 0 48 16,8 0-48-16,7 0 32 15,-2 0-24-15,2 0 89 16,-4 0-17-16,1 0-32 0,-8 0-8 16,0 0-40-16,-8 0 8 15,-9 0 32-15,-11 0-48 32,-16 0 0-32,-4 0-192 0,-12 6-697 15,0 4-559-15,-51 2-296 16,-1 1-2249-16,0-6-5705 0</inkml:trace>
  <inkml:trace contextRef="#ctx0" brushRef="#br0" timeOffset="70889.95">7334 6137 5313 0,'0'0'1832'0,"0"0"-568"0,0 0-400 0,0 0 193 15,0 0 231-15,17-13-392 16,-17 13-440-16,0 4-256 15,0 18-40-15,0 6 320 0,0 10 289 16,0 10 79-16,-13 19-272 16,2 15-80-16,-6 20-56 0,10 5-104 15,-1-8 80-15,0-10-176 32,3-22-88-32,5-13-80 0,0-10 32 15,0-2-96-15,0 8 48 16,0 7-40-16,5 4-8 0,7-4 0 15,-1-3 40-15,2-13-40 16,-2-9-8-16,2-10-56 31,-1-3-240-31,-5-6-632 0,6-7-1288 16,-2-3-1729-16,-7-3-6265 0</inkml:trace>
  <inkml:trace contextRef="#ctx0" brushRef="#br0" timeOffset="71278.92">7327 7502 7057 0,'0'0'4225'16,"0"0"-3577"-16,0 0-472 0,0 0-80 15,0 0 320 1,99 4 544-16,-59-4-183 15,12 2-329-15,8 2-152 16,3-1-80-16,21 0-72 0,12 0-64 16,23-3-8-16,5 0 8 31,-8 0 88-31,-5 0 8 0,-7-6 88 16,-5-1 88-16,-7 5-32 15,-17-2-120-15,-15 1-24 0,-16 3-64 16,-4 0-48-16,12 0-16 15,8 0 248-15,4 0-152 16,-5 0-64-16,-8 0-32 0,-6 0 0 31,-9 0-48-31,-8 0-56 16,-9 0-272-16,1 3-312 0,0-3-648 16,-8 0-1345-16,0-3-4848 0</inkml:trace>
  <inkml:trace contextRef="#ctx0" brushRef="#br0" timeOffset="71873.74">9052 6118 4216 0,'0'0'1833'0,"0"0"-1025"16,0 0 248-16,0 0 513 31,0 0 95-31,0 0-448 0,0-3-304 0,0 3-304 15,0 0-223-15,0 9-145 16,0 10-40-16,0 16 400 16,0 13-48-16,0 19 8 0,0 25-208 15,-8 25-8-15,0 7 0 16,-8 0 64-16,0-10 40 16,4-13-160-1,-4-5-135-15,8-1-137 0,4-22-8 16,0-16 40-1,4-12-40-15,0-20 0 0,0-3-8 0,0 4-56 16,0-4-489-16,0-19-1087 16,0-3-2513-1,-4 0-4337-15</inkml:trace>
  <inkml:trace contextRef="#ctx0" brushRef="#br0" timeOffset="72772.22">7937 6213 3672 0,'0'0'2417'16,"0"0"-1009"-16,0 0-600 0,0 0-264 16,0 0 161-16,0 0-57 15,0-3-184-15,0 3-192 0,0 3-104 31,0 6 32-31,-4 11 552 16,-1 5-264-16,-3 10-8 0,-3 9-120 16,3 4 401-16,-1 10-137 15,1 5-296-15,1 10-40 0,3 16 56 16,-1 12-32-16,1 4-16 16,4-3-96-16,-4-13-120 0,0-7-16 31,4-15-56-31,-3-13-8 15,-1-16 8-15,0-6-8 16,0-1-48-16,-1 1-32 0,1-3-144 16,0-7-256-16,4-6-544 15,0-10-537-15,0-6-615 32,0 0-1009-32</inkml:trace>
  <inkml:trace contextRef="#ctx0" brushRef="#br0" timeOffset="73213.67">8378 6016 5025 0,'0'0'1936'15,"0"0"-712"-15,0 0-680 0,0 0-296 16,0 0 217-16,0 0 423 31,-11 121 112-31,2-64-248 0,1 6-200 16,-3 11-40-16,-2 12-80 15,6 15 137-15,-1 3-33 0,-5-2-88 16,6-9-64-16,3-8-112 16,-4 1-96-16,8-7-72 31,0 1 96-31,0-10-120 0,0-16-64 16,0-13 48-16,-4-10-48 15,4 1-8-15,-4-3 0 0,4-4-8 16,0-2-392-16,-8-11-1504 0,0-5 623 15,4-7-3112-15</inkml:trace>
  <inkml:trace contextRef="#ctx0" brushRef="#br0" timeOffset="73769.53">7418 6705 5705 0,'0'0'2200'15,"0"0"-800"-15,0 0-567 16,0 0 127-1,0 0 80 1,0 0-104-16,0 0-288 0,12 0-392 16,12 4-127-16,12-2 311 0,12 2 80 15,23-1-56-15,33 0 8 16,24 0 56-16,15-3-168 16,8 0-160-1,-3 0-80 1,-13 0-16-16,-3 0-32 0,-8 0-24 15,-13 0-48-15,-24 0-8 0,-27 0 8 16,-24 4 0-16,-12-4-56 0,-4 3-568 31,-8 0-256-31,-8 3-928 16,-23 7-9-16,-18-3 913 0,-10-1-3745 16</inkml:trace>
  <inkml:trace contextRef="#ctx0" brushRef="#br0" timeOffset="74241.69">7310 7163 488 0,'0'0'2272'15,"0"0"-1208"1,0 0-199 0,0 0 199-16,0 0 8 0,0 0 120 15,0 0 441-15,24 12-241 0,-3-5-200 16,3 2-344-16,-1 4-64 15,14-4 25-15,-2 4-209 0,16 0-40 16,18 0-208-16,23-1-40 31,26-5-72-31,22-4 16 0,-1-3-40 16,-3 0-56-16,-16 0-48 16,-13 0 16-16,-19 0-72 15,-21 0-48-15,-22 0 0 0,-13 0-8 16,3 3 0-16,5 0-240 31,-1-3-64-31,-6 3-40 0,-6 0-512 16,5-3-912-16,-8 3-321 15,-7-3-3000-15</inkml:trace>
  <inkml:trace contextRef="#ctx0" brushRef="#br0" timeOffset="75521.08">7446 6470 7393 0,'0'0'2361'0,"0"0"-1297"0,0 0-160 16,0 0 344-16,0 0 281 0,0 0-649 15,0 0-528 1,0 0-224-16,0 0-56 0,0 0-72 0,0 4 8 15,4-1-8 1,8 0 8 0,0 0 0-16,8 0 64 15,0 0-72-15,-5-3-736 0,9 0-1121 16,-3 0-719-16,-6 0-3585 16</inkml:trace>
  <inkml:trace contextRef="#ctx0" brushRef="#br0" timeOffset="75771.5">7637 6337 3544 0,'0'0'5465'0,"0"0"-3960"15,0 0-321-15,0 0-8 0,0 0 233 16,0 0-545-16,4-6-464 15,-4 6-256-15,0 6-144 0,0 10 104 16,0 6 40-16,-7 3-32 31,-1 7-24-31,-1 0-80 16,-2 3-8-16,7 12-80 0,-4-5-1536 16,3-10-2217-16</inkml:trace>
  <inkml:trace contextRef="#ctx0" brushRef="#br0" timeOffset="76920.63">8036 6511 6753 0,'0'0'3033'0,"0"0"-1593"15,0 0-776-15,0 0-176 16,0 0 512-16,0 0-31 0,0 0-537 16,0 0-304-16,8 0-112 15,8 0 40-15,-1-6-8 32,2 3-48-32,-2 0-280 0,6-3-873 15,-6 2-1239-15,-2-2-3889 0</inkml:trace>
  <inkml:trace contextRef="#ctx0" brushRef="#br0" timeOffset="77166.11">8191 6350 8465 0,'0'0'2393'0,"0"0"-913"0,0 0-584 31,0 0-136-31,0 0-127 16,0 0-369-16,0 0-264 0,0 0 8 16,0 38 208-16,0-16-104 15,-7 3-32-15,-2 1-24 0,-3 2-56 16,1 4-1377-16,2-3-1639 31,1-7-6954-31</inkml:trace>
  <inkml:trace contextRef="#ctx0" brushRef="#br0" timeOffset="77603.88">8558 6435 9522 0,'0'0'2416'0,"0"0"-952"32,0 0-407-32,0 0-225 0,0 0 0 15,0 0-264-15,0 0-344 16,-4-6-128-16,4 6-96 0,0 0 0 15,12 0-72-15,0 0 56 16,4 0-440-16,4 0-1232 16,-9 0-1089-16,1 0-3168 0</inkml:trace>
  <inkml:trace contextRef="#ctx0" brushRef="#br0" timeOffset="77830.64">8685 6331 7345 0,'0'0'3185'15,"0"0"-1881"-15,0 0-888 0,0 0-168 16,0 0-56-16,0 0 56 16,0 0 16-1,24 25-96-15,-20-3-88 16,0 0 0-16,-4 7-80 0,0 12-304 15,0-6-1336-15,4-9-4937 16</inkml:trace>
  <inkml:trace contextRef="#ctx0" brushRef="#br0" timeOffset="78720.14">7490 6934 7481 0,'0'0'2337'0,"0"0"-385"16,0 0-232-16,0 0-71 0,0 0-425 15,0-10-544 1,0 10-432-16,-4 4-248 16,-4 8-8-16,4 7 0 0,1 4 0 15,3-1 0-15,0-3-8 16,3-3 0-16,17-3 8 15,0-7-176-15,4-3-128 0,4-3-32 16,-9 0-88-16,2-9 96 16,-10-8 200-1,-2-1 136-15,-9-5 0 16,0 1 0-16,-5 3 136 16,-10-3 48-16,3 9 8 0,-1 1-8 15,6 5-32-15,-5 4-152 16,0 3-24-16,4 3-432 0,-5 26-320 31,6-4-1057-31,3 0-2312 0</inkml:trace>
  <inkml:trace contextRef="#ctx0" brushRef="#br0" timeOffset="79244.14">8148 6985 1224 0,'0'0'7633'0,"0"0"-5488"15,0 0-569-15,0 0-288 16,0 0 193-16,0 0-481 0,0 0-296 16,-17-20-408-16,10 20-240 15,-1 10-48-15,-1 3-8 0,2-1-8 31,7 5 8-31,0-5-16 16,0 1 8-16,0-7 8 16,0 0-112-16,11-2-16 0,2-4 32 15,-2 0-128-15,2 0-64 32,-2-10 120-32,-7-3 160 0,-4-2 8 15,0-5 56-15,0-2-48 16,-4 3 88-16,-7 3 8 0,-6 7 80 15,6 3-112-15,-2 6-72 0,2 0-280 16,7 3-536-16,4 19-1361 16,0-3-791-16,15 0-6626 0</inkml:trace>
  <inkml:trace contextRef="#ctx0" brushRef="#br0" timeOffset="79626.84">8622 6965 2560 0,'0'0'6858'15,"0"0"-5338"-15,0 0-1056 16,0 0-280-16,0 0-56 0,0 0-8 16,-40 42 8-16,40-29-40 15,0 2-72-15,4-2-8 32,11-3 40-32,6-4-40 0,3-6-8 15,0 0 0-15,3-6-104 16,-3-7 48-16,-8-3 56 0,-4-6 104 0,-8 3 384 15,-4-4 0-15,-4 1 344 16,-11 7-31 0,-10 2-257-1,-10 13-544-15,-2 0-656 0,1 9-2113 16</inkml:trace>
  <inkml:trace contextRef="#ctx0" brushRef="#br0" timeOffset="80294.31">7411 7350 7273 0,'0'0'2825'0,"0"0"-1049"0,0 0-664 15,0 0-47-15,0 0-201 16,0 0-440-16,0 0-320 31,0 0-104-31,4-3 0 0,3 3 0 16,5 3 8-16,0 0 0 16,4 0-8-16,-4 0-56 0,11-3-1184 15,-2 4-305-15,-1-4-1679 0</inkml:trace>
  <inkml:trace contextRef="#ctx0" brushRef="#br0" timeOffset="80507.09">7613 7248 1216 0,'0'0'7521'0,"0"0"-6128"15,0 0-953-15,0 0-256 16,0 0 24-16,0 23 472 15,-7-5-208-15,3 1-264 0,0 4-112 16,0-4-56-16,4 0-40 0,0 7-152 31,0-8-1096-31,0-2-1905 0</inkml:trace>
  <inkml:trace contextRef="#ctx0" brushRef="#br0" timeOffset="81297.53">7933 7423 9113 0,'0'0'3137'0,"0"0"-688"15,0 0-1233-15,0 0-560 16,0 0-264-16,0 0-384 15,0 0-8 1,0 0-152-16,-5 0 136 16,14 3 16-16,2 0 56 15,6 0-56-15,2 1-88 0,-3-4-752 32,8 0-1024-32,-4 0-697 15,-8 0-2352-15</inkml:trace>
  <inkml:trace contextRef="#ctx0" brushRef="#br0" timeOffset="81460.5">8075 7375 6081 0,'0'0'2184'15,"0"0"-655"-15,0 0-105 0,0 0-256 32,0 0-272-32,0 0-440 0,0 0-352 15,0 7-96-15,0 6 193 0,0 2-49 16,-3 1-72-16,-1 3-80 15,4 7-433-15,0-8-1687 16,0-1-5714-16</inkml:trace>
  <inkml:trace contextRef="#ctx0" brushRef="#br0" timeOffset="82002.85">8459 7461 5777 0,'0'0'3304'0,"0"0"-1479"16,0 0-633-16,0 0-472 0,0 0 312 16,0 0 9-16,19-32-609 15,-3 26-160 1,-4 3 136-16,4 0 56 15,-4 3-264-15,-1 0-152 16,2 0-48-16,-2 0 0 0,10 6-176 16,-10 0-1040-16,6 1-689 15,-6-4-1279-15,2-3-4386 16</inkml:trace>
  <inkml:trace contextRef="#ctx0" brushRef="#br0" timeOffset="82206.89">8717 7375 5857 0,'0'0'4329'0,"0"0"-3065"16,0 0-736-16,0 0-160 0,0 0-88 16,0 0-136-16,0 0-136 15,0 20 104-15,0-8-8 0,0 7-104 16,4 3-640-16,-4-3-1240 15,8-3-5514 1</inkml:trace>
  <inkml:trace contextRef="#ctx0" brushRef="#br0" timeOffset="84492.5">6833 6709 3880 0,'0'0'6082'0,"0"0"-4538"16,0 0-912-16,0 0-376 16,0 0-144-16,-21 19 168 0,10 3 584 15,-6 3-247-15,-6 7-193 0,3 0-176 16,-4-4-136-1,4 4 8 1,-3-3-120-16,6-4-200 0,2 0-1121 16,6-9-695-16,5-3-2009 15,0-10-3024-15</inkml:trace>
  <inkml:trace contextRef="#ctx0" brushRef="#br0" timeOffset="84673.36">6685 6740 7161 0,'0'0'2128'15,"0"0"9"-15,0 0-961 16,0 0-712-16,0 0-456 0,0 0-8 16,0 0 0-16,24 29 232 15,-8-4-64-15,-4 4-80 0,4 0-32 32,-4-1-56-32,0 1-384 15,-8-1-1000-15,-4-6-1481 0,0-9-3920 16</inkml:trace>
  <inkml:trace contextRef="#ctx0" brushRef="#br0" timeOffset="84868.45">6546 6842 7313 0,'0'0'1640'15,"0"0"-439"-15,0 0-257 16,0 0-400-16,0 0-320 0,0 0-160 15,27 3 384-15,10 6 96 0,14-2-88 16,5-4-232-16,4-3-120 16,16 0-104-16,-17 0-1032 15,-15 0-4273-15</inkml:trace>
  <inkml:trace contextRef="#ctx0" brushRef="#br0" timeOffset="87397.83">10251 6721 6225 0,'0'0'4337'0,"0"0"-2465"15,0 0-440-15,0 0-415 0,0 0-121 16,0 0 168-16,0 0-192 31,0 0-328-31,-7-3-296 16,30-4-120-16,13 5-15 0,15-5-113 15,13 4 0-15,0 3-297 16,-8 0-1079-16,-4 0-1528 0,-20 12-1321 16,-17-2-2289-16</inkml:trace>
  <inkml:trace contextRef="#ctx0" brushRef="#br0" timeOffset="87580.27">10244 6893 7401 0,'0'0'1808'16,"0"0"-1263"-16,0 0-353 16,0 0 528-16,99 0 384 15,-47-4-416-15,27-5-376 0,29-4-184 16,20 0-72-16,3 1-56 15,-32-1-1208-15,-35 7-4985 16</inkml:trace>
  <inkml:trace contextRef="#ctx0" brushRef="#br0" timeOffset="87905.12">12004 6222 9450 0,'0'0'2464'15,"0"0"-608"-15,0 0-87 16,0 0 119-16,0 0-383 0,0 0-625 31,4-53-568-31,0 56-312 16,0 16-144-16,0 12 144 0,5 11 8 15,2 5 16-15,1 11 24 0,4 2-48 16,3-3 16-16,-2 3-8 16,-1-9-8-16,0-3-208 15,-9-7-520 1,2-3-585-16,-9-6-687 16,-5-6-665-16,-6-14-2080 0</inkml:trace>
  <inkml:trace contextRef="#ctx0" brushRef="#br0" timeOffset="88147.68">11713 6264 9738 0,'0'0'1440'0,"0"0"488"15,0 0 113-15,0 0-841 31,0 0-264-31,0 0-280 0,0 0-272 16,0 0-248-16,112-60-128 16,-52 56 0-16,3 4-8 15,-3 0-672-15,-8 22-1160 0,-16 1-2049 32,-20-4-1032-32</inkml:trace>
  <inkml:trace contextRef="#ctx0" brushRef="#br0" timeOffset="88340.49">11681 6775 1856 0,'0'0'1968'0,"0"0"-31"0,0 0-345 16,0 0 64-16,104 25-511 0,-40-25-433 15,28 0-320-15,23-12-168 16,-11-4-224-16,-5 0-104 0,-35 6-1208 31,-36 4-5074-31</inkml:trace>
  <inkml:trace contextRef="#ctx0" brushRef="#br0" timeOffset="88840.22">12467 6581 8953 0,'0'0'2633'15,"0"0"-1041"-15,0 0-784 16,0 0-263 0,79-57-97-16,-43 54 24 15,0 3-168-15,0 0-168 16,-4 10-72-16,-8 12-64 0,-13 6 0 15,-11 4 0-15,0 7 0 0,-24-5-72 16,-8 4-24 0,-3-9 16-1,3-7 32-15,4-3 40 0,9-9-112 16,10-4-184-16,9-6 80 16,4-3 72-16,20-19-921 0,12-7-71 15,8-9 456 1,3-6 120-16,5-1 264 15,-8 1 160-15,-4 5 144 16,-12 14 408-16,-8 6 760 0,-17 16 344 16,-3 3-479-16,0 0-553 15,-19 12-152-15,-1 11 464 0,-4 6-296 32,4-1-232-32,4 1-160 15,12-1-56-15,4-2 0 0,0-4-40 16,28-3 0-16,8-3-8 15,16-7-144-15,23-9-720 16,-11 0-1753-16,-12 0-3648 0</inkml:trace>
  <inkml:trace contextRef="#ctx0" brushRef="#br0" timeOffset="90307.87">7287 8388 7193 0,'0'0'3945'0,"0"0"-2345"15,0 0-816-15,0 0-432 0,0 0 145 16,0 0 439-16,-56 48-336 15,36-23-168 1,1 0-208-16,2 1-48 16,1 0-112-16,4 2-8 15,1-3-56-15,2-2 0 0,1-1-40 16,1-3-544-16,-1-3-608 16,4-10-689-16,-5 0-543 31,5-6-1593-31</inkml:trace>
  <inkml:trace contextRef="#ctx0" brushRef="#br0" timeOffset="90522.4">7076 8426 2664 0,'0'0'6073'32,"0"0"-4368"-32,0 0-57 0,0 0-328 15,0 0-423-15,0 0-449 0,0 0-376 16,19-3-64-16,-2 22 360 0,3 0-16 15,3 3-112-15,1 1-88 16,0-1-48 0,4 0-48-1,-4-3-40-15,-4-3-16 0,0-4-552 16,-12 1-1057-16,-8-3-471 0,0-4-2009 16,-16-6-2520-16</inkml:trace>
  <inkml:trace contextRef="#ctx0" brushRef="#br0" timeOffset="90713.44">6956 8566 6449 0,'0'0'2648'0,"0"0"-1255"0,0 0-625 16,0 0-24-16,0 0 688 31,84-10-127-31,-52 7-521 0,4 0-384 16,-1 0-200-16,5 3-48 15,1 0-152-15,10 0-408 0,-7 0-1897 16,-8 0-3952-16</inkml:trace>
  <inkml:trace contextRef="#ctx0" brushRef="#br0" timeOffset="93197.42">7665 8099 7345 0,'0'0'2537'31,"0"0"-1065"-31,0 0-888 16,0 0-384-16,0 0-88 0,0 0 64 15,0 67 776-15,0 9 105 0,0 25-361 16,0 11-208-16,8-1-32 0,0 0 80 15,4-6 56 1,8 3-88 0,-4-1-136-1,1-11-264 1,-2-10-40-16,-7-20-56 0,0-18-8 16,-4-13-40-16,0-10-32 0,0-3-256 15,0-3-368-15,-4-3-664 0,0-16-857 16,0-16-2784-16,0-9 64 15</inkml:trace>
  <inkml:trace contextRef="#ctx0" brushRef="#br0" timeOffset="93698.87">7718 8096 8361 0,'0'0'1841'0,"0"0"-1193"15,0 0-384-15,0 0 112 16,0 0 456-16,0 0 88 0,11 0-192 16,13 0-295-1,8-3-121-15,8 0 160 31,8-1-144-31,23-2-80 16,21 3 32-16,31-3 56 0,9 6-88 16,-1-4-72-16,-19 1-96 15,-17 3-64-15,-15 0 32 0,-20-3-48 16,-13 3 48-16,-11 0-48 16,9 0-376-16,-2 0-360 0,-2 0-440 15,-10 0-401-15,-7 3-383 16,-4 0-961-16,-9 1-1544 0</inkml:trace>
  <inkml:trace contextRef="#ctx0" brushRef="#br0" timeOffset="94203.85">9155 8042 7697 0,'0'0'3945'15,"0"0"-3313"-15,0 0-544 16,0 0-88-16,0 0 0 15,0 0 96 1,0 0 208-16,0 73-48 0,4-38 32 16,-4 3 240-16,5 10 9 15,-5 6-209-15,4 6 80 0,0 16-24 16,-1 13 88-16,5 13 40 0,0 2-216 31,4-2-152-31,-4-29-96 16,0-16 0-16,1-18 32 0,-6-5-80 15,9 4 0-15,-4 4-8 16,0-4 0-16,0-3 0 0,-4-7 8 31,0-6-480-31,-4-6 288 16,0 0-32-16,-8-6 0 0,-8 2 128 16,-12-5 24-16,-8 2-48 15,-11 1-32-15,-9-1 40 0,-16-2 48 16,-32-1 64-16,-27-3 0 15,-17-3 0-15,6 0 0 32,18 0 0-32,24 0-8 0,21 0 8 15,19 0-72-15,19 0 64 16,5 0 8-16,-3-3-8 0,-1 0 0 16,0 0-288-16,13-1-64 31,7 4-217-31,7-6-191 0,9-3-480 15,4-1-1545-15</inkml:trace>
  <inkml:trace contextRef="#ctx0" brushRef="#br0" timeOffset="94735.76">8199 8217 6025 0,'0'0'2352'31,"0"0"-343"-31,0 0-473 0,0 0-608 16,0 0 8-16,0 0-271 0,0 0-417 15,0 28-120-15,0 7 272 16,0 13 152-16,0 12-152 16,4 16-104-16,8 16-80 15,0 23 40 1,8 5 8-16,0 1-8 0,0-16-80 16,-9-19-24-16,6-4-96 0,-6-16-56 15,-2-11-8-15,-5-17 0 16,0-10-104-16,3 1-248 15,-3 3-248 1,0-7-648-16,5-12-1361 16,-1-7 697-16,-1-6-3161 15</inkml:trace>
  <inkml:trace contextRef="#ctx0" brushRef="#br0" timeOffset="95128.39">8633 8178 3104 0,'0'0'3041'0,"0"0"-1481"16,0 0 8-16,0 0-495 15,0 0 15-15,0 0-168 16,4-15-376-16,-4 15-296 16,0 6-240-1,0 13 8-15,0 13 376 16,0 19 32-16,0 21 169 0,0 21-33 16,0 9-88-16,5-4-64 0,6-6 72 15,-3-3-128-15,5-13-152 16,-2-9-136-16,-3-17-8 0,-4-9 0 31,5 11-56-31,-2-2-8 16,1 1-256-16,-8-10-528 0,0-6-1248 15,0-16 623-15,0-9-3368 0</inkml:trace>
  <inkml:trace contextRef="#ctx0" brushRef="#br0" timeOffset="95499.52">7645 8667 8145 0,'0'0'1545'0,"0"0"-641"16,0 0-424 0,0 0-184-16,0 0 304 15,0 0-8-15,0 0 136 0,140-25 41 16,-48 15 15-16,35-5-32 0,17-1 160 31,2 0-152-31,-6 6-152 16,-16 7-264-16,-12 0-144 0,-25 3-120 15,-19 0-72-15,-24 0 0 16,-13 0-8-16,5 0-168 0,-8 6-664 16,0 7-856-16,-8-4-889 15,-8 4-1944-15</inkml:trace>
  <inkml:trace contextRef="#ctx0" brushRef="#br0" timeOffset="95856.53">7813 9004 7537 0,'0'0'2209'16,"0"0"-1641"-16,0 0-416 15,0 0 56 1,0 0 888-16,0 0 56 16,83 0-208-16,-39 0-127 15,12 0-177-15,20 0-112 0,27-3 96 16,33-6-176-16,12-1-152 0,3 0-48 16,-16-2-120-1,-19 2-32-15,-13 0-96 16,-19-2 8-16,-28 9-8 15,-16-4-352-15,-16 4-120 16,-5 0-440-16,-6 0-784 0,-10 0-441 16,-3-4-3824-16</inkml:trace>
  <inkml:trace contextRef="#ctx0" brushRef="#br0" timeOffset="97433.3">7793 8442 9394 0,'0'0'2680'0,"0"0"-744"16,0 0-1023-16,0 0-473 0,0 0 112 16,4-3-40-16,8 3-272 0,7-3-120 15,2-1-56-15,3 1-56 16,-5 3-8-16,1 0-536 31,1-3-952-31,2-6-441 0,-7 2-1079 16,-4-6-3114-16</inkml:trace>
  <inkml:trace contextRef="#ctx0" brushRef="#br0" timeOffset="97617.48">7988 8274 6569 0,'0'0'2520'0,"0"0"-1543"16,0 0-297-1,0 0 240-15,0 0-168 0,0 0-320 16,0 3-256-16,0 10-96 0,0 5 352 15,-4 8-56 1,-4 3-239 0,0 3-33-16,0 15-104 0,0-9-1305 15,0-6-2920-15</inkml:trace>
  <inkml:trace contextRef="#ctx0" brushRef="#br0" timeOffset="98054.19">7868 8832 8665 0,'0'0'2793'16,"0"0"-1665"-16,0 0-288 0,0 0-15 16,0 0 23-16,0 0-456 15,0 0-104-15,97-28-136 0,-69 25-96 16,-9 3-56-16,5 0-120 16,-9 0-1248-16,2-4-689 0,-6 4-1168 15,2-6-2952-15</inkml:trace>
  <inkml:trace contextRef="#ctx0" brushRef="#br0" timeOffset="98241.71">8116 8693 7361 0,'0'0'4033'16,"0"0"-2969"-16,0 0-432 15,0 0-144-15,0 0-104 0,0 0-231 16,0 13-153-16,0 2 96 15,0 8-40-15,0 5-8 16,0 1-48-16,-13 15-689 0,6-6-1375 31,-1-6-5202-31</inkml:trace>
  <inkml:trace contextRef="#ctx0" brushRef="#br0" timeOffset="98632.36">7933 9188 4961 0,'0'0'5233'0,"0"0"-4169"16,0 0-304-16,0 0-192 15,0 0 360-15,0 0-247 0,103-31-449 32,-79 27-8-32,4 1-224 15,0-3-1225-15,-9 2-1223 16,-2-2-4826-16</inkml:trace>
  <inkml:trace contextRef="#ctx0" brushRef="#br0" timeOffset="98815.56">8139 9064 6449 0,'0'0'4009'0,"0"0"-3241"0,0 0-552 15,0 0-200-15,0 0 376 16,0 0 304-16,0 0-248 16,0 83-144-16,-4-51-144 15,-3 3-160-15,-1 6-336 16,-1-10-1680-16,1-5-3761 15</inkml:trace>
  <inkml:trace contextRef="#ctx0" brushRef="#br0" timeOffset="99532.94">8363 8267 5905 0,'0'0'2984'0,"0"0"-1303"16,0 0-505-16,0 0 56 15,0 0 249-15,0 0-425 0,0 0-656 31,-5 0-296-31,5 16-56 16,-4 7-24-16,4 5-24 16,0 1 96-16,0-1-96 0,4-2 64 15,13-4-56-15,-2-10-8 32,5-2 8-32,1-7 40 0,-2-3 48 0,1-3-48 15,-8-13-48-15,0-6 48 16,-8-4 72-16,-4-2-64 15,0-1 32-15,0 4 48 0,-11 6 32 16,-2 9-24 0,1 10-144-1,-4 0-464-15,-3 20-496 16,-5 21-1081-16,-1 3-1191 16,10-6-6418-16</inkml:trace>
  <inkml:trace contextRef="#ctx0" brushRef="#br0" timeOffset="99899.03">8350 8775 808 0,'0'0'9370'15,"0"0"-8210"-15,0 0-1032 16,0 0-112-16,0 0 144 0,-3 57 24 16,3-34-32-16,0-1-32 15,0-3-112-15,0-3 0 32,3-7 0-32,10-2-8 0,-9-7 8 15,7 0 8-15,-3-3 64 0,5-13-80 16,-6-7 48-16,1-2 104 0,-4-4 312 15,-4 1 48-15,0-1 241 16,0 7 135 0,0 3-448-1,0 10-224-15,0 5-216 0,0 4-144 16,-8 4-1425-16,-7 31 625 0,-2-7-1008 16,6 4-3753-16</inkml:trace>
  <inkml:trace contextRef="#ctx0" brushRef="#br0" timeOffset="100313.13">8427 9277 7617 0,'0'0'1696'16,"0"0"-1231"-16,0 0-137 15,0 0-160-15,0 0-152 0,11 80 96 16,6-71-8-16,2-3 64 15,9-6 0 1,0 0 104-16,0-9-168 16,4-7-48-16,-4-13 64 0,-9 1 560 15,-3-4-48-15,-12 0 488 16,0 0 201-16,-4 7-345 0,-8 3-240 0,-8 9-432 31,-3 7-304-31,-13 6-272 16,4 6-1392-16,4 7-2185 0</inkml:trace>
  <inkml:trace contextRef="#ctx0" brushRef="#br0" timeOffset="107415.5">8785 8334 4256 0,'0'0'5274'0,"0"-3"-3466"0,0 3-1104 0,0-3-432 16,0 3-144-16,0 0 184 15,7 0 432-15,6 0 33 16,7-3-217-16,3 3-208 0,-2-4-128 16,-1 4-136-16,-5 0-40 15,-2-3-48-15,-5 3 64 0,-5 0-64 16,-3-3-880-16,0 3-929 0,0-3-1199 16</inkml:trace>
  <inkml:trace contextRef="#ctx0" brushRef="#br0" timeOffset="107630.25">8976 8134 8409 0,'0'0'2233'0,"0"0"-1241"15,0 0-624-15,0 0-168 0,0 0-48 16,0 0 8-16,0 0 192 31,0 0 136-31,0 70-208 16,0-38-96-16,0 3-88 0,-12 0-96 15,1 6-624-15,2-6-1304 16,1-10-5234-16</inkml:trace>
  <inkml:trace contextRef="#ctx0" brushRef="#br0" timeOffset="108239.24">8837 8766 5337 0,'0'0'5585'16,"0"0"-4553"-16,0 0-728 0,0 0-184 15,0 0 16 1,0 0 392-16,0 0 344 16,0 0-55-16,35 0-313 0,-10-3-96 15,-1 0-112-15,-5-4-72 16,1 4-112-16,-4 0-96 15,-8 0-16 1,0-1-400-16,0 4-920 16,-8-6-537-16,0 3-2448 0,0-3-1728 15</inkml:trace>
  <inkml:trace contextRef="#ctx0" brushRef="#br0" timeOffset="108412.39">9004 8671 7633 0,'0'0'2393'15,"0"0"-993"-15,0 0-464 0,0 0-40 16,0 0 129-16,0 0-369 16,0 0-384-16,0 3-272 15,0 9 64-15,0 5 24 0,0 5-16 32,0 0-16-32,-4 16-56 15,-12-6-1424-15,4-4-1649 0</inkml:trace>
  <inkml:trace contextRef="#ctx0" brushRef="#br0" timeOffset="109001.35">8869 9147 56 0,'0'0'9330'0,"0"0"-7906"16,0 0-808-16,0 0-232 15,0 0 256-15,0 0 208 0,0 0-360 31,84-16-183-31,-65 16-137 16,1 0-80-16,-3-3-88 0,-6 3-176 16,1 0-609-16,4-7-351 15,-8 4-1336-15,-1-3-3338 0</inkml:trace>
  <inkml:trace contextRef="#ctx0" brushRef="#br0" timeOffset="109270.28">9080 9036 7209 0,'0'0'3121'0,"0"0"-2225"0,0 0-720 15,0 0-120 1,0 0 664 0,0 0-56-16,0 0-224 15,0 76-104-15,0-57-248 0,0 0-88 16,0 3-320-16,-4-2-984 0,0-8-3041 16</inkml:trace>
  <inkml:trace contextRef="#ctx0" brushRef="#br0" timeOffset="110954.92">10382 8340 6185 0,'0'0'1376'0,"0"0"745"15,0 0 79-15,0 0-408 0,0 0-151 16,0 0-233-16,0 0-336 16,0 0-208-16,0 0-199 0,0 0-97 15,0 0-112-15,25-2-184 16,6-8-72-16,22 3-48 31,6-2-88-31,9 3-64 0,-8 2-168 16,-13 4-536-16,-11 0-640 15,-36 16-1113-15,0 4-1448 0,-27-2 800 16</inkml:trace>
  <inkml:trace contextRef="#ctx0" brushRef="#br0" timeOffset="111125.98">10446 8506 7681 0,'0'0'1865'0,"0"0"-1289"0,0 0-40 15,116 0-96 1,-64-7-48 0,8 1-168-16,15-1-224 0,28-8-480 15,-15 2-1545-15,-8 0-5384 16</inkml:trace>
  <inkml:trace contextRef="#ctx0" brushRef="#br0" timeOffset="111428.38">11877 7823 10442 0,'0'0'2080'0,"0"0"-880"0,0 0-519 31,0 0-169-31,0 0-208 16,0 0-160-16,0 0 592 0,0 0 96 15,47 89-320-15,-34-54-56 16,2 6-112-16,2 3-96 16,-2 4-144-16,-2 0-56 0,-2 6-32 31,-7 0 40-31,0-4-56 16,0-5-448-16,-4-7-352 0,0-12-776 15,0-17-777-15,0-6-2136 0,0-3-3496 16</inkml:trace>
  <inkml:trace contextRef="#ctx0" brushRef="#br0" timeOffset="111652.09">11709 7912 4176 0,'0'0'4329'0,"0"0"-3208"15,0 0-505 1,0 0-408-16,0 0 120 15,0 0 832-15,0 0-392 16,52-76-312-16,-20 69-344 0,8-2-40 16,8 2-72-16,8 4 0 31,4 0-368-31,3 3-656 0,-15 3-1152 16,-20 7-1961-16</inkml:trace>
  <inkml:trace contextRef="#ctx0" brushRef="#br0" timeOffset="111898.91">11677 8407 6993 0,'0'0'1840'0,"0"0"-1352"16,0 0 377-16,88 10 399 15,-32-10-160 1,4 0 272-16,4-7-399 16,7-6-537-16,5 4-288 15,-4-4-152-15,12-6-1344 0,-25 10-849 16,-11-4-2256-16</inkml:trace>
  <inkml:trace contextRef="#ctx0" brushRef="#br0" timeOffset="112618.38">12426 8137 10066 0,'0'0'2456'0,"0"0"-1480"15,0 0-976-15,0 0 8 16,0 0-8-16,0 38 136 16,0-12 32-16,0-4-40 0,0 0-128 15,5-3 8-15,14-6 40 16,5-4-48-16,4-9-88 16,4 0-272-16,4-12-120 15,-8-11 16-15,-4-8 384 16,-5-1 80-16,-6-6 216 15,-9 3 184-15,0 6 224 0,-4 7 385 32,0 9 223-32,0 4-152 0,0 9-400 15,0 0-680-15,0 7-312 16,0 11 64-16,0 8 160 16,0 9 88-16,0 6-8 0,3 7 8 15,6-1 40-15,6 4-40 16,2 6 8-16,-2 0-8 0,2 0 0 31,-6 4 40-31,-11 2-40 16,0 1-488-16,-7 0 336 15,-21-5 104-15,-8-5-512 0,-1-12 296 16,-2-14 208-16,-5-15 56 16,4-13 504-16,0 0 168 0,8-22-16 15,12-10 184 1,12-12-103-16,8-17-73 15,49-28-224-15,38-15-272 16,17-7-168-16,4 12-680 0,-29 33-1617 16,-31 24-4032-16</inkml:trace>
  <inkml:trace contextRef="#ctx0" brushRef="#br0" timeOffset="125526.44">15064 5654 7513 0,'0'-3'2369'16,"0"0"-1049"-1,0 0-784-15,0 3-280 0,0-3 120 16,13 3 736-16,18-7-399 16,28 4-409-16,45 0 24 15,63 3 96-15,45 0 24 0,35 0 0 16,16 16 120 0,0-4-120-16,19 1-128 15,-3 3-80-15,-19-3-112 0,-25-1-32 16,-40-2-88-16,-56 0-8 15,-47-7 0-15,-40 3 8 16,-24-3-8-16,-8 0-104 0,-12-3-352 31,-8 4-592-31,-72-4-1040 0,-8 0-81 32,-23 0-4280-32</inkml:trace>
  <inkml:trace contextRef="#ctx0" brushRef="#br0" timeOffset="125998.6">14961 5629 7481 0,'0'0'1864'0,"0"0"-191"0,0 0-929 15,0 0-528-15,0 0-216 16,-20 0-144-16,16 28 144 15,-8 24 240-15,0 33 168 0,-4 48 56 32,7 20-8-32,9 9 257 0,0 3-17 15,21-16-56-15,11 4-32 16,3 5-200-16,6 4-136 16,-6-6 0-16,-3-7-64 0,-8-12-56 15,-8-20-40-15,-5-9-48 31,-2-22 8-31,-5-23-8 0,0-19-64 16,0-8-272-16,0-1-336 16,-4 0-696-16,0-1-849 15,0-12-2088-15,0-9-2464 0</inkml:trace>
  <inkml:trace contextRef="#ctx0" brushRef="#br0" timeOffset="126306.41">15008 8067 6121 0,'0'0'2400'0,"0"0"-1247"16,0 0-369-16,104 0 496 0,-28-9 264 16,35-4 49-16,49-6-401 15,27 3-240-15,16 3-152 16,0 1-232-16,-7 5-280 0,-1-2-119 31,0-4-81-31,-16 4 8 16,-7-4-88-16,-21 7 40 0,-23 3-40 15,-25 3-8-15,-19 0-48 16,-24 0 0-16,-21 0-313 0,-7 0-407 16,20 0-752-16,-12-7-1377 31,-1-5-2728-31</inkml:trace>
  <inkml:trace contextRef="#ctx0" brushRef="#br0" timeOffset="126773.19">18120 5927 1256 0,'0'0'7345'0,"0"0"-4920"0,0 0-1385 31,0 0-840-31,0 0-144 16,0 0 216-16,-28 77 224 16,16-20 320-16,5 22 17 0,-1 23-185 15,-1 12 16-15,1 10-168 0,1 6-24 16,-1 0-48-16,-5 10-96 31,-2 6-136-31,-1 0-184 16,4-10 64-16,3-8-72 0,5-21 8 15,4-8 0-15,4-26 0 16,5-16 8-16,-5-19 32 0,0-3-48 16,-4-6-88-16,0 3-464 31,-12-4-1048-31,-12-12-1209 0,-8-13-5344 16</inkml:trace>
  <inkml:trace contextRef="#ctx0" brushRef="#br0" timeOffset="127647.71">14192 7074 10882 0,'0'0'1728'16,"0"0"481"-16,0 0-1145 0,0 0-312 15,0 0 16-15,0 0-448 16,0 0-320-16,24-20 0 0,-9 37-16 0,6-2 8 16,3 11-88-16,-5-1 96 31,1 1-96-31,-8-4-208 15,-4-3-240-15,0-6-136 0,-4-4-168 32,-4-9 48-32,0 0 784 0,0-6 16 15,8-19 16-15,0-11-16 16,0-5 0-16,8-3 32 16,0 5 176-16,-4 11 312 0,-1 12 40 15,-2 7 48-15,-5 9-424 16,7 6-184-16,-3 16-112 0,5 10 112 15,-6 3 0-15,1 3 8 16,-3 0 0 0,-1-9 0-1,-4-7 0-15,0-13 8 0,0-5 0 16,4-4 168-16,-1-20 152 16,5-14-336-16,5-11-72 0,2-9-32 15,5 0 104-15,-4 7 104 16,0 12 152-1,-8 9 104-15,0 17 88 16,0 9-448-16,0 6 0 0,8 19-72 16,0 14 72-16,12 21-8 15,0 23 8-15,0 15-248 0,-9-16-1984 16,-2-18-3922-16</inkml:trace>
  <inkml:trace contextRef="#ctx0" brushRef="#br0" timeOffset="128203.45">16024 8128 6809 0,'0'0'8626'16,"0"0"-7058"-16,0 0-1424 16,0 0-136-16,0 0 0 15,0 0 48-15,64 121-48 16,-48-68 0-16,-4 1-8 16,0-6 0-16,-4-7-344 15,-4-12-488-15,0-13-200 0,-4-13-25 16,7-3 1057-16,2-13 401 15,10-28-401-15,9-7 8 16,4-5 248 0,4-8 248-16,-3 16 376 15,-6 8 24-15,1 14 64 0,-4 14-240 16,-4 9-391-16,4 12-329 16,-1 20 56-16,5 10-56 15,-3 5 72-15,-5 10-80 0,-12 16-168 31,-8-13-1841-31,0-12-3936 0</inkml:trace>
  <inkml:trace contextRef="#ctx0" brushRef="#br0" timeOffset="142110.81">15208 5902 3168 0,'0'0'168'0,"0"0"4049"0,0 0-2689 31,0 0-391-31,0 0-177 16,0 0-136-16,0 0-152 0,0 0-192 16,0 0-224-16,0 0-152 15,0 0-104-15,0 0-80 16,-4 7 72-16,-5 2 0 0,-2 4 8 16,3-1 0-1,-1 1 0-15,5-3 0 16,4-1-16-16,0-6-40 0,0 4 40 15,9-4-40-15,3-3 56 16,-1 0 0-16,6 0-16 16,-6-10-64-16,-2-2 72 15,-5-4 0 1,-4 0 8-16,0 0-8 0,-4 3 8 16,-9 4 8-16,2 2-8 0,-6 4 0 15,10 3 0-15,-5 0-64 16,3 10-40-16,6 3 24 15,-1 5 72 1,4-2-56-16,0 4 56 16,0-8 8-16,7 1-8 15,2-7 0-15,3-6 8 0,-5 0 8 16,2 0-8-16,-1-13 16 16,-4 0 32-16,-4-2 8 0,0 2 120 31,0 0 0-31,-4 1-16 15,-9 6-64-15,2 2-96 0,-1 4-96 16,0 0-288-16,-4 26-352 16,7-4-856-16,9 0-1257 0</inkml:trace>
  <inkml:trace contextRef="#ctx0" brushRef="#br0" timeOffset="142891.85">15511 5899 1536 0,'0'0'3096'16,"0"0"-1831"-16,0 0-513 16,0 0-208-16,0 0 520 0,-28-13-48 31,24 13-343-31,4-3 223 16,0 3 56-16,-5 0-280 0,5 0-312 0,-4 0-240 15,-3 3-120-15,-5 7 0 16,-1 5-24-16,2 1 16 15,-1 7-48-15,4-5 40 16,8 2 8 0,0-1-48-16,0-6-80 15,16-4 96-15,-1-6 40 0,6-3 8 0,-1-3-8 16,-5-10-16-16,-2-6-64 16,-5 3 80-16,-8-2 8 15,0 5 184 1,0 3-40-16,-13 4-24 31,2 3-120-31,-1 3-8 16,3 0-8-16,2 9-72 0,3 1 8 15,0 3-64-15,4-1-32 16,0 1 24-16,4-10 16 0,3 0 64 16,10-3 64-16,-2 0 8 15,2-6-8-15,-6-7 0 16,-7-3 0-16,0 0 0 0,-4 7 48 15,0-1 104-15,-12 7-112 16,-3 3-40-16,-1 0-96 0,-1 10 88 31,6 5-328-31,11 14-552 16,0-4-816-16,0-3-1097 0</inkml:trace>
  <inkml:trace contextRef="#ctx0" brushRef="#br0" timeOffset="143526.97">15869 5905 1192 0,'0'0'5657'16,"0"0"-4201"-16,0 0-888 0,0 0-408 0,0 0-64 16,0 0 64-16,-32 16-31 15,28-3-17-15,0-4-40 0,4 4-64 16,0-3 56-1,0-1-56 1,8-3 16-16,4-2-16 16,8-1 8-16,-4-3-16 0,3 0 0 15,-6 0-8-15,-5-10 8 16,-4 4 0-16,-4 0 8 16,0-1 352-16,-16-2 80 15,0 5-56-15,-8-2 56 16,0 3 96-16,8 0-120 15,1 3-88-15,6 0-104 0,9 0-144 16,0 0-80-16,0 0-120 16,0 0-192-1,0 0-224-15,0 0 184 16,16 3-288-16,-4 3-784 16,4-6-2617-16</inkml:trace>
  <inkml:trace contextRef="#ctx0" brushRef="#br0" timeOffset="143720.6">16479 6022 2904 0,'0'0'5905'15,"0"0"-4800"1,0 0-633-16,0 0-344 15,0 0-128-15,0 0 0 16,0 0-672-16,0 0-1409 0,-4 32-1968 16</inkml:trace>
  <inkml:trace contextRef="#ctx0" brushRef="#br0" timeOffset="143887.13">16673 6194 1880 0,'0'0'3889'15,"0"0"-2129"-15,0 0-1176 16,0 0-376 0,0 0-128-16,0 0-80 15,0 0-392-15,49 6-936 16,-38-2-2785-16</inkml:trace>
  <inkml:trace contextRef="#ctx0" brushRef="#br0" timeOffset="148194.87">16037 6743 5233 0,'0'0'2336'0,"0"0"-800"0,0 0-327 31,0 0-145-31,0 0 32 16,0-12 136-16,0 12-287 0,0 0-497 31,0 0-200-31,0 0-152 16,0 0-88-16,-13 9 72 0,-6 4 48 15,-1 6 40-15,-5 3-88 16,10 7-32-16,-5 0-48 16,8-1 16-16,8 3-16 0,4-2 0 15,0 3 8-15,0-4-8 16,16-2 0-16,4-4 8 16,4-3 0-16,3-3-8 0,1-6 0 0,8-4-408 15,0-6-1425 1,-4 0-1143-1,-9-10-4234-15</inkml:trace>
  <inkml:trace contextRef="#ctx0" brushRef="#br0" timeOffset="148528.87">16287 6886 2784 0,'0'0'4529'16,"0"0"-3193"-16,0 0-712 16,0 0-239-16,0 0 311 15,0 0-200-15,21 20-32 0,-17-8-168 31,-1 1-112-31,-3 6 80 16,0 0-96-16,0 0-80 0,0 3-24 16,-7 0-8-16,-6 0-48 15,5 1-8-15,1-7-384 16,-2 0-952-16,1-4-897 0,8-5-2728 0</inkml:trace>
  <inkml:trace contextRef="#ctx0" brushRef="#br0" timeOffset="149393.74">16395 6797 4456 0,'0'0'1657'0,"0"0"695"15,0 0-1175-15,0 0-1 16,0 0 48-16,0 0-256 16,0 0-136-16,0-9-223 0,0 9-41 31,0 0-96-31,0 0-240 16,-8 3-168-16,-12 10 72 0,0 6 168 0,-4 0-160 15,4 6-80-15,4 1-64 16,9-1 48-16,2 0-48 15,5 4-8-15,0-4-40 16,9 1 48 0,15-4 8-16,3 0-8 15,9-9-128-15,0-4-600 0,11-9-889 0,-2 0-735 16,-17-9-2601-16</inkml:trace>
  <inkml:trace contextRef="#ctx0" brushRef="#br0" timeOffset="149788.67">16447 6518 7985 0,'0'0'1553'16,"0"0"-1041"-16,0 0-512 0,0 0 0 31,0 0 8-31,0 0 216 0,0 0-120 16,0 82-24 0,0-65-24-16,0-5-48 0,0-2-8 0,0-7 0 15,4-3 8-15,3 0 88 16,6 0 56-16,-5-13-72 15,-5 1 40 1,1-5 32-16,-4 2 296 16,0 2 104-16,-7 4 24 15,-1 2 88-15,-5 7-400 0,2 0-264 0,-1 13-208 16,3 25-192-16,6-6-680 16,3-1-1697-16</inkml:trace>
  <inkml:trace contextRef="#ctx0" brushRef="#br0" timeOffset="150040.49">16750 6959 8129 0,'0'0'1313'0,"0"0"-977"32,0 0-168-32,0 0 416 15,0 0 216-15,0 0-360 16,0 0-88-16,0 86-200 0,-13-67-40 0,2-3-112 16,-10 0-624-16,2-3-1224 15,6-4-2169-15</inkml:trace>
  <inkml:trace contextRef="#ctx0" brushRef="#br0" timeOffset="150246.2">16873 6896 6385 0,'0'0'2200'0,"0"0"-2096"15,0 0 288-15,0 0-71 0,103-3 343 16,-67-1-632-16,5-2-32 16,-13 0-1121-1,-9-1-1839-15</inkml:trace>
  <inkml:trace contextRef="#ctx0" brushRef="#br0" timeOffset="150471.76">16913 6969 2832 0,'0'0'2321'0,"0"0"-265"15,0 0-280-15,0 0-431 0,0 0-361 16,52 73-224-16,-41-54-272 16,-3 0-8-16,-3 0-64 0,-5 3-168 15,0-3-72 1,-5 0-40-16,-10 0-39 15,-9-2-97-15,-1-8-801 16,-14-9-375-16,7 0-1633 0,4 0-4392 16</inkml:trace>
  <inkml:trace contextRef="#ctx0" brushRef="#br0" timeOffset="150837.51">16945 6718 5937 0,'0'0'2752'0,"0"0"-1303"15,0 0-585-15,0 0-24 16,0 0-40-16,0 0-576 0,0 0-224 16,-12-9-80-16,4 21 72 15,0 1-8-15,4-1-56 0,4 5 64 31,0-8-48-31,0 1-96 16,0-4-232-16,4-6 48 16,-1 0 64-16,2 0 272 0,-5 0 312 15,0-3-8-15,0-10 80 16,0 0-136-16,-8 4 64 16,-4-1 344-1,4 1-167-15,0 9-161 0,0 0-328 16,0 0-184-16,0 9 8 15,5 4-713-15,3 9-671 0,7-6-1177 16,9-3-5968-16</inkml:trace>
  <inkml:trace contextRef="#ctx0" brushRef="#br0" timeOffset="151143.73">17156 6635 7881 0,'0'0'3241'0,"0"0"-865"0,0 0-1415 16,0 0-601-16,0 0-232 16,0 0 80-16,0 0 536 31,0 0-264-31,103 86-152 0,-75-54-152 15,0 3-48-15,-8 0-64 16,-8 0-56-16,-3 6-8 0,-9 0 0 16,-9 7-152-16,-38 22-784 15,6-10-1617-15,-2-9-4936 0</inkml:trace>
  <inkml:trace contextRef="#ctx0" brushRef="#br0" timeOffset="152398.39">16200 7499 6585 0,'0'0'3169'16,"0"0"-1545"-16,0 0-696 31,0 0 280-31,0 0 177 15,0 0-833-15,-21 0-272 0,18 0-96 16,-1-10 56-16,0 1-56 0,4-7-128 16,0 0 16-16,8-6-80 15,4 0 8-15,7 0 0 32,2 3-112-32,-1 3 112 0,3 6-96 15,1 4 88-15,0 6 0 16,4 0 8-16,-4 0-64 0,0 12 64 15,4 4 56-15,-4 0-56 16,-4 0-144-16,3 3 16 16,-3-3-64-1,5 0-232-15,-5-4-192 0,-1-2-97 16,1-3-15 0,-4-4-224-16,-4-3 136 0,-4 0-160 15,-8-7 720-15,4-8-32 0,-4-5 240 16,0-2 48-1,0 0 288 1,0 3 200-16,-4 0 216 0,4 9 88 16,0 1-184-16,0 6 80 15,0 3-296-15,0 0-392 0,0 0-288 0,0 9 216 16,8 4 72 0,-4 2 0-1,-1-2-136-15,2 0-96 16,-1 0-72-16,0-7-176 0,0 4-112 15,0-4-232-15,0 0 312 16,-4-2 40-16,0-1-369 16,0 0 369-16,0-3 112 0,0 0 144 31,0 0 160-31,0-6 56 0,0-7 168 16,0 0 192-16,3-2-80 15,10-2 40-15,2 2 225 16,2 5-185-16,-6 4 224 0,2 6-56 15,2 0-200-15,-2 0-208 32,2 16-120-32,2-1 96 0,2 4-88 15,9-3 72-15,0 3 16 16,8-6-40-16,3-4 64 16,6-5-8-16,-2-1 16 0,1-3-56 0,-4 0-72 15,-12-9 0 1,0-4 48-1,-13-3 32-15,-2-3 64 0,-1-10-16 16,-9 1-72-16,1 5 16 16,1-2-64-16,-5 12 64 15,0 4-72-15,0 9-504 0,0 0-2552 16,-9 6-1762-16</inkml:trace>
  <inkml:trace contextRef="#ctx0" brushRef="#br0" timeOffset="180538.7">6773 12312 5033 0,'4'-9'2152'0,"0"-4"-456"15,-1 3-711-15,1-2-65 16,-4 6 16-16,5 2 680 16,-5 1 121-16,0 3-721 0,0 0-440 15,0 0-248-15,0 0-160 16,0 0-88 0,0 3-80-16,0 13-80 15,-5 16 80-15,-10 22 320 0,-13 29-40 16,-8 28-32-16,1 9 40 15,3-18-96-15,4-26-40 0,15-35-47 16,2-2-9 0,-6-2-80-1,6 5-8-15,-5 2 0 0,4-12 64 16,0-3-72-16,3-11-160 0,2-5-609 16,-9-13-575-16,4 0-944 15,0-3-577-15</inkml:trace>
  <inkml:trace contextRef="#ctx0" brushRef="#br0" timeOffset="180934.34">6343 12217 8145 0,'0'0'1833'0,"0"0"-481"16,0 0-800-16,0 0-136 31,0 0-80-31,0 0-80 0,0 0-104 16,0 0 8-16,-12 9 8 0,55-2 424 15,41-7 689-15,59-3 87 16,37-19-192-16,16-7-416 0,-18 4-143 0,-38 6-209 31,-45 9-184-15,-35 7-216-16,-28 0 0 15,-20 3 0-15,-4 0-8 0,-4 0-96 0,-4 0 8 16,-4 0 80-16,-20 3-192 16,-11 13-240-16,-29 9-889 0,12 1-1631 31,12-7-3106-31</inkml:trace>
  <inkml:trace contextRef="#ctx0" brushRef="#br0" timeOffset="181521.87">7733 12627 11762 0,'0'0'2801'16,"0"0"-1337"-16,0 0-936 0,0 0-120 15,0 0 416-15,-4 0-64 16,4 0-311-16,12 0-201 0,8 0 8 15,12-10-8-15,11 1-56 32,9-4-80-32,4 0-64 15,-4 0-48-15,3 4-192 0,-6 3-584 16,-6 2-905-16,-15 4-2520 0,-15 0-2112 16</inkml:trace>
  <inkml:trace contextRef="#ctx0" brushRef="#br0" timeOffset="181715.1">7741 12852 12050 0,'0'0'4705'0,"0"0"-3921"16,0 0-648-16,0 0-24 15,112 0 600-15,-60-3 217 16,8 0-417-16,11 0-168 0,0 3-344 15,34 0-216-15,-26 0-2425 16,-12-4-8273-16</inkml:trace>
  <inkml:trace contextRef="#ctx0" brushRef="#br0" timeOffset="183159.99">10717 11525 9337 0,'0'0'1601'0,"0"0"-873"0,0 0-600 31,0 0-112-31,0 0 88 15,0 0 200-15,-80-3-96 0,41 3-48 16,-5 0 144-16,-8 3 176 16,0 0-40-16,-8-3 57 0,-3 3-193 15,3 1-128-15,0-2-48 16,5 2 24 0,10 2 32-16,10-3 8 15,11 4-80-15,8-1-48 0,9 0-64 16,-2 1 0-16,5-1 0 15,4 4 0-15,0 2 8 16,0 4-8-16,0 3 16 16,0 0 56-1,0 7 0-15,0 2 80 0,0 4 72 16,0 0 192-16,0 6 24 0,0 3-88 16,0 7-192-16,0 6-16 15,0 15 80-15,-4 20 200 16,-4 17-15-1,-8 1-153-15,1 1-8 16,2-3-64-16,1-13 0 0,5 3-16 31,-2 4 72-31,9-4-24 16,-4 4-24-16,4-1-40 16,0 0-80-16,-4 4 128 0,-3 6-128 15,-1-1 48-15,-9 11-56 16,6 3-64-16,-6 3 0 0,6 2 56 15,-6 2-48-15,2-4-8 16,-1-4 72-16,8-6-72 16,0-5 0-16,-4-8-8 0,4 0-8 31,-4-2-32-31,4-4 0 0,0-6 48 16,0-6 64-16,8-4-64 0,0 4 8 15,0-13 48-15,0-13 8 16,4-13-56-16,13-6-8 15,2 7 8-15,9 3 8 16,7 5-16 0,6-5-80-16,10-7 24 15,22-3-160-15,26-9 136 0,32-13-104 16,13-16-336-16,-5-16 360 0,-7-25-392 16,-49 6-1089-16,-19-7-4080 15</inkml:trace>
  <inkml:trace contextRef="#ctx0" brushRef="#br0" timeOffset="184766.88">13590 11436 9554 0,'0'0'2576'0,"0"0"-455"0,0 0-881 16,0 0-360-16,0-10-8 16,0 10-192-1,0 0-280-15,0 0-256 16,0 4-144-16,0 12 8 0,0 9 48 16,-8 10 128-16,-4 16 89 15,-4 3-25-15,1 6-32 0,-2 1-96 16,2 2-40-16,-2-6-16 31,6 0-56-31,2-3 8 0,1-3-8 16,4-10 24-16,4-3-32 15,-3-9-392-15,3-10-433 0,-4-10-983 16,0-5-2209-16,-1-4-2912 0</inkml:trace>
  <inkml:trace contextRef="#ctx0" brushRef="#br0" timeOffset="185082.01">13251 11395 10506 0,'0'0'1824'15,"0"0"209"-15,0 0-1177 16,0 0-624 0,0 0-128-1,0 0 48-15,0 0 424 0,152-6 272 0,-48 2-320 16,-1 1-160-16,-15 0-224 16,-32 0-144-16,-17 3-16 0,-3 0-1024 15,-4 0-1080-15,-16 19-609 31,-12-3-1608-31,-4 3-1224 16</inkml:trace>
  <inkml:trace contextRef="#ctx0" brushRef="#br0" timeOffset="185349.54">13176 12191 10058 0,'0'0'3872'0,"0"0"-2639"31,0 0-585-31,0 0-200 0,0 0 72 0,0 0 8 16,0 0 360-16,119 4-279 15,-19-4-161-15,23 0-208 0,5-13-136 16,-20-3-104-16,-33 7-336 15,-15-7-1449 1,-24 3-2768 0,-5 0-4537-16</inkml:trace>
  <inkml:trace contextRef="#ctx0" brushRef="#br0" timeOffset="186025.24">14555 11223 2760 0,'0'0'8106'0,"0"0"-6082"31,0 0-647-31,0 0-817 0,0 0 88 16,0 0 464-16,-112 48 88 15,52 6-392-15,-4 25-247 16,0 23-89-16,9 12-104 0,19-9-128 15,24-13-72-15,12-16 64 32,16-12-120-32,12-13-104 0,3-10 64 15,9-6-24-15,16 3-48 16,4-3-56-16,32-7-360 0,-17-9-1369 16,-11-15-3672-16</inkml:trace>
  <inkml:trace contextRef="#ctx0" brushRef="#br0" timeOffset="186515.75">14881 11623 8953 0,'0'0'2745'0,"0"0"-505"0,0 0-615 15,0 0-217 1,0 0-464-16,0 0-496 0,0 0-264 0,0 13-184 16,0 9 177-1,0 4 7 1,0 5-16-16,0 1-24 0,7 0-48 15,2 3-88-15,3-3 56 16,4 0-56-16,-4-4 0 16,8 1-8-16,-1-10-360 0,17-4-649 15,-3-5-919 1,-1-10-2449-16</inkml:trace>
  <inkml:trace contextRef="#ctx0" brushRef="#br0" timeOffset="186880.22">15028 11290 8345 0,'0'0'2753'16,"0"0"-1073"-16,0 0-984 16,0 0-392-16,0 0-80 15,0 0-87-15,-32 29-129 0,32-13 0 16,0-7-8-16,0 1 0 16,0-4-96-1,8-6 96-15,0 0 168 0,1-3 64 16,-6-13-136-16,-3 0-24 15,0-3 440-15,0 3-80 16,0 4-64-16,-3 2-72 0,-10 10-296 16,-6 3-592-1,-1 16-1377-15,4-3-4432 16</inkml:trace>
  <inkml:trace contextRef="#ctx0" brushRef="#br0" timeOffset="187878.19">13928 12306 8329 0,'0'0'2961'0,"0"0"-753"0,0 0-791 15,0 0 199-15,0 0-320 16,0 0-632-16,0 0-343 0,0 0-193 16,0-9-120-16,0 9 8 31,13 0 64-31,-1 3-64 0,-1 6-16 16,5 4 8-16,-4 3-8 0,1 6 0 15,-6-3 0-15,-3 3 0 16,-4 0 0-16,0-2 0 15,-4-1 0 1,-7-1 8-16,-6-1-8 16,-3-5 0-16,5-2 0 0,-2-4-168 15,6-6-33-15,7 0-39 16,4 0 96-16,0-13-784 0,8-9-656 16,16-6-24-16,7-7-1 0,5-1 305 31,4 5 472-31,-4 6 712 15,-9 5 120-15,-2 8 544 16,-13 6 144-16,-4-1-24 0,-4 4 920 16,-4 3 161-16,0 0-329 0,0 0-528 15,0 0-368-15,0 0-296 32,-8 10-152-32,-5 2 97 15,-2 7 39-15,-1 3-32 0,4 4-64 16,8-1-56-16,4-3 32 15,0 4-88-15,16-4 8 0,12-3-8 16,7 0-16-16,21-6-456 31,-4-7-1137-31,-8-6-3184 0</inkml:trace>
  <inkml:trace contextRef="#ctx0" brushRef="#br0" timeOffset="188533.94">15375 11989 9057 0,'0'0'5066'0,"0"0"-3114"0,0 0-784 16,0 0-336-16,0 0-15 0,16-7-401 15,-8 16-296-15,0 8 128 16,-5 8-88-16,2 3-64 0,-5 1-16 31,-8 9-8-31,-12-6-72 16,-8 3-120-16,-4-7-520 16,-3 1-889-16,2-10-2456 0,14-6-1688 0</inkml:trace>
  <inkml:trace contextRef="#ctx0" brushRef="#br0" timeOffset="188972.03">15813 11757 9113 0,'0'0'3865'0,"0"0"-2088"15,0 0-1081-15,0 0-336 0,0 0 224 16,0 0 16-16,0 0 16 16,0 0-168-16,108 6-192 15,-69-2-160-15,-3 2-96 0,1-6 0 31,-10 0-1000-31,-7 0-1200 16,-7 0-809-16,-10 0-1552 0</inkml:trace>
  <inkml:trace contextRef="#ctx0" brushRef="#br0" timeOffset="189222.46">15909 11776 368 0,'0'0'10594'0,"0"0"-8690"0,0 0-1576 15,0 0-248-15,0 0 376 16,0 0 817-16,0 85-425 16,0-50-264-16,0 1-160 15,8 5-152-15,0-3-88 16,-1 0-72-16,2-3-32 16,-5-4-72-16,-4-2 40 0,0-4-40 15,0 1 0-15,-13-7-8 16,-10-3-296-16,-5-7-584 0,-16-5-992 31,8-4-833-31,1-4-2792 0</inkml:trace>
  <inkml:trace contextRef="#ctx0" brushRef="#br0" timeOffset="189660.89">16016 11401 9554 0,'0'0'2064'0,"0"0"-1264"32,0 0-488-17,0 0-144-15,0 0-88 16,0 0-8-16,0 0 8 0,0 0-72 15,-31 67 32-15,27-57-40 16,4-4-112-16,0-3-56 0,0-3-160 16,7 0 144-16,1 0-608 15,1-3 512-15,-5-3 280 0,0-1 24 16,-4 4 496-16,0 0 200 0,0-1-312 16,0 4 152-16,-4 0 257 15,0 0-441-15,4 0-248 16,0-3-112-1,0 3 40-15,0-3 144 16,0-4 176-16,0-2-48 16,0 0-224-16,0-4-32 0,0 3 0 15,0 7 8-15,-9 3-80 16,-14 10-400-16,3 9-1264 0,8 0-2273 16</inkml:trace>
  <inkml:trace contextRef="#ctx0" brushRef="#br0" timeOffset="189996.23">16463 11363 10058 0,'0'0'3112'16,"0"0"-1287"0,0 0-1201-16,0 0-368 15,0 0 16-15,0 0 544 0,47 48 200 16,-15-7-296-16,8 13-327 0,-4 7-129 16,0 2 56-16,0 3-144 15,-8-8 0 1,-9 5-40-16,-6 4-80 15,-13-1-40-15,-8 1 40 16,-24 0-8-16,-8-1-48 0,-20-2-464 16,-40 9-817-16,16-19-1479 15,9-13-3465-15</inkml:trace>
  <inkml:trace contextRef="#ctx0" brushRef="#br0" timeOffset="191052.98">14061 10982 4232 0,'0'0'3129'16,"0"0"-1313"-16,0 0-111 0,0 0 255 15,0 0-135-15,-9-22 119 16,9 19-720-16,0 3-335 0,0 0-273 31,0-3-296-31,4-1-248 16,12 4-64-16,8-3-8 15,-1 3 0-15,5 0-8 0,-3 0-56 16,-1 13 16-16,-9-1-16 16,-2 5 0-16,-10 1 16 0,-3-1 40 15,0 5 0 1,-7-3 0-16,-17 3 8 15,0-3 88-15,-4 0-40 16,3-9-40-16,10-1 0 0,7-6 8 16,8 0-8-16,0-3-8 15,8 0-80-15,24 0 8 16,28 0 72-16,3-3 48 16,9 0-48-16,0 0 0 15,0-1-648-15,-17 4-2121 16,-11-6-3969-16</inkml:trace>
  <inkml:trace contextRef="#ctx0" brushRef="#br0" timeOffset="193745.94">20252 11182 8785 0,'0'0'2065'16,"0"0"-497"-16,0 0 161 15,0 0-161-15,0 0-80 0,0-28-176 16,0 24-359-16,0 4-353 15,0 0-288-15,0 0-160 16,0 0-56-16,0 4-96 16,4 8-88-16,4 14 32 15,-1 12 56-15,6 22 0 16,10 22 8-16,1 17-8 0,-3 6 8 16,-2-23-8-16,-10-21 8 15,-6-26-8-15,5-10 8 16,-4 0-8-1,-4 1 0-15,4 2 0 16,1-6-592-16,-5-6-320 0,0-3-441 16,0-13-927-16,0 0-1585 15,0-3-808-15</inkml:trace>
  <inkml:trace contextRef="#ctx0" brushRef="#br0" timeOffset="194038.66">19917 11100 10386 0,'0'0'3024'16,"0"0"-1335"-16,0 0-857 15,0 0 200-15,0 0-16 0,0 0-512 16,0 0-239 0,132-20-113-1,-48 20-72-15,-2 0 16 0,-5 0-96 16,-14 0 0-16,-14 13-248 0,-10 3-1425 16,-20 16-1031-16,-14-1-513 15,-5-2-3032-15</inkml:trace>
  <inkml:trace contextRef="#ctx0" brushRef="#br0" timeOffset="194266.57">19957 11900 5737 0,'0'0'2192'0,"0"0"-207"0,0 0-153 15,112 19 96-15,-57-19-287 0,9 0-481 16,4 0-288-16,3 0-272 16,-7 0-600-16,4-4-1096 31,-16 1-1777-31,-13-3-2736 0</inkml:trace>
  <inkml:trace contextRef="#ctx0" brushRef="#br0" timeOffset="194898.28">20750 11620 11058 0,'0'0'2320'32,"0"0"-799"-32,0 0-617 15,0 0 24-15,0 0 72 0,0 0-560 16,0 0-312-16,96-22-128 15,-72 38-80-15,-5 6-136 0,-6 0-152 16,-13 7-112-16,0 3 480 31,-21-1 8-31,-11-2 56 0,-3-7 40 16,-1 0 40-16,8-9 16 0,8-3-96 16,4-7-8-16,16-3-8 15,0 0 104-15,8-3 0 0,20-13-152 16,8-6-640-1,7-7 496 1,5-6-16 0,-4-3-304-16,-9 0 64 15,-7 6 400-15,-7 7 128 0,-14 9 904 16,-7 13-328-16,0 0-280 16,0 3-191-16,0 0-121 0,-11 6-112 15,-6 7-8-15,2 9 0 16,2-3 0-16,2 6 0 15,7 1-48-15,4-1 48 0,0 0 0 16,8 1-56-16,16-4-601 0,4-6-575 16,28-4-1240-16,-13-5-1561 31,2-7-5041-31</inkml:trace>
  <inkml:trace contextRef="#ctx0" brushRef="#br0" timeOffset="195223.16">21531 11004 8265 0,'0'0'2793'15,"0"0"-1681"1,0 0-760-1,0 0-120-15,0 0 1097 16,0 0 111-16,-92 99-392 0,64-48-240 16,0-1-112-16,9 11-352 0,-2 11-80 15,14 21-71 1,7 18-41-16,0-9-96 16,19-20 8-16,5-25-16 15,0-22-40-15,8 6-8 16,8-3-328-16,23 3-697 0,-11-12-1887 15,-3-13-3386-15</inkml:trace>
  <inkml:trace contextRef="#ctx0" brushRef="#br0" timeOffset="195508.6">21862 11417 9249 0,'0'0'3921'0,"0"0"-2208"0,0 0-889 16,0 0-240-16,0 0-280 15,-4 19-288-15,-5 6 200 0,-6 10 184 16,-2 6-120-16,6 7-160 15,3 0 0-15,4-1-64 0,4-2-48 16,0-10 40-16,15-3-48 16,2-7-872-16,15-16-560 15,-4-2-825-15,-5-7-751 0</inkml:trace>
  <inkml:trace contextRef="#ctx0" brushRef="#br0" timeOffset="195830.31">21957 11185 8065 0,'0'0'1769'0,"0"0"-1329"31,0 0-160-31,0 0-160 0,0 0 112 15,0 0-48-15,-39 80-72 16,39-65-112-16,7-2-80 0,5-3-304 16,4-7 152-16,0-3 72 15,-4-6 96-15,0-11 64 16,-8-1 656-16,-4-5 408 0,0 1-200 16,0 6 128-1,-12 4-23-15,4 5 119 16,0 7-1088-16,-4 0-480 0,4 22-1369 15,5 4-295-15,3-1-4073 16</inkml:trace>
  <inkml:trace contextRef="#ctx0" brushRef="#br0" timeOffset="196056.89">22196 11626 6529 0,'0'0'1944'0,"0"0"-1192"0,0 0-23 15,0 0-153-15,0 99 8 16,-12-67-48-16,-4 0-240 16,-4-4-128-16,-16 4-168 0,5-7-1128 31,10-9-4153-31</inkml:trace>
  <inkml:trace contextRef="#ctx0" brushRef="#br0" timeOffset="196294.4">22468 11480 8849 0,'0'0'5450'0,"0"0"-4378"16,0 0-376-16,0 0-464 15,95-9 144-15,-59 9-192 16,7 0-184-16,-7 0-208 0,1 0-1280 16,-18 0-1081-16,-11 0-415 15,-8 3-2754-15</inkml:trace>
  <inkml:trace contextRef="#ctx0" brushRef="#br0" timeOffset="196507.31">22539 11554 5209 0,'0'0'1832'16,"0"0"0"-16,0 0-375 0,24 92 7 31,-12-58-472-31,-5 5-120 16,2-1-127-16,-9 3-225 0,0-3-264 15,0-3-96-15,-16-3-48 16,-5-7 0-16,-2-6-64 16,-1-6-48-16,-15-13-856 0,11 0-1001 15,0-10-2032 1</inkml:trace>
  <inkml:trace contextRef="#ctx0" brushRef="#br0" timeOffset="196903.62">22666 11268 8769 0,'0'0'2537'0,"0"0"-745"16,0 0-823-16,0 0 167 0,0 0-24 16,0 0-512-16,0 0-376 15,0 0-120 1,4-10 16-16,-4 10-64 15,0 0-48-15,0 0-8 16,0 0-152-16,0 7-464 16,0 6 256-16,0 5 248 0,0 5-288 15,0-5-1000-15,0-1 175 0,0-5 89 32,0-6 192-32,0-6 912 15,4 0 32-15,-4-6 144 16,0-10 8-16,0-3 432 0,-8-3 192 15,1 3-40-15,-2 3 233 16,5 3-217-16,0 7-352 0,-4 6-400 31,5 0-1601-31,-1 19 721 16,-5 0-792-16,5 0-3481 0</inkml:trace>
  <inkml:trace contextRef="#ctx0" brushRef="#br0" timeOffset="197218.96">22897 10941 10842 0,'0'0'2888'16,"0"0"-1039"-16,0 0-1161 15,0 0-688-15,0 0 8 16,37 38 64-16,-14-3 552 0,9 16-176 16,4 3-232-16,4 6-32 0,-5 3-24 31,1 4-72-31,-12 0-40 16,-7 0-40-16,-17-1 0 15,0 1 40-15,-24 0-40 0,-17-7-8 16,-6-3 0-16,-33 9-944 31,12-14-1864-31,12-18-2722 0</inkml:trace>
  <inkml:trace contextRef="#ctx0" brushRef="#br0" timeOffset="197952.7">23527 10957 9337 0,'0'0'2441'0,"0"0"0"15,0 0-425-15,0 0-544 16,0 0 1-16,0 0-481 0,0 0-480 15,4-29-352-15,-4 42-160 32,0 15-160-32,0 23 160 0,4 29 0 15,3 18 0-15,-2 7 16 16,3-16 32-16,-4-26-48 0,-4-18 0 16,0-8 0-16,0 2-136 31,0 2-576-31,0 0-400 15,0-19-641-15,0-12-1296 0,4-10-1808 0</inkml:trace>
  <inkml:trace contextRef="#ctx0" brushRef="#br0" timeOffset="198216.4">23359 10896 6305 0,'0'0'4817'15,"0"0"-3529"-15,0 0-408 16,108-13 441-16,-68 13 47 0,8 0-360 16,-5 0-344-16,2 0-304 15,-6 13-200-15,-7 3-160 0,-8 7-760 16,-16 24-1344-16,-8-3-569 31,0 4-2224-31</inkml:trace>
  <inkml:trace contextRef="#ctx0" brushRef="#br0" timeOffset="198402.29">23359 11732 4656 0,'0'0'1417'15,"0"0"-281"-15,0 0 920 0,0 0 529 16,0 0-593-16,120 5-671 16,-64-5-529-16,7 0-424 15,1 0-368-15,24-9-1072 32,-21-4-1721-32,-11-2-5617 0</inkml:trace>
  <inkml:trace contextRef="#ctx0" brushRef="#br0" timeOffset="198838.66">24124 11319 6665 0,'0'0'4697'0,"0"0"-3785"16,0 0-808-16,0 0-104 0,0 0 0 15,0 0 88-15,0 0-16 31,-28 92-24-31,28-67-40 16,0-3 0-16,0-9 0 0,13 0-8 16,2-13-72-16,5 0-80 0,1-4-240 15,-6-15 88-15,-2-3 288 16,-2-6 16-16,-11 2 328 31,0 4 488-31,0 6 481 0,0 10 863 16,0 6-1168-16,0 0-992 15,-4 13-216-15,-3 12 88 0,-6 10 72 16,5 9 8-16,5 1 48 16,-1 2 0-16,4-2 0 31,0-4 0-31,0-3-16 0,-4-3-248 16,-5-3 80-16,-6-6-16 15,-9-1 24-15,-8-6-32 0,-8-4-16 0,-4-5-232 16,-20-7-528-1,12-3-953-15,9 0-3192 16</inkml:trace>
  <inkml:trace contextRef="#ctx0" brushRef="#br0" timeOffset="199197.34">24558 10824 8937 0,'0'0'4073'15,"0"0"-3425"-15,0 0-648 16,0 0 72-16,0 0 128 0,-51 41 713 15,19-6-33-15,-3 6-248 16,3 7-200-16,-1 9-80 31,14 3-32-31,6 0-80 0,9 7-112 0,4 0-120 16,17-1 0-16,11 4 40 16,7-10-48-16,13-2-288 15,0-14-216-15,23-6-392 0,-7-16-1353 16,-16-15-3360-16</inkml:trace>
  <inkml:trace contextRef="#ctx0" brushRef="#br0" timeOffset="199806.07">24902 11147 8305 0,'0'0'2969'0,"0"0"-1009"15,0 0-319-15,0 0-113 0,0 0-360 16,0 0-464-16,0 0-368 15,0 0-336-15,-5 10 16 0,-7 12-16 16,-3 10 56-16,-1 5 33 31,4 5-81-31,3-4 40 0,2 3-48 16,7-3 0-16,0-2 0 16,0-8 0-16,11-6-353 15,2-9-335-15,19-7-584 0,-8-6-1040 16,-1 0-2025-16</inkml:trace>
  <inkml:trace contextRef="#ctx0" brushRef="#br0" timeOffset="200157.52">25121 10814 7801 0,'0'0'2769'15,"0"0"-1657"-15,0 0-904 16,0 0-80-16,0 0 480 16,0 0-112-16,0 0-224 0,-88 86-144 15,80-68-120 1,4-5 48-16,0-3-56 16,4-4-8-16,0-6 8 0,0 0 0 15,8 0 160-15,4 0-56 16,0-12-24-16,0-1 8 15,-8-3-23-15,-4 3 23 0,0 0 16 32,0 4 360-32,0 6 136 0,-13 3-368 15,-2 0-128-15,-1 0-104 16,0 12-80-16,0 8-56 16,0 5-1040-16,0 0-617 0,12-6-3608 15</inkml:trace>
  <inkml:trace contextRef="#ctx0" brushRef="#br0" timeOffset="200416.56">25181 11443 9514 0,'0'0'1608'0,"0"0"-1064"16,0 0-168-16,0 0 192 0,0 0 248 31,-21 88-135-31,-3-59-329 16,-4 3-88-16,-4-1-264 0,-7 1-889 16,7-9-855-16,8-5-3265 15</inkml:trace>
  <inkml:trace contextRef="#ctx0" brushRef="#br0" timeOffset="200653.07">25364 11290 6329 0,'0'0'3969'0,"0"0"-2913"0,0 0-464 16,0 0-72-16,111-12 616 16,-63 12-439-16,0-4-393 0,4 4-304 15,0 0-456-15,-5-3-1129 16,-15 0-2272 0,-12 0-2976-16</inkml:trace>
  <inkml:trace contextRef="#ctx0" brushRef="#br0" timeOffset="200870.86">25415 11382 3872 0,'0'0'2329'16,"0"0"-537"-16,17 76-343 0,-6-41-265 16,-3 0-416-16,4-3 32 15,-8-3-336-15,0-1-160 0,0 1-200 31,-4-4-96-31,0-6 56 16,-8-3 24-16,-12-7 64 0,-8-5-152 16,-12-4-664-16,5-10-1472 15,-1-9-3393-15</inkml:trace>
  <inkml:trace contextRef="#ctx0" brushRef="#br0" timeOffset="201295.95">25630 10989 8185 0,'0'0'2177'0,"0"0"-1217"16,0 0-808-16,0 0-152 0,0 0 0 15,0 0 0-15,-11 22 104 16,3-9-56-16,3-1-32 0,1-6-8 15,4 1 8 1,0-7-16-16,0 0 48 16,0 0 32-16,13 0-80 15,-2-7-40-15,-3-2-104 0,-4 0 136 16,-4 2 8-16,0 4 368 16,0 0-96-16,-12 3-64 0,1 0 104 31,-6 3-104-31,2 7-112 15,6 2-88-15,-2-2 0 16,7-4 0-16,4-3-8 0,0 0 0 16,0-3 0-16,0 0 48 0,0-3-48 15,0-6-240-15,-4-1-312 32,-12-2-432-32,0 8-632 15,4 1-3738-15</inkml:trace>
  <inkml:trace contextRef="#ctx0" brushRef="#br0" timeOffset="201605.12">25858 10817 10474 0,'0'0'2400'0,"0"0"-591"16,0 0-1161-16,0 0-72 0,0 0-16 15,0 0-328-15,0 0-32 16,68 79 120-16,-44-31 80 0,8 19-128 31,-1 18-48-31,1 14-32 16,-9 6-112-16,-14-10-32 15,-9-6-40-15,-32-10-8 0,-8-12-392 16,-4-17-792-16,-31 5-1224 0,10-17-681 16,2-10-4817-16</inkml:trace>
  <inkml:trace contextRef="#ctx0" brushRef="#br0" timeOffset="205602.21">12849 14122 1168 0,'0'0'5065'0,"0"0"-3137"31,-4-99-63-31,0 65 39 0,0 9-120 16,0 8 169-16,4 8-449 15,-4 6-416-15,4 3-343 0,0 0-305 16,-4 0-216-16,4 0-128 16,-4 12-96-16,-4 14-64 31,-4 15 64-31,-4 22 96 0,-3 24-48 0,2-8-40 16,6-6 8-1,2-10 64-15,1-15-72 0,-3 6 0 0,-2 0-8 16,2-3-32-16,3-13-408 15,-1-10-433 1,-2-12-951 0,3-9-2065-16,-1-7-1568 0</inkml:trace>
  <inkml:trace contextRef="#ctx0" brushRef="#br0" timeOffset="205828.85">12554 14005 6465 0,'0'0'3977'0,"0"0"-2817"0,0 0 344 16,0 0-327-16,0 0-353 15,0 0 32-15,0 0 16 32,-24-54-408-32,45 50-288 0,30-2-120 15,40-3-48-15,29-1 0 16,0 4-8-16,-29 2-128 0,-31 4-912 15,-41 13-1721-15,-10 3-4032 0</inkml:trace>
  <inkml:trace contextRef="#ctx0" brushRef="#br0" timeOffset="206049.98">12199 14789 5049 0,'0'0'2992'0,"0"0"-1575"16,0 0 39-16,0 0-192 15,80 22 544-15,-20-22-271 0,4-10-681 16,11-2-352-16,-7-4-504 0,8 7-576 31,-9-1-3337-31,-23 4-5761 16</inkml:trace>
  <inkml:trace contextRef="#ctx0" brushRef="#br0" timeOffset="206705.39">13045 14535 9161 0,'0'0'2729'0,"0"0"-1353"15,0 0-383-15,0 0-105 0,0 0-56 0,0 0-592 32,83-16-80-32,-55 32-160 15,-4 9-88-15,-4 4 40 0,-9 6 24 16,-11 0 24-16,0 0 48 15,-16 0 0-15,-11-4 40 16,-5-5 80 0,-4-4 0-16,8-6 8 15,4-7-40-15,12-9-88 0,8 0 120 16,4-15-168-16,8-14-200 16,16-9-296-16,15-13 40 15,2 0 200-15,6-3-240 0,-6 10 184 16,-9 12 312-16,-13 13 360 31,-7 13 184-31,-12 2 48 0,0 4-72 16,0 0-248-16,-3 10-224 15,-14 9 80-15,2 6 296 16,-2 4-160-16,2 3-160 0,6-1-48 0,5-2-48 16,4 0-8-1,8-4-8 1,16-6 8-16,8 0-256 0,28-10-432 15,-8-2-1168-15,-9-7-2745 16</inkml:trace>
  <inkml:trace contextRef="#ctx0" brushRef="#br0" timeOffset="207325.68">13881 14014 6545 0,'0'0'1648'0,"0"0"553"0,0 0-505 16,0 0 56-16,0 0 73 15,0 0-409-15,12-41-560 16,-12 41-424-16,-4 6-240 0,-13 16-120 31,-10 10 185-31,-9 12 127 0,0 14-136 16,4 2-24-16,4 0-88 15,13 4-8-15,7-4-120 16,8-6 80-16,4 0-80 0,24-3 48 16,4-6-56-16,11-8-64 31,5-5-648-31,11-7-753 15,-7-12-2279-15,-7-6-2722 0</inkml:trace>
  <inkml:trace contextRef="#ctx0" brushRef="#br0" timeOffset="207628.08">14160 14205 9073 0,'0'0'2121'15,"0"0"-193"-15,0 0-223 16,0 0 271-16,0 0-480 0,0 0-807 16,0 0-561-16,-8 9-120 15,-8 20-8-15,-1 12 128 0,2 7-128 31,3 3 16-31,4-1-8 16,4-2 80-16,4-7-88 0,8 1 0 16,8-11-440-16,24-6-817 15,-12-9-1175-15,3-9-1817 0</inkml:trace>
  <inkml:trace contextRef="#ctx0" brushRef="#br0" timeOffset="207966.18">14276 13998 9329 0,'0'0'2121'0,"0"0"-25"0,0 0-623 15,0 0-385-15,0 0-640 16,0 0-440-16,0 0 0 0,0 0 0 15,-28 32-8 1,28-16-48 0,0 0-40-16,0-7-176 0,4-3-264 15,3-6-152-15,1 0 512 0,-4-2 168 16,5-14 144-16,-6-3 88 16,-3-3 296-16,0 2 32 0,-7 8-8 31,-6 2-16-31,5 7-536 15,1 3-200-15,7 28-1536 0,0 1-977 16,7 6-5377-16</inkml:trace>
  <inkml:trace contextRef="#ctx0" brushRef="#br0" timeOffset="208206.08">14594 14386 8809 0,'0'0'2601'31,"0"0"-2057"-31,0 0 24 16,0 0 584-16,-8 79 145 0,-4-47-393 16,-7 6-456-16,-9 0-192 0,3-3-88 15,-6-3-168-15,7-4-72 0,3-6-1736 16,10-9-977-1,7-7-4064 1</inkml:trace>
  <inkml:trace contextRef="#ctx0" brushRef="#br0" timeOffset="208404.28">14725 14351 9073 0,'0'0'2593'0,"0"0"-1345"16,0 0 297-16,0 0-321 0,0 0-328 16,92-7-544-16,-60 7-352 31,4 0-128-31,-5 4-1256 16,-6-1-1121-16,-13 0-2696 0</inkml:trace>
  <inkml:trace contextRef="#ctx0" brushRef="#br0" timeOffset="208611.35">14789 14398 5521 0,'0'0'4457'15,"0"0"-3633"-15,0 0-552 0,0 0 1032 16,0 0 280-16,0 0-167 0,8 89-481 16,-8-57-384-16,0 3-256 0,0 3-192 15,-8 3-32 1,-11 1 16-1,-2-4-88-15,-3-3-16 0,0-7-592 16,5-9-520-16,-1-19-1065 16,4-6 185-16,4-17-5066 0</inkml:trace>
  <inkml:trace contextRef="#ctx0" brushRef="#br0" timeOffset="209022.14">14774 14049 10722 0,'0'0'1696'0,"0"0"-232"15,0 0 57-15,0 0-233 16,0 0-816-16,0 0-368 0,0 0-104 16,0 0-88-16,0 0 40 15,0 0 32-15,0 0-64 16,3 0-64-16,-3-3-32 0,0 0-32 31,4 0 40-31,0-1-104 16,0 4 272-16,-4-3 248 0,0 0-48 31,0 3 472-31,0 0-168 0,0 0-240 16,0 0-216-16,0 0-48 15,0 0-80-15,0 0 80 0,-4 6-8 16,0-2 8-16,0 2 0 15,4-6 64-15,0 0-56 0,-3 0 120 16,3 0-56-16,-4 0 104 16,-1 0-64-1,1 0-112-15,0-3-360 16,0 3-808-16,0 0-1913 16,4 6-3168-16</inkml:trace>
  <inkml:trace contextRef="#ctx0" brushRef="#br0" timeOffset="209306.27">15049 13858 10922 0,'0'0'2888'31,"0"0"-2295"-31,0 0-321 16,0 0 992-16,83 83-136 0,-52-42-328 16,6 4-312-16,-5 9-208 15,-5 16-95-15,-11 15-81 16,-16 17 0-16,-16 0-40 0,-27-10-56 16,-13-6-8-1,-12-14-96-15,12-11-1249 16,9-17-2880-16</inkml:trace>
  <inkml:trace contextRef="#ctx0" brushRef="#br0" timeOffset="209949.81">15657 13979 9882 0,'0'0'2136'15,"0"0"-47"-15,0 0-521 16,0 0-64-16,0 0-512 0,0 0-544 16,0 0-352-16,-7 42-47 15,-1-4 135-15,-5 9 24 16,-2 7-104-16,3 4-56 0,-8 1 0 31,9-4-48-31,-2-1-80 16,1-10-713-16,5 1-1127 15,-2-13-1281-15,5-14-3384 0</inkml:trace>
  <inkml:trace contextRef="#ctx0" brushRef="#br0" timeOffset="210161.13">15431 13964 9193 0,'0'0'1625'16,"0"0"-529"0,0 0-512-16,0 0 176 0,95-29 129 15,-47 26-505-15,7 3-160 16,1 0-224-16,0 6-72 0,-16 26-921 16,-16-1-1639-16,-20 1-5138 15</inkml:trace>
  <inkml:trace contextRef="#ctx0" brushRef="#br0" timeOffset="210328.31">15391 14484 8329 0,'0'0'1321'32,"0"0"63"-32,0 0 240 15,0 0 1-15,111 10-577 16,-59-10-584-16,4 0-216 0,23 0-248 15,-6-4-1720-15,-17-2-3386 0</inkml:trace>
  <inkml:trace contextRef="#ctx0" brushRef="#br0" timeOffset="210777.41">16020 14211 11570 0,'0'0'2881'16,"0"0"-1721"-16,0 0-680 0,0 0-272 15,0 0-16-15,0 0 160 0,-24 79-184 16,16-50-88-16,8-7-72 16,0 1 56-1,8-11-64-15,5-5-272 16,6-7-40-16,5 0 296 15,0-10-136-15,-4-9 48 0,0 0 104 16,-8 0 72-16,-4 3 504 16,-4 6 192-16,-4 4 176 0,4 6-431 31,-4 0-513-31,4 10-128 16,-1 15 40-16,6 10 88 15,3 6 0-15,-5 7 8 0,2-1 40 16,-5 1-40-16,-4 0-8 15,-4-4 0-15,-16-2-8 0,-8-5 8 32,-8-2 0-32,-8-6 8 15,-11-7 80-15,-1-3-32 16,-4-9-56-16,4-10-304 0,13-19-1265 0,7-10-2928 16,23-6-4721-16</inkml:trace>
  <inkml:trace contextRef="#ctx0" brushRef="#br0" timeOffset="211092.99">16714 13846 9882 0,'0'0'2824'0,"0"0"-455"15,0 0-857-15,0 0-312 0,0 0-440 16,0 0-447-16,0 0-33 0,-84 86 80 31,48-39-16-31,1 10-72 16,7 1-32-16,4 5-56 16,7 4-40-16,6-4-72 0,11 1-56 15,0-7 56-15,16-3-72 16,11-9-40-16,6-14-552 0,18-9-728 31,-12-9-1217-31,2-10-3048 0</inkml:trace>
  <inkml:trace contextRef="#ctx0" brushRef="#br0" timeOffset="211356.51">16937 14090 9498 0,'0'0'2992'16,"0"0"-447"-16,0 0-561 0,0 0-752 16,0 0-663-1,0 0-473-15,0 0-88 16,-32 54 104-16,16-15 0 0,0 2-40 16,0 0-8-16,8 3-16 15,4-2-48-15,4-4 48 16,0-7-40-16,12-2-8 0,4-10-616 15,20-12-1193-15,-4-7-2024 32,-8 0-3056-32</inkml:trace>
  <inkml:trace contextRef="#ctx0" brushRef="#br0" timeOffset="211661.57">17060 13836 4977 0,'0'0'5329'0,"0"0"-3993"16,0 0 104-16,0 0 225 0,0 0-633 15,0 0-736-15,4 4-288 16,-8 18-8-16,1 0 8 16,-1 6 8-1,0-2-16-15,4-7 0 0,0-3-536 16,0-10-624-16,4-3 47 15,3-3 777-15,5-9 0 0,-3-10 136 16,-6-6 200 0,-3-7 448-16,0 3 192 15,-3 7 609-15,-6 6-25 16,1 9-256-16,1 7-968 0,-6 7-120 16,5 34-552-16,4 0-1625 15,1-6-4048-15</inkml:trace>
  <inkml:trace contextRef="#ctx0" brushRef="#br0" timeOffset="211900.37">17259 14236 8833 0,'0'0'1505'15,"0"0"-985"-15,0 0 304 16,-8 93 192-16,-16-62 40 0,-4 4-295 16,-4 0-417-16,-3-3-344 31,-1-4-1081-31,8-6-1015 16,17-12-3409-16</inkml:trace>
  <inkml:trace contextRef="#ctx0" brushRef="#br0" timeOffset="212091.09">17427 14164 9073 0,'0'0'2809'0,"0"0"-1849"16,0 0-320-16,0 0 249 0,0 0-65 15,111 2-416-15,-70 8-208 31,-2-3-200-31,9 2-736 0,-8-3-1617 16,-12-3-4592-16</inkml:trace>
  <inkml:trace contextRef="#ctx0" brushRef="#br0" timeOffset="212297.02">17543 14230 5777 0,'0'0'2160'0,"0"0"-559"15,0 0-49-15,-13 79-168 0,13-47-288 16,0 6-383-16,0-3-177 0,0 6-264 16,0 1-96 15,-7-1-88-31,-10 0 32 0,-6-2-120 0,-1-5-560 16,-4-9-385-16,-8-12 41 15,8-6-536-15,4-7-3329 0</inkml:trace>
  <inkml:trace contextRef="#ctx0" brushRef="#br0" timeOffset="212651.47">17642 13919 9570 0,'0'0'2512'0,"0"0"-1392"15,0 0-247-15,0 0 39 0,0 0-616 16,0 0-144-16,0 0-56 0,-39 54-96 16,34-29 56-16,5-5-56 15,0-5-360-15,5-2-480 32,10-10-153-32,5-3-79 0,-4 0-288 15,-4-13 456-15,0-5 368 16,-12-5 536-16,0-2 464 0,-12 2 744 15,0 8 232-15,0 5 441 16,4 7-1017-16,0 3-664 31,4 6-192-31,0 10-8 0,4 3-64 16,0-3-472-16,0 3-929 0,4-6-1239 16,4-7-4866-16</inkml:trace>
  <inkml:trace contextRef="#ctx0" brushRef="#br0" timeOffset="212937.27">17936 13684 7073 0,'0'0'5745'15,"0"0"-4320"-15,0 0-969 16,0 0-352-16,0 0 896 0,45 82 344 16,-26-31-408-16,9 9-432 31,4 4-183-31,5 13-57 0,-9 8-88 16,-9 13-40-16,-15 4-128 15,-16-10 16-15,-24-22-24 16,-31-3-672-16,7-16-1353 0,0-16-2568 0</inkml:trace>
  <inkml:trace contextRef="#ctx0" brushRef="#br0" timeOffset="214316.42">20786 13541 9690 0,'0'0'3272'0,"0"0"-1039"0,0 0-89 16,0 0-439-16,0 0-609 15,0 0-600-15,-4-9-280 0,4 18-216 16,0 16-144 0,0 26 144-16,0 26 8 15,0-1 8-15,4-6 32 16,0-13-48-16,-1-13-40 0,1 1-424 16,5-4-432-16,-5-3-817 15,0-9-1199-15,0-11-1297 0,-4-8-5241 16</inkml:trace>
  <inkml:trace contextRef="#ctx0" brushRef="#br0" timeOffset="214550.01">20554 13436 8673 0,'0'0'2065'0,"0"0"-553"0,0 0-512 16,0 0 425-16,0 0-737 15,112-6-8 1,-20 6-256-16,-4 0-216 16,-9 6-120-16,-11 1-88 0,-28 2-1656 15,-8 4-1425-15,-12-1-3584 16</inkml:trace>
  <inkml:trace contextRef="#ctx0" brushRef="#br0" timeOffset="214745.17">20419 14071 6785 0,'0'0'2192'31,"0"0"-303"-31,0 0-233 15,84 23 361-15,-20-20-353 0,27-3-464 16,25 0-528-16,-13-7-320 16,-19 4-352-16,-8-7-848 0,-33 1-3385 15,-2-4-4785-15</inkml:trace>
  <inkml:trace contextRef="#ctx0" brushRef="#br0" timeOffset="-214271.35">21364 13798 8953 0,'0'0'2617'0,"0"0"-1465"16,0 0-792-16,0 0 376 15,0 0-23-15,0 0-321 0,-28 86-184 16,28-58-112-1,7-2-40 1,14-4-56-16,2-9-568 16,5-10-225-16,0-3 185 0,0 0 432 15,-8-19 120-15,-5-6 56 0,-6-7 376 16,-5 0 745-16,-4 0 87 0,0 10 280 31,0 9-280-31,0 7-119 16,0 6-777-16,0 6-312 15,0 16-264-15,0 17 248 0,4 5 16 16,0 4 0-16,0 3 0 0,-1-4 0 16,-3 1-8-16,4-4 0 31,-4 1-48-31,0-4 0 16,-15-6-32-16,-5-6-96 0,-8-4 120 15,-4-9 56-15,-8-7 8 16,-3-9 0-16,-2 0-72 0,2-15-449 15,-9-37-911-15,12 5-1592 32,12 0-5138-32</inkml:trace>
  <inkml:trace contextRef="#ctx0" brushRef="#br0" timeOffset="-213971.24">22053 13379 9057 0,'0'0'5466'15,"0"0"-4482"-15,0 0-368 16,0 0 200 0,0 0-24-16,0 0-472 15,0 0 144-15,-72 64 177 16,37-20-137-16,-2 7-168 0,10 3 24 15,3 16-184-15,15 15-80 16,9-9-96-16,0-2 8 0,28-17-8 31,4-13-104-31,8 4-560 16,4-4-416-16,12-9-2065 0,-17-9 176 16,-7-20-8617-16</inkml:trace>
  <inkml:trace contextRef="#ctx0" brushRef="#br0" timeOffset="-213712.81">22316 13582 10474 0,'0'0'3184'0,"0"0"-1415"0,0 0-1065 15,0 0-320 1,0 0-112-16,0 0 184 15,-13 73 240-15,6-28-400 0,-1 9-104 16,8 3-144-16,0-3 8 0,0-3-40 16,19-7-16-16,2-3-384 15,7-15-432 1,15-7-552-16,-11-13-1273 16,0-6-2672-16</inkml:trace>
  <inkml:trace contextRef="#ctx0" brushRef="#br0" timeOffset="-213349.13">22531 13303 6065 0,'0'0'2416'0,"0"0"-215"31,0 0-433-31,0 0 17 16,0 0-929-16,0 0-680 0,0 0-96 16,-44 38-32-16,32-15-48 15,0 2 0-15,8-3-504 0,4-3-296 16,0-9 63-16,16-7-343 16,0-3-408-1,0 0 1224-15,-1-16-304 16,-2-3 568-16,-9-7 464 0,-4 1 640 15,0 2-248-15,0 5 136 16,0 5 465-16,-4 10-289 16,0 3-672-16,4 0-496 15,-5 9-184-15,1 14 80 16,-3 11-808-16,7-2-1417 16,-4-7-4568-16</inkml:trace>
  <inkml:trace contextRef="#ctx0" brushRef="#br0" timeOffset="-212778.3">22893 13944 9177 0,'0'0'6386'0,"0"0"-4650"15,0 0-1072-15,0 0-424 16,0 0-112-16,0 0-32 0,9 29 281 31,-9-4-41-31,0 7-152 16,-9 3-48-16,-10-3-64 15,-9-4-72-15,0 1-344 0,-8-4-1201 16,12-9-2832-16,4-6-4168 0</inkml:trace>
  <inkml:trace contextRef="#ctx0" brushRef="#br0" timeOffset="-212561.64">23204 13716 11826 0,'0'0'2849'0,"0"0"-1737"15,0 0-152-15,0 0 104 0,0 0-143 16,112-10-561-16,-69 10-256 0,1 0-104 16,-4 0-585-16,-4 0-1375 15,-12 3-1977 1,-8 0-1504-16</inkml:trace>
  <inkml:trace contextRef="#ctx0" brushRef="#br0" timeOffset="-212344.11">23312 13792 6689 0,'0'0'2673'0,"0"0"-1561"15,0 0 456-15,0 0-64 31,-17 79-207-31,17-47-313 0,0 0-392 16,0 6-320-16,0-3-176 16,0 0-16-16,0-3-64 0,0-1-16 0,-4-5-344 15,1-7-88 1,-1-6 32-16,-4-7-712 0,-8-6-145 16,0-4-623-16,0-11-3081 0</inkml:trace>
  <inkml:trace contextRef="#ctx0" brushRef="#br0" timeOffset="-212008.57">23447 13475 9281 0,'0'0'2961'0,"0"0"-1185"16,0 0-935-1,0 0-329-15,0 0-16 16,0 0-112-16,0 0-232 15,0 0-48-15,0 0-104 0,-72 50-280 16,72-46-488-16,0-4-600 16,8 0 711-16,5 0 553 0,2-7-152 31,-7-6 256-31,1-3 128 16,-6 0 512-16,-3 7 377 15,0-1-41-15,-12 4-520 0,-4 6-200 16,-4 0-80-16,5 0-176 15,2 6-136-15,9 13-656 0,-3-3-1329 32,7-3-1711-32</inkml:trace>
  <inkml:trace contextRef="#ctx0" brushRef="#br0" timeOffset="-211765.59">23694 13430 10426 0,'0'0'4473'0,"0"0"-3769"0,0 0-248 15,0 0 424-15,95 89 192 16,-63-29-368 0,5 23-311-16,-9 19-185 31,-5-8-120-31,-19-23-16 15,-4-21-64-15,-8-18-8 0,-20 3-376 16,-43 13-177-16,3-4-1519 16,-8-16-3193-16</inkml:trace>
  <inkml:trace contextRef="#ctx0" brushRef="#br0" timeOffset="-211205.17">21590 13093 9690 0,'0'0'2912'0,"0"0"-2120"0,0 0-248 16,0 0 561-16,0 0-425 15,0 0-400-15,0 0-64 31,60 76-96-31,-60-56 0 0,-11-8 152 16,-10 1 184-16,1 0-104 16,5-4-80-16,7-5-176 0,8-1-96 15,8 0-96-15,35 0 96 16,41 0 0-16,28 3-360 16,7-6-584-1,-32 0-1424-15,-27-3-5378 0</inkml:trace>
  <inkml:trace contextRef="#ctx0" brushRef="#br0" timeOffset="-209395.39">25821 10509 1560 0,'0'0'7609'31,"0"0"-5768"-31,0 0-609 15,0 0-568-15,0 0-392 0,0 0-144 16,0-16-128-16,9 16-16 16,10 3-56-16,13 7 72 0,9 6 120 15,6 3-72-15,1 3-48 32,0 3 64-32,0-2 72 0,-5-5 112 15,2 5-15-15,-10-4-49 16,-7 0 16-16,0-3 32 0,0 6-56 15,-5 0-88-15,-2 7-72 16,-1-1 88-16,-5 7 40 31,2 0-8-31,-6 6-24 0,-3 1 176 0,-3 5-120 16,-5 1 16-16,0 3 48 16,0 3-40-16,-5 0-120 15,1 3 8-15,-7 16-32 0,-2 16-48 16,-2 15 16-1,-2-5-8 1,2-20 40-16,3-21-24 0,4-23-16 16,0 9-8-16,-4 4 0 15,4 6 8-15,-4-4-8 0,4 1 8 16,4 0 64-16,4-3 88 0,0-1-16 31,0 1 24-31,0 3 112 16,0 3-32-16,0 3 240 0,4 12-95 15,4 17-89-15,7 13-152 16,2-10 80-16,-6-20 120 0,-2-21-40 16,-5-13-160-16,0 10-8 31,0 2-88-31,-4 10 32 0,0 0-32 16,0 0-8-16,0 1 16 15,0-1-64-15,-4 0 48 16,0-3-40-16,4 3 64 0,0 0-64 15,0 0-8-15,0-2 0 32,8-1 8-32,-4 0-8 0,3-4 72 15,2 1-72-15,2-4 8 16,-3 1 40-16,1 0-32 0,2 0-8 16,-3 6 0-16,1 3-8 0,2 3 8 15,-7 3 40 1,4 4-48-1,1 3-56-15,-2-7-136 0,-3 1 96 16,4-10-96-16,-4-3 72 16,0-7 40-16,1-3-72 0,-5-2 8 15,0-1 144-15,-5 0 56 0,-11 0 32 32,0 3-88-32,-7 4 8 15,-1-4 56-15,-1 0-16 0,-2-6-40 16,2-3-8-16,6-4 56 15,3-2-56-15,0-4-8 16,0 0 8-16,0 3 48 0,-4-2-40 31,0-1 0-31,-8-3 8 0,-8 4-8 16,-3-8 40-16,-13 4-40 16,-16 1 40-16,-24-8-32 15,-19 4-8-15,-12-3 0 0,-1-7 0 16,12-3 0-16,9-3-8 31,3 0-488-31,17-3-1025 0,23-10-2599 16,16-9-3778-16</inkml:trace>
  <inkml:trace contextRef="#ctx0" brushRef="#br0" timeOffset="-202075.92">12371 11541 3744 0,'0'0'4497'32,"0"0"-2888"-32,0 0-633 15,0 0-536-15,0 0-184 0,0 0 240 16,0 0 240-16,0-4-176 15,-16 4-200-15,-4 0-160 0,-11 0-7 16,-14 0-73-16,-7 10 0 31,-8-3 96-31,-3 2-120 0,-5 4-24 16,-3-4 8-16,-13 7-72 16,-16 0-8-16,9 0 8 15,14-3 88-15,6-4-96 0,15 4 8 16,-8-1 0-16,-3 1 0 31,7 0 0-31,8 0-8 0,16 0-40 16,4-4 40-16,13 0-48 15,3 1-184-15,12-1-128 0,0 1 87 16,4 0 33-16,4 2 48 0,16 1 80 16,7-1 112-1,14 5 128 1,6-5-48-16,25 4 0 0,16 0 64 15,-1-7-80-15,-11 1 0 16,-8-4 17-16,-20 1 15 16,-5-1-96-16,-3 1 0 0,-12-2-72 0,-12 2-137 31,-12-4-79-31,-4 0 176 16,0 1 96-16,0-1 16 0,-16 3 64 15,-4 0 88-15,-15 4 80 16,-6 2-7-16,-10 5-105 15,-5 1 8-15,-4 2-32 0,-7 2-16 32,-2 3-80-32,2 1 128 0,-1-1-120 15,1 0 48-15,7 4-56 16,8-4 0-16,4 1 0 16,12-4 0-16,9-3 0 0,3-3-48 15,16-3-72-15,3 0-16 31,5-4-56-31,0-3 160 0,20 1 32 16,12-1 528-16,4-3 80 16,16 0-128-16,4-3 32 15,4 0 128-15,11 0-104 0,-3 0-80 16,23-3-96-16,9-3-168 16,19-1 57-1,1 4-25-15,-8 0-152 0,-13 0 72 16,-19 0 8-16,-20 0-88 15,-16 3-64-15,-1-3 8 16,-2 3 56-16,-2 0-64 0,-7-4 0 16,-8 4-8-1,-12 0 8-15,0 0-96 16,-4 0-296-16,0 0-353 0,3 0-839 16,6 0-416-16,-2 0-985 15,-10 0-3720-15</inkml:trace>
  <inkml:trace contextRef="#ctx0" brushRef="#br0" timeOffset="-196779.42">10996 12687 4456 0,'0'0'2113'0,"0"0"1000"16,0-13-2025-16,0 10-152 0,0 0 296 16,0 3 129-16,0 0-465 0,0 0-392 15,0 0-152-15,0 0-48 16,0 0-64-16,0 0-136 31,-4 10-96-31,-12 9-8 0,-3 9 176 16,-2 7 72-16,-3 6-72 15,9-3-120-15,2-6-48 0,5 0-8 16,8-7 0-16,0-6-72 16,8-9-208-16,12-4-144 15,5-6-104 1,3 0 464-16,7-16-232 0,1-3 80 16,-4-9 128-16,0-4-112 15,-8-6 8-15,-4-3 192 0,-5-1 16 16,-3 4-8-16,-3 7 112 15,-2 11 152 1,-7 11 288 0,0 6-368-16,0 3-192 0,0 6-160 0,-7 16 160 15,-2 7 232-15,-6 2-40 16,7 4-120-16,-1-3 56 0,-2 0-56 16,11-7-16-16,-4-5 0 31,4 2-48-31,0-6-8 0,0-4-56 15,4-2-728-15,12-1-776 16,3-2-1033-16,-2-4-3296 0</inkml:trace>
  <inkml:trace contextRef="#ctx0" brushRef="#br0" timeOffset="-196523.53">11351 12734 8633 0,'0'0'3169'0,"0"0"-2217"16,0 0-320-16,0 0 585 16,0 0-281-16,0 0-512 15,16-2-248-15,0 2-32 0,12 0-16 16,-5 0-128-1,5 0-600 1,-11 2-1457-16,-6 8-1135 0,-11 0-3130 16</inkml:trace>
  <inkml:trace contextRef="#ctx0" brushRef="#br0" timeOffset="-196355.2">11271 12893 6145 0,'0'0'1320'0,"0"0"-848"15,0 0 672-15,0 0 281 16,0 0-89-16,0 0-528 0,0 0-360 31,100 10-272-31,-76-10-176 16,4 0-752-16,-4-3-1720 0,-9-4-4666 16</inkml:trace>
  <inkml:trace contextRef="#ctx0" brushRef="#br0" timeOffset="-196046.39">11625 12817 9794 0,'0'0'2512'15,"0"0"-1160"-15,0 0-63 0,0 0-337 32,0 0-408-32,0 0-328 15,0 0-144-15,0 0-72 0,101-16-568 16,-70 7-1368-16,-3 6-905 15,-8-7-4537-15</inkml:trace>
  <inkml:trace contextRef="#ctx0" brushRef="#br0" timeOffset="-195746.8">11905 12636 7561 0,'0'0'2497'31,"0"0"-1705"-31,0 0-200 0,0 0 392 16,0 0-232-16,0 0-240 15,92 29-248-15,-81-14-87 0,-7 8 175 16,-4-1 128-16,-8 4-128 16,-12-1-48-1,-4-3 120-15,1-3 32 16,3-3-160-16,12-6-136 0,-1-4-96 15,9-3-64-15,17-3 0 16,18 0 24-16,17-3-24 16,31-16-680-16,-10 3-456 15,-10-3-1553-15</inkml:trace>
  <inkml:trace contextRef="#ctx0" brushRef="#br0" timeOffset="-195041.31">10976 13214 8793 0,'0'0'2377'16,"0"0"-1041"-16,0 0 529 16,0 0-409-16,0 0-672 0,-4-6-488 15,4 6-224-15,0 9-72 32,0 4 56-32,0 9 136 0,0 4-64 15,0 2-80-15,0 7-40 16,4-3 40-16,1 0-40 15,2-7 8-15,1-3 40 0,-4-6-56 16,4-7 0-16,4-9-120 16,0 0 120-16,4-2 56 0,4-18 24 15,0-2-72-15,0-10 104 16,-5-5-56 0,-2 1 24-16,-1-2-72 15,-9 10 0-15,1 2 0 0,-4 13 0 16,0 7-8-16,0 6-576 15,4 0-1968-15,0 10-617 0,-4-1-2456 16</inkml:trace>
  <inkml:trace contextRef="#ctx0" brushRef="#br0" timeOffset="-194825.18">11311 13278 6729 0,'0'0'4377'0,"0"0"-3537"0,0 0-96 16,0 0-136-16,0 0-392 15,0 0-144-15,84-13-64 0,-60 13-8 32,0 0-328-32,-5 0-712 15,-6 3-1456-15,-9 7-2962 0</inkml:trace>
  <inkml:trace contextRef="#ctx0" brushRef="#br0" timeOffset="-194658.67">11331 13389 5217 0,'0'0'1408'0,"0"0"-456"0,0 0-168 16,0 0 537-16,0 0 327 0,0 0-320 15,60 3-584-15,-28-6-440 16,-1 0-304-16,13-4 0 0,-12 1-1448 15,0-3-4105-15</inkml:trace>
  <inkml:trace contextRef="#ctx0" brushRef="#br0" timeOffset="-194446.5">11681 13240 11058 0,'0'0'2168'0,"0"0"-1536"31,0 0 297-31,0 0-145 16,0 0-472-16,0 0-312 15,92 0-48-15,-60 0-2009 0,-8 0-2760 0</inkml:trace>
  <inkml:trace contextRef="#ctx0" brushRef="#br0" timeOffset="-194148.51">11913 13125 5265 0,'0'0'5481'15,"0"0"-4257"-15,0 0 104 0,0 0-632 16,0 0-295-1,0 0-177 1,0 0-136-16,0 0-80 0,88 7 0 16,-81 8 72-16,-3 7-72 0,-4 1 104 15,-4-1 120-15,-12 0 48 16,-3-3 216-16,2 1 168 0,-2-8-168 31,10-2-224-31,5-7-144 16,4 0-72-16,4-3-48 15,24 0 40-15,8 0 112 0,12-10-160 16,32-8-232-16,-12 1-1168 0,-12-5-2745 16</inkml:trace>
  <inkml:trace contextRef="#ctx0" brushRef="#br0" timeOffset="-192217.51">11530 11185 3080 0,'0'0'5241'0,"0"0"-2880"0,0 0-849 16,0 0-488-16,0 0-111 15,0-6-145-15,0 6-216 16,0-3-256 0,16 3-144-16,0 0 72 0,8 0-88 15,-4 0-136-15,-5 9-80 16,-2 7-64-16,-9 6 136 0,-4 3 8 16,0 5 8-16,-20 1 48 15,-5 1 40 1,2-7 88-16,3 1-40 15,0-11-32-15,12-2-48 16,4-3-56-16,4-10-8 0,4 3-72 16,24-3 72-16,28 0 112 15,32-16-112-15,19-6-272 0,-12-1-1696 32,-18 1-1081-32</inkml:trace>
  <inkml:trace contextRef="#ctx0" brushRef="#br0" timeOffset="-191268.29">12128 11293 9738 0,'0'0'2376'0,"0"0"-648"0,0 0-711 0,0 0-313 16,0 0-32-16,0 0-384 16,0 0-288-1,8 3-120 1,-8 20 120-16,0-1 88 0,0 6-80 15,0 4-8-15,-12-3-240 16,-8 2-464-16,-12-2-865 0,8-7-1015 0,0-9-5578 16</inkml:trace>
  <inkml:trace contextRef="#ctx0" brushRef="#br0" timeOffset="-190927.89">12343 11007 9914 0,'0'0'2016'16,"0"0"-1352"-16,0 0-512 15,0 0 320-15,0 0 176 31,0 0-87-31,96 13-353 0,-81 6-208 16,-6 7-40-16,-9 2 40 16,-4 4 96-16,-16 3 16 0,-1-3 160 15,-3-4 104-15,5-6 0 0,6-6-144 16,10-9-208 0,3-1-24-1,35-6 0-15,45 0 96 0,36-19-96 16,15-7-752-16,-19 1-1481 15,-40 0-4312-15</inkml:trace>
  <inkml:trace contextRef="#ctx0" brushRef="#br0" timeOffset="-186198.52">15108 11732 288 0,'0'0'4064'0,"0"0"-1039"16,0 0-1545-16,0-4-1088 15,4 4-103 1,4-3 463-16,-4 3 64 16,-4 0-352-16,0 0-288 0,0 0-96 15,0 0-32-15,0 0 16 0,0 0-48 16,0 0 72-16,0 0-40 16,0 0 72-16,0 0 64 0,0 0 72 15,0 0 32-15,0 0 80 31,0 0-32-31,0 0 0 0,4 0 65 16,3-3-41-16,2 3-80 16,7-3-40-16,0-4-136 0,3 7-96 15,5-3 0-15,4 3-8 16,-7 0-312-16,-2 0-745 31,-3 0-319-31,-12 0-1072 0,-4 0-1785 0</inkml:trace>
  <inkml:trace contextRef="#ctx0" brushRef="#br0" timeOffset="-185915.08">15135 11633 6889 0,'0'0'2673'16,"0"0"-737"-16,0 0-848 15,0 0 112-15,0 0 9 16,0 0-585-16,0 0-360 16,0 0-264-16,0 0 0 15,-3 6-112-15,-1 13 104 16,0 7 8-16,0 2 40 0,4 4-40 16,0-3 8-16,0-1-8 15,0-3 0-15,0 1-752 16,12 0-777-1,0-11-559-15,-8-2-2825 0</inkml:trace>
  <inkml:trace contextRef="#ctx0" brushRef="#br0" timeOffset="-185051.59">15008 11779 4905 0,'0'0'1592'16,"0"0"-760"-16,0 0 392 16,0 0 65-16,0 0-233 0,0 0-272 31,-4-3-152-31,4 0 32 16,4-1 24-16,5 2-400 15,2-2-280-15,6 1 16 0,-2 0-24 0,17 0-392 16,-8 3-1264-1,-5-4-2257-15</inkml:trace>
  <inkml:trace contextRef="#ctx0" brushRef="#br0" timeOffset="-183927.2">15279 11411 4416 0,'0'0'3889'0,"0"0"-2929"16,0 0 569 0,0 0-369-16,0 0-376 31,0 0 1001-31,0 0-857 16,36-70-248-16,-20 57 32 0,0-6-344 15,12 0-184-15,4-6-88 16,27-10-24-16,33-16-24 0,44-16-48 15,19-9 0-15,12-3 0 16,-19 5-8-16,-28 15-40 0,-25 11 40 16,-27 13 8-16,-29 9 0 15,-11 7 0-15,-4 0 56 0,-3 0 8 32,-2 0-56-32,-10 9 48 15,-9 1-56-15,0 6-344 16,0-3-1160-16,-9-1-1161 0,-7 4-1256 15,9 0 1593-15</inkml:trace>
  <inkml:trace contextRef="#ctx0" brushRef="#br0" timeOffset="-183649.48">16287 10429 5401 0,'0'0'1632'0,"0"0"88"0,0 0-839 15,0 0-361 1,0 0-136-16,0 0-80 16,0 0 80-16,92 0-16 15,-48 10-40-15,4 3-40 0,-1 6-16 16,-6 0-168-16,-6 6-48 16,-7 4-48-16,-12 3-8 0,-16 3-8 31,0 0 8-31,-16 2 8 15,-16 5 88-15,1-1-88 0,-18 17-8 16,10-11-752-16,7-6-1696 0</inkml:trace>
  <inkml:trace contextRef="#ctx0" brushRef="#br0" timeOffset="-182897.74">19199 8569 11426 0,'0'0'4097'0,"0"0"-2777"16,0 0-1048-16,0 0-272 15,0 0-328-15,0 0 320 16,0 86 8-16,13-13 56 0,6 19 48 31,5-3-32-31,-3-16 8 16,-1-16-72-16,-8-16-8 0,-1 7-176 15,2-1-1024-15,-6 1-617 16,-7-13-159-16,-3-13-681 0,-10-16-2680 16</inkml:trace>
  <inkml:trace contextRef="#ctx0" brushRef="#br0" timeOffset="-182665.86">18945 8508 10386 0,'0'0'1592'15,"0"0"-88"-15,0 0-479 0,0 0-481 16,0 0-144-16,91-31 280 16,-19 25 16-16,24 2-152 0,0 1-296 15,-17 3-248 1,-15 0-32-16,-20 16-1304 15,-12 3-1713-15,-17 0-1960 16</inkml:trace>
  <inkml:trace contextRef="#ctx0" brushRef="#br0" timeOffset="-182470.56">19049 9404 4536 0,'0'0'5114'0,"83"-6"-4130"31,-27-4-280-31,15-6 40 0,-2 1-240 16,-2-8-504-16,-7 4-568 16,-16-3-3929-16</inkml:trace>
  <inkml:trace contextRef="#ctx0" brushRef="#br0" timeOffset="-181903.84">19658 8883 7457 0,'0'0'2873'0,"0"0"-1249"0,0 0-832 0,0 0-632 31,0 0 64-31,91-25 16 16,-66 41 8-16,-5 6-144 0,-9 10-48 15,-7 6 0-15,-4 3-48 16,-7 3 32-16,-18-2-24 15,1-10-16 1,-8-4 0-16,9-6-24 31,-1-9-32-31,8-7 56 0,4-6 0 16,8 0 152-16,4-6-47 16,0-13-105-16,16-10-569 15,12-5 273-15,11-8 64 0,2-2-24 16,-5-1 256-16,-5 1 0 15,-3 9 272-15,-12 10 264 0,-4 5 457 16,-8 14 351-16,-4 3-536 16,0 3-696-16,0 3-112 15,-16 13 0-15,-3 9 376 0,-6 1-88 0,14 2-136 16,-2 1-96 0,9-1 40-1,4-2-48-15,12-4-40 0,16-3 0 16,9 0 48-16,6-3-56 15,9-6-224-15,-12-1-1536 16,-12-9-2113-16</inkml:trace>
  <inkml:trace contextRef="#ctx0" brushRef="#br0" timeOffset="-180784.01">20439 8251 9914 0,'0'0'2736'0,"0"0"-703"0,0 0-1049 16,0 0-304-16,0 0-24 15,0 0-184-15,0 13-368 0,-8 16-96 32,-4 9 152-32,-3 16 160 15,-2 6-24-15,13 3-200 0,4 11 144 16,8-7-87-16,20 2-73 0,8 1 56 16,3-9-88-16,21 5-40 15,20 4-8-15,20-4-409 16,8-5-679-1,-20-16-1344-15,-21-20-1617 16</inkml:trace>
  <inkml:trace contextRef="#ctx0" brushRef="#br0" timeOffset="-180345.41">20933 8528 6753 0,'0'0'2985'0,"0"0"-337"16,0 0-527-16,0 0-897 16,0 0-392-16,0 0-520 15,-8 6-248-15,-8 20-56 16,0 9 96-1,0 9-8-15,13 3-48 16,3 5-48-16,0-8-80 0,15-3 32 16,9-9-112-16,4-10-368 0,8-16-624 31,-8-6-857-31,-12-6-711 16</inkml:trace>
  <inkml:trace contextRef="#ctx0" brushRef="#br0" timeOffset="-180163">20961 8112 9994 0,'0'0'2432'0,"0"0"-936"0,0 0-967 16,0 0-41-16,0 0 216 15,0 0-296-15,0 0-368 16,0 0-40-16,0 28-280 0,0-8-1881 31,4-2-3248-31</inkml:trace>
  <inkml:trace contextRef="#ctx0" brushRef="#br0" timeOffset="-179943.66">21332 8591 8041 0,'0'0'2129'0,"0"0"-1049"15,0 0-688 1,107-9-56-16,-71 2-128 16,-8-2-144-16,0-1-64 15,0-6-808-15,-8 4-1112 0,-12-1-2689 16</inkml:trace>
  <inkml:trace contextRef="#ctx0" brushRef="#br0" timeOffset="-179737.19">21392 8397 8361 0,'0'0'2817'0,"0"0"-1505"16,0 0-824-16,0 0-304 0,-17 26 504 15,10 0 545-15,-1 5-553 16,8 7-216-16,0 4-216 0,0 2-128 0,8 3-56 16,11 1-64-1,1 0-152-15,12-1-1440 16,-8-12-1281-16,-9-9-3808 0</inkml:trace>
  <inkml:trace contextRef="#ctx0" brushRef="#br0" timeOffset="-179228.21">21686 8220 7601 0,'0'0'1736'0,"0"0"409"15,0 0-721 1,0 0-215-16,0 0-281 16,0 0-488-16,0 0-432 0,0 0 0 15,0 0 136-15,-12 95-24 16,9-47 8-16,3-1-80 31,0 1-32-31,0-7 64 0,11-2-80 16,9-11-64-16,3-6-24 0,2-6 88 15,-1-10 0-15,-4-6 72 16,3 0 192-16,-6-19-248 16,-6-9-16-16,2-10 80 15,-6-4-64-15,1-5-8 0,-4-4 64 16,1 0-24 0,-1 10-40-16,-4 6 168 15,4 13 272-15,-4 18 48 0,0 4-496 16,0 23-264-16,0 18 264 15,0 10 16 1,3 6-8 0,5 6 72-16,0-5-72 0,8-4-8 0,-4-4 0 15,4-8-904-15,4-10-1472 16,0-14-193-16,-9-8-3800 16</inkml:trace>
  <inkml:trace contextRef="#ctx0" brushRef="#br0" timeOffset="-179058.74">22247 8560 7577 0,'0'0'2825'0,"0"0"-1713"0,0 0-392 15,0 0-8-15,0 0 136 16,69 91-71-16,-69-59-297 0,-13 0-200 31,-18 3-128-31,-25 12-152 16,5-12-912-16,2-6-2041 0</inkml:trace>
  <inkml:trace contextRef="#ctx0" brushRef="#br0" timeOffset="-177872.57">22519 8210 7617 0,'0'0'2929'31,"0"0"-745"-31,0 0-71 0,0 0-393 16,0 0-600-16,0 0-432 15,3 0-344-15,-3 0-215 0,0 0-73 16,0 0-48-16,0 0 0 0,0 0 56 16,0 0-56-1,0 0 40 1,0 0-40-16,0 0 56 0,0 0-56 15,0 0 0-15,0 0 56 16,0 0 16-16,0 0 64 16,0 0 104-16,0 0 16 0,0 0-16 0,0 0-56 31,0 0-64-31,0 0-56 16,0 0 0-16,0 0-72 0,0 0 8 15,0 0 0-15,0 0-8 16,0 0 16-16,0 0 56 15,0 0-64-15,0 0 56 0,0 0-64 32,0 0 0-32,0 0 8 0,0 0 0 15,0 0-8-15,0 0 8 16,0 0 0-16,0 0-8 16,0 0 0-16,0 0 8 0,0 0 0 15,0 0-8-15,0 0-8 31,0 0 0-31,0 0-40 0,0 0-192 16,0 0-336-16,0 0-296 16,0 0-841-16,-3 0-1383 15,-9 4 271-15,4-4-4585 0</inkml:trace>
  <inkml:trace contextRef="#ctx0" brushRef="#br0" timeOffset="-177367.39">22491 8242 7697 0,'0'0'2489'0,"0"0"-1561"16,0 0-608 0,0 0 192-16,0 0 504 15,0 0 409-15,0 0-329 0,56-3-520 16,-12-7-240-16,7 1-176 15,5 3-24-15,0-7-136 0,-9 7-152 0,-10-1 72 16,-14 1-848-16,-23 2-512 31,-15 1 7-31,-13 3-4312 16</inkml:trace>
  <inkml:trace contextRef="#ctx0" brushRef="#br0" timeOffset="-177158.69">22519 8232 8977 0,'0'0'2737'0,"0"0"-1993"0,0 0-392 15,0 0 112-15,72 54 224 0,-49-25 25 16,5 6 63-16,-4 0-144 31,4 6-256-31,-7-3-128 16,-10 4-152-16,-11-5-96 0,0-1-368 15,-20-8-448-15,-27-3-1201 16,2-12-335-16,2-7-3849 0</inkml:trace>
  <inkml:trace contextRef="#ctx0" brushRef="#br0" timeOffset="-176790.12">22567 7934 9482 0,'0'0'2104'0,"0"0"-512"15,0 0-808-15,0 0-575 0,0 0-209 16,0 0 0-16,0 0-96 16,0 0-57-16,0 0 145 0,0 0 0 15,0 3 8-15,0 0-24 31,0-3-304-31,0 0 328 0,0 0 16 16,0 0 320-16,4-6-55 16,0-3-233-16,3 2 32 0,-7-3 144 15,4 8 416-15,-4-2 184 32,0 1-248-32,0 3-392 15,0 0-80-15,0 0-8 0,-8 0-80 16,5 0-16-16,-5 0-232 15,-1 7-568-15,9 8-960 0,0-2-601 16,0 0-3256-16</inkml:trace>
  <inkml:trace contextRef="#ctx0" brushRef="#br0" timeOffset="-176487.54">22962 8328 9658 0,'0'0'2648'0,"0"0"-936"31,0 0-1255-31,0 0-233 16,99-29 304-16,-56 26 56 15,2 0 32-15,-6 0-280 0,1 3-200 16,-8-4-136-16,-8 4-224 16,-13-3-888-16,-11-9-481 0,0-1-71 31,-7-3-5001-31</inkml:trace>
  <inkml:trace contextRef="#ctx0" brushRef="#br0" timeOffset="-176297.02">23117 8077 7937 0,'0'0'2985'32,"0"0"-1569"-32,0 0-952 15,0 0-448-15,0 0 392 0,0 0 737 0,-32 95-329 16,32-50-344-16,0 2-224 16,8 4-96-16,11 0-128 15,1-3-24-15,12 2-1408 0,-8-15-993 16,-3-9-2784-16</inkml:trace>
  <inkml:trace contextRef="#ctx0" brushRef="#br0" timeOffset="-175977.95">23272 8032 11426 0,'0'0'4057'0,"0"0"-2745"0,0 0-1056 15,0 0-256-15,0 0-88 16,0 0 88-16,32 111 56 0,-9-59-32 16,1 4-16-16,4-5 8 31,0-6-16-31,-4-10-56 0,-4-13-112 16,-4-9-304-16,-8-13 472 15,1-3 0-15,-2-26 496 16,1-9-248-16,-4-13 200 0,0-9-216 31,-4-4-160-31,4 0-56 16,0 7 40-16,0 7-8 0,4 9-48 15,0 12 0-15,-1 13-320 0,2 9-888 16,-5 7-3617-16,0 0-1728 16</inkml:trace>
  <inkml:trace contextRef="#ctx0" brushRef="#br0" timeOffset="-175743.48">23654 7750 10202 0,'0'0'3072'0,"0"0"-1751"16,0 0-1265-16,0 0-48 15,0 0 512-15,84 111 432 0,-44-60-120 16,16 15-280-16,-9-2-352 15,-3 2-80-15,-8 1-80 0,-24-6-32 32,-12 5-16-32,-12-5-352 15,-76 5-616-15,0-18-1793 0,-3-10-6385 16</inkml:trace>
  <inkml:trace contextRef="#ctx0" brushRef="#br0" timeOffset="-175008.83">19706 7782 9193 0,'0'0'2481'15,"0"0"-641"-15,0 0-919 0,0 0-673 16,0 0-88-16,0 0 384 15,0 0 32 1,92 25-208-16,-68-6-152 16,-5 7-136-16,-6 2-80 0,-13 0 0 15,0-2 8-15,-13 0 88 16,-6-4-32-16,-5-9 176 16,7-1 24-16,6-9-72 0,11-3-8 15,0 0 192-15,35-13-16 16,37-12-232-16,40-16-128 0,19 3-8 31,-19 6-520-31,-9 13-952 16,-47 9-968-16,-24 7-3274 0</inkml:trace>
  <inkml:trace contextRef="#ctx0" brushRef="#br0" timeOffset="-168161.77">13350 10972 7217 0,'0'0'2385'15,"0"0"-1481"-15,0 0-176 16,-11-50-376-16,11 46-176 16,-4 1 120-16,4 3 112 0,0 0-152 31,0 0-112-31,0 0-136 16,0 0 8-16,-4 10-16 0,0 9 8 15,-4 9 72-15,-4 7 56 16,-3 7 88-16,-6 5-64 15,5 7-32-15,-3 0 72 0,6 3-8 32,1 7-23-32,1 9 7 15,-2 16 0-15,2 16 0 0,-2-13-32 0,2-16-72 16,-1-22-16-16,3-19 0 16,2 9-40-16,-5 7 32 15,3 3-40-15,6-3 64 0,-5 0-64 16,8-4 0-1,0 1 0 1,0-4 88-16,0 1-48 0,0-4-40 0,0 3 0 16,0 1 0-16,0 3-8 15,0-4 0-15,0 0 8 16,-4-3 40-16,-4 1-48 0,8-7 0 31,-4-6 0-31,4-7 0 0,0-7 8 16,0-2-8-16,4 0 0 15,0 0 0-15,4 0 8 16,3 2 0-16,2 1-8 0,-1-3 16 16,0 3-16-16,4-4 0 31,0 1 16-31,12-4 160 0,4 1-96 16,7 0 16-16,9-4-96 15,4-3 0-15,8-3 0 16,3 0 0-16,5 0-8 0,16 0 8 15,15 0 0-15,17 0 8 32,7 0-8-32,-3 3 0 0,-8-3 8 15,-1 0-8-15,9 0 56 0,3 0-40 16,1 0-16-16,7 0 8 16,-3 0-8-16,-4 0-8 15,-1 0 8 1,-4 0 8-16,-3 0-8 15,-5 4 0-15,0 2 8 0,1 0 0 16,0 0 0-16,-5 1-8 16,1-1-208-16,-8 1-16 0,-5 2-48 15,-7-6-232-15,0 4 88 16,-5-1 224 0,1-3 144-16,-13-3 48 15,-15 0 0-15,20 0 0 0,4 0 0 16,15 0 0-16,9 0 8 15,-21-6 0-15,-27 6 0 0,-11 0-8 16,-10 0 0-16,1-3 0 31,4 3 0-31,0-4 0 0,-8 4 16 16,-9-3 168-16,-3 0 16 16,-3 0-40-16,-9 0-72 15,-1 0-32-15,-3 0 96 0,0-1 280 16,-4 1 200-16,0-3 176 31,0 0-472-31,0-7-184 0,-4 0-56 16,0-6-48-16,-3-3-40 0,3-7 48 15,4-9-56-15,0-22-8 16,4-32-200-16,24-35-32 0,3-19 56 16,-3-1 184-1,-5 11 0 1,-6 28 0-16,-9 10 96 0,4-1 48 15,-4-2 32-15,3-1-96 16,2 0 8-16,-1 7-80 16,-1 6 112-16,2 4-112 0,-2-1 0 0,2 7-8 31,-9 12-40-31,0 13-232 16,-4 12 64-16,0 14-32 0,-4-7 88 15,-4-3 80-15,-8 3-56 16,-5 0 24-16,6 6-24 15,-2 4 112-15,2 3 8 0,7 0-80 32,3 0 80-32,5-4-112 0,0-3-920 31,9-2 80-31,3-1 447 16,-1 0-47-16,-11 7 328 15,0 2 216-15,-7 8 16 0,-18 2 0 16,2 4 8-16,-9 2 0 15,1 4 0-15,-10 3 48 0,5 0-48 16,-3 0 0-16,-6 0 40 16,2 3-40-16,-9 4 0 15,-8-4 64-15,-4 0-72 0,-19 0 64 16,-17-3-8 0,-20 3 48-16,-3-3 168 15,-1 0-56-15,13 3-24 16,12-3 41-16,-1 4-49 0,0 2 64 15,5 0-112-15,-1 4-48 16,-3 3-24-16,-1 2-56 16,-4 1 8-16,-8 7 32 15,-2 5 8-15,-6-3 176 16,-4 7 16-16,5-6-80 16,-5-1-80-16,9-9 8 0,4-4 8 15,6-5-8-15,10-1 72 16,20-2-32-1,11-4-40-15,12 3 8 16,7 0-104-16,-14 3 16 16,-5 1 32-16,-7-1-40 0,-1 3 120 15,5 1-32-15,2 3-24 16,10-4-64-16,-1 1 40 0,8 3-40 31,4-4 0-31,5-3 0 16,2 1-8-16,10-1-200 0,7-3-408 15,3 3-936-15,14-2-545 16,3-4-3048-16</inkml:trace>
  <inkml:trace contextRef="#ctx0" brushRef="#br0" timeOffset="-162713.29">11000 10925 6025 0,'0'0'1432'31,"0"0"-608"-31,0 0-824 0,0 0-720 16,-15 6 512-16,11 4 208 15,-1 3 0-15,-3 2 280 0,4 1 24 16,-3 6 64-16,-1 4 24 0,-1 6 16 16,-6 6 97-1,2 6-65 1,2 10-112-16,-6 16 264 0,6 22-56 15,-5 25-64-15,4 4-120 16,0-7-96-16,0-9 0 0,4-19-80 16,-8 3 104-16,0-4-72 0,1 1-32 31,-2 6-40-31,2-9-40 16,-2 3-48-16,-7-1 0 0,5 1-48 15,-9 3 0-15,4 0 8 16,0-16 0-16,3-13-8 0,10-12 17 15,-1-7-1-15,4 10-16 16,0 19 0-16,0-3 8 0,4-1 40 31,0 1-40-31,1-10-8 16,-2 10 8-16,1-4 0 16,-4-5-8-16,-7 1 0 0,2-5-8 15,-2-6 8-15,2-3 0 31,2-7 0-31,3-6-8 0,-1-4 0 16,5-9 8-16,0-3-8 16,4-7 0-16,0 1 0 15,0-7 0-15,4 4 0 0,4-4 8 16,5 3 0-16,-2-3 80 16,6 0-64-1,7-3 0-15,3 4-8 16,5-4 0-16,12 0-8 0,3 0-112 15,9 0-137-15,8 0 169 16,0 0 8-16,4-4-208 0,0 4-48 0,-5-3-144 16,9 0-112-16,8-6 168 31,15-4 184-31,16-9 216 16,13-7-32-16,4 1 48 0,-4 2 0 15,-13 7 88-15,-3 0 128 16,-21 9 8-16,-23 8-200 0,-13-2-24 31,-6 1-864-31,6-3-384 16,13-1 183-16,19-5 161 0,17-8-576 15,19 2-505-15,5-5 1137 16,-1 4 848-16,-15 3 960 0,-16 3 761 16,-13 4-417-16,-19 6-480 15,-12 3-456 1,-4-3-192-1,4 3-176-15,8 0 88 0,11-3-88 16,17-7 0-16,24-3-272 16,23-3-640-16,9 1-632 0,-1-4-513 15,-11 6 809-15,-21 0 1248 16,-19 4 1200 0,-21 2 833-16,-18 4-657 15,-6 0-848-15,5 0-240 0,12-1-216 16,19-2-48-16,25-7-24 15,20 1-184-15,7-4-616 0,-3 0-688 0,-17 7 624 32,-28 5 592-32,-23 1 272 15,-15 0 416-15,-6 0 0 16,1 3 8-16,4-3-240 0,7 0 176 16,-2-1 312-16,3-5-200 15,15 0-216-15,25-8-256 0,24-5-176 31,11 3-360-31,-7 3-432 16,-34 4 968-16,-26 5 152 0,-15 1 912 16,-6 3-152-16,5-4-344 15,4 1 17-15,8 0-49 0,0-4-152 16,-1 0-232-16,13 1-24 31,8-4-120-31,0 4 48 16,-1-1-56-16,0 1 0 0,-10 5 0 15,-1-2 184-15,-13 0 304 16,-7 3-256-16,-4 0-112 0,-5-1-112 16,-3-2 48-16,0-3-48 15,4 2-8 1,4-6-56-16,4 4-168 16,4-7-192-16,3 4 32 0,1-5 48 15,0 2 336-15,-8 2-16 16,-12-3-88-16,-4-3 104 0,-4-3 0 15,-9 0 8 1,2-7 8-16,-2-6 72 16,1-9-88-1,5-7-8-15,-6-9 8 0,-2 2 0 0,-2 1 0 16,-7 0 576-16,-4 6 8 16,0 0-224-16,-15-3-80 0,-2 0 24 15,1-3 32-15,0-6-24 31,5-13 136-31,6-13-79 0,5-29-217 16,20-15 16-16,12-1-168 16,0 8-160-16,-12 20 32 0,-8 27 128 15,-8 22 112-15,-4 16 328 32,0 0 64-32,-8-7-184 15,-8-6-160-15,4-9 8 0,0-4 8 16,5 4 128-16,7-1-80 31,0-3-136-31,7-12-24 0,21-17-64 16,4-15-72-16,-4 10-184 15,-5 21-48-15,-10 26-88 0,-13 26 184 16,0-1 152-16,0-3 48 0,-13 1 0 16,-2 3 0-16,-2 2 8 15,6 4 8-15,-1 3-8 0,0 0 8 16,8-1-8-16,-8 8-80 15,4-7-480 1,-8 3-305-16,-4-3 289 16,-8 0 344-16,-8 3-208 0,-7-3 56 15,-5 3 112-15,-5 4 144 16,-2-1 80-16,-4 0-64 0,-1 4 96 31,-4-1-96-31,0 3-16 16,-16 4-80-16,-19 3 104 15,-17 0 88-15,-11 0 16 0,3 10 0 16,5 3 56-16,3 2 72 16,-4 2 32-16,-3-2-48 0,-5 4 8 15,1-3-8-15,4-3 8 32,-1 0-40-32,1-1-8 0,-5-2-16 15,-3-1 0-15,-5-3 40 16,1 1 40-16,-9-1 8 15,1-2 56-15,-4 5 32 0,-5-3-16 32,-3 4-24-32,-1 0-64 0,-3 2-16 15,-5-2 16-15,1-1-40 0,-4 1-24 0,-1 2 24 16,9-2-88 0,4-1 0-16,3 8 8 15,-3-2 0-15,0 7 49 0,-1 0-57 16,-3 7-57-1,4-3 57 1,-1-1-8-16,16 1-48 0,21-8 40 0,31-1-48 16,28-5-8-1,28-6 0-15,9 1-32 0,11 9-704 16,8-7-1232 0,4-2-3065-16</inkml:trace>
  <inkml:trace contextRef="#ctx0" brushRef="#br0" timeOffset="-161328.09">19339 11261 10362 0,'0'0'1384'15,"0"0"-552"-15,0 0-376 0,0-15-48 16,0 15 353-16,0 0 7 16,-20 0-320-16,-16 0-192 15,-23 6-88-15,-24 10-40 0,-29 12 0 16,4-2 24 0,25-4-80-16,23-3 8 15,24-3 0-15,-1 0-64 16,2 6-8-16,7 0-8 0,12 0-64 15,16 4-16-15,0-7-104 16,24 3-160-16,20-3 256 16,23 1 88-16,25-5-48 15,20 1 48-15,-9-6-120 16,-23-1 24-16,-29 0 56 16,-14-2 24-16,-5 3-104 0,-4-1-240 15,-9 4-72-15,-2 0-169 0,-17-1 337 31,0 1 120-31,-21 6 144 16,-22-4 0-16,-26 8 88 16,-22 6 40-16,-33 2 136 0,1 4 361 15,23-6-145-15,29-7-88 16,31-6-96-16,4 3-104 0,9 0 16 47,-1 6-80-47,8 1-80 15,12 2-48-15,8-2-8 16,15-1 8-16,26 4 272 0,22-4 248 16,33-3-192-16,39-6-88 15,20-9-64-15,-3-7 392 0,-8-4-167 0,-33-2-401 16,-27-7 0-16,-21 7-833 16,-23-4-535-16,12-8-912 15,-16-2-889-15,-5-2-4729 0</inkml:trace>
  <inkml:trace contextRef="#ctx0" brushRef="#br0" timeOffset="-159215.08">19607 10858 7881 0,'0'0'2545'0,"0"0"-1801"15,0 0-744-15,0 0-48 0,0 0 48 16,-17 79 224-16,6-21 248 16,-10 18-72-16,6 22-80 0,-5 11-96 15,12-5-24-15,-1-2-88 32,9-7 64-32,0-6 56 15,17-3-56-15,3-4-32 0,3-3-32 16,1 4-104-16,4-3 40 15,-4-11 0-15,-8-8-40 0,-4-23-8 32,0 0 0-32,-4 3 17 15,0 3-17-15,0-2 8 0,0-7-8 16,-4-7 0-16,-1-5 0 0,-3-8 8 16,4 1 0-16,1-6 0 15,-1-4 0-15,0 0 48 0,0 1 16 16,0-4 24-1,12-3 296 1,-1 0 64-16,10 0-88 0,6 0-184 16,9-6-96-16,12-7-80 0,0 0 0 15,8-3-8-15,4 4-80 16,15-4-48 0,16 0 40-16,34-3-264 15,13 0 136-15,-2-3-8 16,-1 5-80-16,-11 2 32 15,4 2 87 1,-1 0 105-16,-4 7 72 16,1 0 8-16,-1 3 8 0,-7 0 64 15,3-1-64-15,1 1-8 16,-5 3 0-16,9-3-8 16,-5 0 8-16,1 3 8 0,-1-4-8 15,-11 4 8-15,-5 0-8 16,-15 0 8-16,-4 0-8 31,-16 0 16-31,-13 4 73 0,13-4 31 16,12 3 40-16,12 0-40 15,15 0-104-15,-3 1 32 0,-13-4-32 0,1 3 32 16,3-3-48-16,-7 0 8 16,-16 0 0-1,-16 0 48 1,-13 0 8-16,-7 0 152 0,12 0 8 15,8 0 0-15,11 0-120 16,-2 0-56-16,2 0-40 0,4 0-8 0,2 0-96 16,-6 0 0-16,0 0 48 15,-2 0 48-15,-14 0 0 16,1 0 200 0,-8 0-64-16,-5 0 136 15,-2-3-104-15,-1-1-24 0,-5-5-96 16,5-1 152-16,0 1-200 15,-4 2-152-15,0-2 144 32,3-1-448-32,-7 4 456 0,4-4 48 15,1 4 80-15,-6-3-8 16,1-1 8-16,-4 0-72 0,-1 1-48 16,1-7 72-16,0 0-80 15,4-3-8-15,0 0-64 31,5-6-72-31,2 6-80 0,1-3 224 16,-1 2 24-16,-2 5 24 0,-10 2 208 16,1 0-80-16,-4-3 40 15,0 4 136-15,-8-8-128 0,0-2-48 16,-4-3-24 0,0-4-152-1,-4-3-144-15,0-3 56 0,-1-2 40 16,2-5-8-1,-5-5-96 1,3-1-40-16,1 0 120 0,-3 1-8 0,-5-1 80 16,0 4 0-16,0-1 0 15,0 1-8-15,0-4 0 16,0 7 8-16,0-4 8 0,4 1-8 16,4 0 0-16,-5-4 56 15,9-3-56-15,1-3 8 0,6 0-8 16,1-3 0-16,4 0 0 15,0 3 0-15,-4 6 0 0,-8 4 0 32,-4 6 64-32,-8 3 8 15,0 3-72-15,0-3 80 0,0 6 16 16,-12 4-48-16,4 0-40 16,-4 3 0-16,4 2-8 31,-8 5 8-31,8-4-8 0,-8 6 0 15,4-3 0-15,-8 3 0 16,-3 0-16-16,-9 1-32 0,-5-4 0 16,-10 3 40-16,-5 0-40 0,-8 4 40 15,-19-4-48-15,-25-2 40 16,-27 2 8-16,-13 0-56 16,-3 4-16-1,7 2-88-15,9 4-32 16,-13 0 24-16,1-1 32 0,-13 2 80 15,-11 2 56-15,-4-4 8 16,-13 1 0-16,-7 3 0 0,0-6 0 16,0 3 0-1,0-7 0 1,8 4 0-16,3 3 0 0,5-1 8 16,8 4 0-16,3 0-8 0,4 0 0 15,1 7 0-15,8-1 0 31,-1 4 0-31,1-1 0 0,-1-6 8 16,1 3-8-16,8 4 0 16,12-3 0-16,30 5-8 0,30 1-120 15,23 3-744-15,-12 15-401 16,9-2-1103-16,3 0-3225 0</inkml:trace>
  <inkml:trace contextRef="#ctx0" brushRef="#br0" timeOffset="-158483.12">13391 15418 14739 0,'0'0'2888'0,"0"0"-2056"16,0 0-808-16,139-45-24 15,-47 33-8-15,23-1 8 16,17 0 0-16,0 0 0 0,3-2 8 16,12-8 8-16,20-6-8 15,21-2-8 1,4-4 96-16,-1 9-88 15,-17 11-8-15,-22 8-8 16,-25 7 8-16,-19 0 0 0,-24 0-224 16,-20 3-680-16,-17 1-2072 15,9-4 1591-15,-12-4-1023 0,-4-5-7642 16</inkml:trace>
  <inkml:trace contextRef="#ctx0" brushRef="#br0" timeOffset="-157848.89">20790 14827 10418 0,'0'0'2440'0,"84"-7"-1664"0,11 7-480 16,44 7-111-16,25 9 615 16,11 6 432-1,-4 3-192-15,-8-2-152 16,9-1-344-16,-1-6-239 0,-3-6-161 15,-13-10-48-15,-20 0-96 16,-34 0-48-16,-26-7-353 0,-32 1-231 16,-19 2 88-16,-3 1 168 0,-6 3-376 31,-19-9-1096-31,-15 2-361 16,-9 1-2264-16</inkml:trace>
  <inkml:trace contextRef="#ctx0" brushRef="#br0" timeOffset="-152847.66">15176 5911 7257 0,'0'0'2048'16,"0"0"-1111"0,0 0-553-1,0 0-104-15,0 0 520 0,0 0 104 16,0 0-120-16,0 0-368 15,0 0-240-15,0 0-160 0,0 0-16 16,4 0-296-16,4 0-288 0,12 0-112 16,8-2-120-16,7-2-248 15,5-2-120 1,4 3 23-16,0-1 137 16,-1 1 480-16,2 0 264 15,2 3 144-15,5 0-16 0,0 0-32 16,4 0 128-16,-5 0 48 31,-6 0 8-31,-2 0 0 0,-3 0 0 16,-4 3 0-16,0 0 8 15,0 4-8-15,-1-4-8 0,1 4-176 16,16-1-1273-16,-8-3 169 16,-4 3-944-16</inkml:trace>
  <inkml:trace contextRef="#ctx0" brushRef="#br0" timeOffset="-152671.58">16746 5975 336 0,'0'0'256'0,"0"0"-184"0,107 25-72 15,-71-15-663-15</inkml:trace>
  <inkml:trace contextRef="#ctx0" brushRef="#br0" timeOffset="-152590.46">16984 6045 200 0,'0'0'528'0,"0"0"-328"16,0 0-200-16,0 0-144 0</inkml:trace>
  <inkml:trace contextRef="#ctx0" brushRef="#br0" timeOffset="-152411.43">16463 6267 184 0,'0'0'544'0,"-123"32"-544"0,46-10-264 16,6-6-199-16</inkml:trace>
  <inkml:trace contextRef="#ctx0" brushRef="#br0" timeOffset="-144713.52">6765 13182 3448 0,'0'0'2001'0,"4"-31"-585"15,0 12 40-15,0-1 201 16,3-5-193 0,-3 6 80-16,5 0 209 0,-5 3-145 15,0 6-264 1,-4 8-271-16,0-2-321 0,0 4-256 16,0 0-208-16,0 0-104 0,0 13-72 15,-17 9-104 1,-2 10 40-1,-1 3 0-15,4 3-32 0,4-3-8 0,8-4 0 16,4-2 40-16,0-6-48 16,11-11 0-16,14-2-424 15,10-10-408-15,14-10-913 0,-6-12-2328 32,-6-10-1512-32</inkml:trace>
  <inkml:trace contextRef="#ctx0" brushRef="#br0" timeOffset="-144545.17">6896 12849 9938 0,'0'0'1984'31,"0"0"337"-31,0 0-449 0,0 0-80 16,0 0-487-16,0 0-617 16,0 0-480-16,-16-32-208 15,16 32-368-15,0 6-1241 0,5 23 25 16,3-3-1385-16,-8-1-3360 0</inkml:trace>
  <inkml:trace contextRef="#ctx0" brushRef="#br0" timeOffset="-144311.45">6992 13208 2880 0,'0'0'2609'0,"0"0"-1521"16,0 0 112-16,0 0-32 0,0 0 225 31,0 0-153-31,0 0-448 16,-24 73-400-16,8-54-184 0,0-3-184 15,-3 9-24-15,10-6-1216 16,1-10-2937-16</inkml:trace>
  <inkml:trace contextRef="#ctx0" brushRef="#br0" timeOffset="-143769.55">6968 13132 5369 0,'0'0'5417'0,"0"0"-4193"16,0 0-856-1,0 0-32-15,0 0 656 16,0 0-215-16,0 0-409 0,104-23-168 15,-64 14-96-15,3-7-16 0,5 3-24 16,-8-3-64-16,-5 4-672 0,-10 2-393 31,-9 7 201-31,-16 3 184 16,-4 0 80-16,-20 0-512 0,-12 6 280 16,0 7 423-16,-4 3 409 15,4 0 64-15,5 0 537 16,6-1 103-16,10 5 64 0,6-5-296 31,9 4-24-31,0 4-64 16,0-1 112-16,17 7 424 0,-6 2-143 15,2 7-265-15,-5 0-120 16,-5 7-8-16,-3 6 72 0,-3-1 16 16,-14 4-72-16,-6 0-144 31,-9-6-40-31,0-7-96 15,1-6-48-15,-2-13-16 0,6-9-56 16,-1-19-648-16,4-16-1288 0,16-16-2697 16</inkml:trace>
  <inkml:trace contextRef="#ctx0" brushRef="#br0" timeOffset="-143407.43">7179 12779 10322 0,'0'0'2304'0,"0"0"-647"0,0 0-617 16,0 0-328-16,0 0-384 15,0 7-248-15,0 5-72 0,0 4-8 31,0 0 0-31,4-7-200 16,0-2-184-16,1-4 200 0,-1-3-64 16,-4 0 248-16,0 0 120 15,0-6 8-15,0-7-8 0,0 0 424 16,-4 0-72-16,-5 7-16 31,1 3-136-31,4 3-224 16,1 0-96-16,3 0-56 0,0 3-168 15,0 3-808-15,-4 4-984 16,-1-3-641-16,1-5-5097 0</inkml:trace>
  <inkml:trace contextRef="#ctx0" brushRef="#br0" timeOffset="-134801.34">11685 16849 6689 0,'0'0'7594'16,"0"-3"-5402"-16,0 3-1488 0,0 0-328 15,0 0-56-15,0 0 24 16,-4 6-104-16,0 20-168 0,-7 22 8 31,-2 25 225-31,-2 3 31 16,2-6-160-16,2-10-104 0,-1-16-24 15,0 4 8-15,-4 3-48 16,4-7 0-16,4-6-8 16,-4-9-56-16,8-4-688 0,1-5-1057 15,3-18-1304-15,-5-2-1672 31,5 0-2992-31</inkml:trace>
  <inkml:trace contextRef="#ctx0" brushRef="#br0" timeOffset="-134546.73">11411 16840 8345 0,'0'0'2641'0,"0"0"-769"0,0 0 9 15,0 0-337-15,0 0-144 0,0 0-536 16,0 0-367 0,-37-38-209-16,65 38-168 15,32 0-64-15,32 0 48 16,7-7-32-16,-7 5 40 16,-16-2-32-16,-36 4-80 0,-5 0-128 15,-7 4-1057-15,-28 14-1639 16,-19 1-1841-1,-9-3-3609-15</inkml:trace>
  <inkml:trace contextRef="#ctx0" brushRef="#br0" timeOffset="-133774.52">11773 17354 8737 0,'0'0'3121'0,"0"0"-1337"31,0 0-535-31,0 0-529 16,0 0-184-16,0 0-272 15,0 0-168-15,0 0 152 0,-28 67 168 16,16-39-192-16,8 4 0 16,1 0-88-16,3-7-88 0,0 4-48 31,7-10-24-31,21-6-976 31,0-7-1376-31,4-6-1841 16</inkml:trace>
  <inkml:trace contextRef="#ctx0" brushRef="#br0" timeOffset="-133632.92">11920 17215 8737 0,'0'0'5394'0,"0"0"-3802"16,0 0-216-16,0 0-488 0,0 0-368 15,0 0-440-15,-24-16-80 16,24 41-1440-16,0-2-1432 16,0 2-3706-1</inkml:trace>
  <inkml:trace contextRef="#ctx0" brushRef="#br0" timeOffset="-133451.43">12024 17417 9337 0,'0'0'4353'16,"0"0"-3488"-16,0 0-185 0,0 0-152 15,88-2-128-15,-48-1-208 16,3-1-192-16,13 4-512 16,-16 0-1785-1,-8-3-2464-15</inkml:trace>
  <inkml:trace contextRef="#ctx0" brushRef="#br0" timeOffset="-133250.6">12100 17421 8449 0,'0'0'3065'0,"0"0"-2089"16,0 0-288-16,0 0 152 16,0 0 233-16,0 0-177 0,4 92-272 15,7-60-352-15,-6 0-152 16,-5 9-104-16,-5 3 0 31,-14 0-16-31,-13 1-64 0,0-7-256 0,-8-3-416 16,8-10-40-16,0-25-793 15,9 0-87-15,10-22-2297 0</inkml:trace>
  <inkml:trace contextRef="#ctx0" brushRef="#br0" timeOffset="-132919.14">12156 17170 9706 0,'0'0'2336'0,"0"0"-1304"31,0 0 569-31,0 0-153 16,0 0-232-16,0 0-576 0,0 0-416 15,0 0-224-15,0 0-32 0,-28-19 16 16,28 32 16-16,0-1-72 15,0-2-368-15,0-1 72 32,0-5-40-32,4-4 168 0,0 0 240 15,0 0 144-15,3-13-64 16,-7-3-8-16,0 4 80 0,0-1 320 16,-7 6 136-16,-5 7-400 15,-8 0-200-15,8 13-8 16,12 16-864-16,0-4-2200 0,4-3-3986 0</inkml:trace>
  <inkml:trace contextRef="#ctx0" brushRef="#br0" timeOffset="-132566.52">12725 17269 4296 0,'0'0'9650'0,"0"0"-7409"16,0 0-1153-16,0 0-248 15,0 0-199-15,45-10-289 0,-2 0-208 16,9 1-96-16,-1-1-48 16,9 7-857-16,-16 0-3455 31,-16 3-2714-31</inkml:trace>
  <inkml:trace contextRef="#ctx0" brushRef="#br0" timeOffset="-132414.66">12646 17421 5473 0,'0'0'2192'16,"0"0"-560"-16,0 0 425 16,0 0-137-1,0 0-207-15,103 22-641 16,-43-22-656-16,4 0-248 0,31-9-168 15,-18-4-2080-15,-14 0-5570 0</inkml:trace>
  <inkml:trace contextRef="#ctx0" brushRef="#br0" timeOffset="-131876.58">14044 16430 10122 0,'0'0'1960'16,"0"0"-992"-16,0 0 185 15,0 0-529-15,-39-41-72 0,14 35-128 16,-2-1-248-16,-17 1-96 16,0-1-72-16,-7 1 56 0,-2 3-56 15,1-3 0-15,5-1 0 16,15 4 56 0,12 0-8-16,8 3-48 0,12 0 0 15,0 0 104 1,0 0 152-16,4 0-88 0,12 16-24 15,0 3 176 1,0 6-80-16,-4 7-32 16,0 3 16-16,-8 9 64 0,-4 17 113 15,0 21 15-15,-12 23-56 16,-12 13-144-16,-8 3-56 16,4-4-24-1,8-12-136-15,12-1 8 16,8-6 32-16,13-2-48 15,14-10 8-15,13 3-8 0,4-7 8 16,0-12-8-16,-1-16-104 16,-3-16-528-16,40-3-577 0,-12-10-1423 15,3-12-2881-15</inkml:trace>
  <inkml:trace contextRef="#ctx0" brushRef="#br0" timeOffset="-131007.28">14530 16491 6313 0,'0'0'2224'15,"0"0"-943"-15,0 0-209 0,0 0-240 16,0 0-8-16,0-76-400 15,-7 59-88-15,-10 5 473 0,-3 2-273 16,-3 10 24-16,-14 0-128 0,2 10 264 16,-1 12 56-16,4 7-256 15,4 3-64-15,9 3-136 0,6-1-176 32,13 1 0-32,0-3-48 15,4-7-64-15,16-3 48 0,12-12-56 16,0-7-48-16,4-3 48 15,3-16 0-15,6-12-40 0,-10-4-88 16,-3-3 88-16,-12 3 40 31,-8 4 80-31,-8 8 297 0,-4 8 383 16,0 6 48-16,0 6-496 16,0 0-312-16,0 22-104 15,0 4 104-15,4 8 0 0,8 1 56 16,12 0-56-16,8 0 8 31,4-6-8-31,7-4 0 0,-3-3-312 16,16-19-904-16,-12 1-2849 0,-12-4-4889 15</inkml:trace>
  <inkml:trace contextRef="#ctx0" brushRef="#br0" timeOffset="-130436.77">16263 16030 10002 0,'0'0'2496'16,"0"0"249"-16,0 0-537 0,0 0-1064 15,0 0-663-15,0 0-433 16,0 0-40-16,17 96 40 31,-13-36 8-31,3 6-56 0,-3 1 48 16,4-3-40-16,-3-7 8 0,2-10-8 15,-7-8 8-15,4-14-16 16,-4-13-96-16,0-8 8 16,4-4 88-1,8-16 200-15,4-13-200 16,4-9-88-16,12-6 80 0,0-1-8 15,4 4 0-15,0 13 16 0,-1 8-8 16,-7 18 8-16,0 2 0 0,-4 12-16 31,-4 13-64-31,-8 10 16 16,-8 0 56-16,-4 0 8 16,-13-3-8-16,-22-4 8 0,-9-2 0 15,-23-4 0-15,-34-3-8 0,15-6-1585 16,6-6-4728-16</inkml:trace>
  <inkml:trace contextRef="#ctx0" brushRef="#br0" timeOffset="-129655.4">14478 17389 9177 0,'0'0'2993'0,"0"0"-912"16,0 0-185-16,0 0-488 31,0 0-344-31,0 0-599 16,0 0-441-16,0 0-24 0,4 16 0 15,-4 16 48-15,0 9 16 16,0 7-48-16,0-1-8 0,0 4 40 16,-4 0-48-16,-3-10-280 15,-1-3 88 1,3-15-177-16,1-8-23 16,4-8 112-16,0-7 280 0,4-13 392 15,13-12-48-15,14-10-264 16,5-7-72-16,8 1 0 0,-4 6-8 15,0 10 0 1,-9 9 0-16,-3 10 0 16,-7 6 8-16,-6 0-8 15,-2 16-8-15,-10 6 0 0,-3 0 8 16,0 4 56-16,-20-1-8 16,-8 0 17-16,-7-6-17 0,-13 1 0 31,-4-5-40-31,0-8-8 15,1-1-353-15,18-6-1271 0,10-13-2657 16,23-2-5473-16</inkml:trace>
  <inkml:trace contextRef="#ctx0" brushRef="#br0" timeOffset="-129268.95">16179 17548 11546 0,'0'0'2809'0,"0"0"-1041"0,0 0-344 0,-86-12-264 16,45 12-23-16,5 9-257 15,-3 10-328-15,7 6-152 16,8 7-96-16,7 0-160 16,17 6-48-1,0 0-40-15,32 0-48 16,13 0-8-16,26-6-8 0,37-7-240 15,23-15-72-15,1-10 8 16,-17-23-296-16,-43-5-1280 16,-24-4-4690-16</inkml:trace>
  <inkml:trace contextRef="#ctx0" brushRef="#br0" timeOffset="-128391.02">16757 16097 8409 0,'0'0'2585'16,"0"0"-841"-16,0 0-111 15,0 0-689-15,56-73-320 0,-20 64 32 0,12 2-408 16,0 7-104-16,0 0-56 16,-1 0 32-16,-6 13 48 15,-6 6-16 1,-11 9-48-16,-8 8-32 16,-5 8-56-16,-11 6 296 0,0 17 56 15,0 22-80-15,0 16-39 16,-3 9-49-16,3-6 0 15,0-3-56-15,-4-10-88 0,0 0-48 32,0 7-8-32,-4-10 0 15,4-3 0-15,4-13 0 0,0-19 16 16,0-15-8-16,0-1 0 31,0 7-8-31,4 9 8 16,4 3-8-16,0 1 16 0,-8-1-16 15,0-3 0-15,0-6-16 16,-16-7-32-16,-12-9-384 0,-35-6-393 16,3-14-503-16,4-8-3697 0</inkml:trace>
  <inkml:trace contextRef="#ctx0" brushRef="#br0" timeOffset="-120193.17">19905 16786 5633 0,'0'0'2944'0,"0"0"-1391"15,0-41-129-15,0 25-40 0,0-3-63 16,-4-4-137-16,-11 5-176 16,2-5-336-16,-10 7-40 15,-1 7-176 1,-4 3-160-16,-4 6-112 16,0 0-63-16,-9 19 47 0,6 6-64 15,3 10 8-15,4 0-104 16,13 3 56-16,2-3-48 15,13 0-8-15,0-7-8 16,20-6-32-16,12-5 32 16,12-11 0-16,4-6 0 15,8-6-8-15,-4-20-56 0,-1-6 56 16,-7-6 0-16,-8 0 8 16,-16 3 48-1,-4 6 24-15,-9 10 200 16,-3 13 456-16,-4 3-232 15,0 3-280-15,-4 16-208 0,-3 9-8 16,-5 14 16-16,0 2-8 16,8 6 0-16,0-2-8 0,4-4 0 15,0-6 0-15,4-7-248 32,12-5-608-32,24-23-505 15,-5 0-1343-15,1-7-4538 0</inkml:trace>
  <inkml:trace contextRef="#ctx0" brushRef="#br0" timeOffset="-120013.03">20307 16802 11570 0,'0'0'4385'0,"0"0"-3633"16,0 0-8-16,0 0-24 15,0 0 321-15,0 0-89 0,116 6-608 16,-56-6-240-1,0 0-104-15,3 0-8 16,-7 0-816-16,12-3-1281 16,-16-3-3376-16,-9 0-4305 0</inkml:trace>
  <inkml:trace contextRef="#ctx0" brushRef="#br0" timeOffset="-119570.24">21224 16526 12426 0,'0'0'4169'16,"0"0"-3017"-16,0 0-528 15,0 0-231 1,0 0 79-16,0 0-40 16,0 0 280-16,-12 108-400 0,12-61-208 15,-4 4-32-15,4-7-56 16,0 1-16-16,0-4 0 0,12-3-584 16,-1-6-680-16,6-6-721 15,11-14-1088-15,-9-9-1023 0,-2-3-2626 16</inkml:trace>
  <inkml:trace contextRef="#ctx0" brushRef="#br0" timeOffset="-119399.03">21259 16830 7665 0,'0'0'4177'0,"0"0"-2625"16,0 0-271-16,0 0-297 0,0 0 160 16,-99 26-216-16,75-4-384 15,-4 4-296-15,0-1-152 0,-4 0-96 31,0-3-1080-31,9-5-3177 16,7-8-4801-16</inkml:trace>
  <inkml:trace contextRef="#ctx0" brushRef="#br0" timeOffset="-119135.64">21503 16398 10218 0,'0'0'2864'16,"0"0"-1175"-16,0 0-329 15,0 0-72 1,112-5-152-16,-69 27-423 16,1 6-297-16,4 7-152 15,-8 9-80-15,-8 4-120 0,-9 3-64 16,-19-3 64-16,-4 2-64 31,-23-2-184-31,-18 0-288 0,-45 9-809 16,9-10-2775-16,-3-5-4770 0</inkml:trace>
  <inkml:trace contextRef="#ctx0" brushRef="#br0" timeOffset="-118596.54">19399 16370 6025 0,'0'0'5609'15,"0"0"-2640"-15,0 0-1585 16,0 0-448-16,0 0-272 31,0 0-96-31,-39 73 601 0,18-25-297 16,1 9-408-16,5 6-64 15,2 4-136-15,13 0-152 0,5 3-64 16,22-4 16-16,29 4-64 16,32 0-368-16,31-16-752 15,-15-16-2993 1,-20-22-9442-16</inkml:trace>
  <inkml:trace contextRef="#ctx0" brushRef="#br0" timeOffset="-117791.59">22487 16215 10786 0,'0'0'4033'15,"0"0"-2777"-15,0 0-400 32,0 0-448-32,0 0 352 0,0 0 137 0,-103 69-265 15,63-24-192-15,7 19-104 16,6-1-88-16,11 3-128 16,8 5-72-16,8-15 0 0,4 11 8 15,24-3-56-15,8-10-480 16,39 3-448-16,-10-16-1169 15,-7-15-3960-15</inkml:trace>
  <inkml:trace contextRef="#ctx0" brushRef="#br0" timeOffset="-117458.92">22953 16424 2472 0,'0'0'7690'0,"0"0"-4570"0,0 0-1231 16,0 0-225-16,0 0-304 31,-100-6-295-31,72 25-337 0,0 6-312 16,9 7-128-16,3 6-136 0,8 6-80 15,8-2-16-15,0-1-8 16,19 0-48-16,14-6-88 0,7-7-320 16,27-8-496-16,-11-10-1145 15,-5-10-3840-15</inkml:trace>
  <inkml:trace contextRef="#ctx0" brushRef="#br0" timeOffset="-117261.79">23288 16637 12162 0,'0'0'4593'15,"0"0"-3329"-15,0 0-247 16,0 0-489-16,0 0-224 0,108-13-192 15,-61 10-112-15,5 0-240 16,19 3-1081-16,-11 0-2519 0,-11 0-2330 16</inkml:trace>
  <inkml:trace contextRef="#ctx0" brushRef="#br0" timeOffset="-116990.06">24085 16326 9658 0,'0'0'4689'0,"0"0"-2673"16,0 0-472 0,0 0-776-1,0 0-383-15,0 0-185 0,0 0 248 16,20 92-128-16,-16-45-136 15,3 1-88-15,1 2 0 0,-4-2-96 16,5-7-8-16,-2-2-480 0,5-8-664 31,4-8-945-31,0-7-1984 16,-4-10-2848-16</inkml:trace>
  <inkml:trace contextRef="#ctx0" brushRef="#br0" timeOffset="-116832.53">24152 16621 10234 0,'0'0'4777'0,"0"0"-3361"0,0 0-248 16,0 0-72-16,-99 9-119 15,67 7-289-15,-4 3-328 16,1 7-232-16,-2-1-56 0,-3-3-72 16,5 1-936-16,3-8-2825 15,15-5-5417-15</inkml:trace>
  <inkml:trace contextRef="#ctx0" brushRef="#br0" timeOffset="-116513.08">24204 16161 11026 0,'0'0'4225'16,"0"0"-2769"-16,0 0-184 31,0 0-431-31,0 0 15 16,0 0-320 0,100 47-192-16,-61-15-96 15,6 9-152-15,-2 4-24 16,-2 5-16-16,-13 4-48 0,-9 0-8 15,-15-3-128-15,-4-3-376 16,-23-4-232-16,-30 4-473 0,1-13-1223 16,5-10-3945-16</inkml:trace>
  <inkml:trace contextRef="#ctx0" brushRef="#br0" timeOffset="-115971.73">24934 16513 7521 0,'0'0'7554'0,"0"0"-5674"0,0 0-752 16,0 0 121-16,0 0-169 15,0 0-320-15,15-13-176 0,9 13-256 16,16 0-224-16,12 0-96 16,4 4-8-16,4 2-56 31,-5 0-496-31,-7-3-496 0,4-6-1129 0,-12-9-2968 0,-16-11-4137 16</inkml:trace>
  <inkml:trace contextRef="#ctx0" brushRef="#br0" timeOffset="-115539.28">25559 16109 9514 0,'0'0'4729'0,"0"0"-2993"16,0 0-520-16,0 0-376 31,0 0-296-31,0 0-375 0,0 0-97 15,15 71 112-15,-10-27-24 16,3 10-24-16,-8 3-72 0,4 3-56 16,-4 1-8-16,4-11-80 31,-4-5-456-31,3-13-673 16,-3-10-47-16,4-12 40 0,-4-10 712 15,9-4 440-15,3-14-128 16,8-12-241-16,3-1 417 0,5-7 16 15,4 6 601-15,0 7 343 32,0 6 88-32,-1 9-256 15,-6 10-336-15,2 3 32 0,-6 16-192 0,-2 10-88 16,-3 6-96-16,-8 3-39 16,-8-3-41-16,0-4 40 0,-8-5-56 15,-16-7-121 1,-4-6-223-1,-23-13-416-15,7-16-1280 0,8-13-2649 16</inkml:trace>
  <inkml:trace contextRef="#ctx0" brushRef="#br0" timeOffset="-115266.28">26029 15932 12482 0,'0'0'4057'0,"0"0"-2809"0,0 0-135 15,0 0 47-15,0 0-360 0,28-13-464 16,-20 26-264-16,0 6-72 16,0 10 16-16,-4-1-8 31,0 4 0-31,-4 0 0 0,0-7 0 16,0-6-8-16,0-6 0 15,0-7 0-15,0 0 0 16,7-2 0-16,21-4-192 0,13 0 88 31,10 0-536-31,41-16-680 0,-16-4-1433 16,-9 2-4096-16</inkml:trace>
  <inkml:trace contextRef="#ctx0" brushRef="#br0" timeOffset="-115044.14">26734 16218 720 0,'0'0'12866'0,"0"0"-10865"0,80 0-665 32,-36 0-104-32,4 0-271 15,3 0-481-15,1 0-288 0,-4 0-192 16,-8 3-784-16,-21 0-1825 15,-6 3-3152-15,-13-3-3953 0</inkml:trace>
  <inkml:trace contextRef="#ctx0" brushRef="#br0" timeOffset="-114895.87">26734 16367 8329 0,'0'0'3121'0,"0"0"-1737"0,0 0 305 15,108 6-457-15,-53-6-424 0,9 0-552 16,40-6-256-16,-20-4-1872 16,-5-2-2697-16</inkml:trace>
  <inkml:trace contextRef="#ctx0" brushRef="#br0" timeOffset="-114590.6">27810 15973 5065 0,'0'0'6737'0,"0"0"-5377"16,0 0-936-16,0 0-320 16,0 0 489-1,-56 73 191-15,28-32-328 16,-4 4-104-16,13-1-40 16,3 1-72-16,12-1-72 0,4-5-40 15,15-5-24-15,18-5 24 16,14-10-24-16,9-12-88 0,4-7-16 31,-4-10 0-31,-5-19 0 16,-15-6 96-16,-12-9 632 0,-12-7-64 15,-12-3-95-15,0-3 47 16,-16 6-320-16,-16 10-296 16,-56 6-152-16,13 16-2097 0,-9 9-5912 0</inkml:trace>
  <inkml:trace contextRef="#ctx0" brushRef="#br0" timeOffset="-112941.65">19985 17506 7153 0,'0'0'3249'0,"0"0"-2201"0,0 0-744 16,0 0 112-16,0 0 888 15,0 0-295 1,15-94-577 0,6 58-200-1,3-5-104-15,8 0 24 0,3 3-32 16,5 3-16-16,4 9 128 15,7 11 56-15,9 8 72 0,4 7 24 0,20 7-144 16,24 21-80-16,19 20-24 16,21 6-56-16,-5 0-8 15,0-3-64-15,-15-10 40 0,-9-6-48 16,-19-7-8-16,-29-9-264 16,-19-6-424-1,-7-6-112-15,22-4-200 16,-3-3 143-16,11 0 513 15,1-3 248-15,-12-17 96 0,4-5 8 16,-9-13 0-16,-6-7 304 16,-14-2 305-16,-7-1 135 0,-16 7 432 15,-8 6-72-15,-8 10-112 32,0 6 9-32,0 6-513 15,-4 4-168-15,-5 9-192 0,6 0-128 16,-5 9-64-16,0 16 16 15,1 4 48-15,-2 9-48 0,5 0-176 16,4 0-136-16,0 0-40 16,4-6-433-1,5-3-279-15,-2-7-80 16,5-3-232-16,-5-6 295 0,6-4 185 16,-5-3 184-16,-1-6 376 15,2 0 384-15,-1-2 336 16,-4-11 152-1,3-13 240-15,1 1 40 16,5-10 81-16,-2-3-409 0,6 0-184 16,2 3 24-16,9 0-24 0,8 9-88 15,4 4-160-15,7 9 0 16,-2 7-8 0,2 6-8-16,1 0 8 15,0 6 0-15,4 11-16 16,4 5 8-16,15 6 8 0,25 7 8 15,19 9-8-15,9 1 0 16,-8-7 0-16,-13-3 0 0,-15-13-304 31,7-6-624-31,1-3-65 32,16-10 305-32,7-3 48 15,13-3 80-15,15-26 304 0,9-9 256 16,7-10 48-16,-4-6 520 0,-4-3 272 15,-23 0 809-15,-25 10-161 16,-35 8-320-16,-24 8-312 16,-12 2-175-16,3-3-17 0,-2-3-288 15,-5 1-64-15,-13-1-40 0,-6 3-104 16,-6 7-88-16,-7-1-80 16,0 7-240-16,-20 0-600 0,-8 0-2025 15,-4 6-4576-15</inkml:trace>
  <inkml:trace contextRef="#ctx0" brushRef="#br0" timeOffset="-102265.97">19957 17408 6617 0,'0'0'2040'0,"4"0"-1360"0,-4 0-583 16,7 0-89-16,-2 0 184 15,-1 0 192-15,0-3 0 0,0 3-208 16,-4 0-88-16,0 0 184 16,0 0 320-1,-4 3-144-15,-9 4-120 16,-2 5 8-16,-9 4-24 0,-4 0-112 16,0 0-56-1,-8 3-80 1,4-7-48-16,1 1 40 0,3-6 0 0,0-1 16 15,3-6 128-15,10 0 201 16,-5 0-57-16,4-13 48 16,-4-2-56-16,5-5 16 0,-6-5 48 15,1-4 32-15,-3 1-56 16,3-1-120-16,-4 4-16 0,8 6-120 31,0 3 16-31,8 7 176 16,4 2-160-16,0 4-96 15,4 3-56-15,0 0-8 0,-5 0-328 16,2 3-704-16,-1 10-744 0,0 0-1409 16,0-4-5505-16</inkml:trace>
  <inkml:trace contextRef="#ctx0" brushRef="#br0" timeOffset="-99248.87">17335 6572 1296 0,'0'0'1864'0,"0"0"-952"0,0 0-271 31,0 0-161-31,0 0 240 0,0 0 8 16,0 54-160-16,0-51 368 15,0-3-80-15,0 3 81 0,0-3 271 16,0 0 8-16,0 0 384 16,0 0-351-16,0 0-321 15,0 0-296-15,0 0-264 16,0 0-184-1,0 0-184-15,0 0 0 0,0 3-56 16,0-3 48-16,0 0 8 0,4 0 80 16,4 0 272-16,12 0 216 15,0 0-7-15,16-13-113 0,0-2 0 32,7-7-216-32,2-7-96 15,-2-3-136-15,1-3 16 0,0 4-80 16,-12 2 64-16,-8 4-8 15,-9 9-168-15,-6 6-8 0,-5 10-608 32,-4 7-1617-32,-9 12-2816 15,-6-1-136-15</inkml:trace>
  <inkml:trace contextRef="#ctx0" brushRef="#br0" timeOffset="-92392.51">11176 16783 9642 0,'0'0'2952'16,"0"0"-1728"-16,0 0-815 0,0 0-209 15,-4-25 632-15,4 15 384 16,0 0-392-16,0-2-296 0,0-4-264 16,7-3-88-16,5-3-56 15,4-4-72 1,0-2-40-16,8-1 40 16,-4-3-32-16,4 0-16 15,4 1 8-15,-8 2 8 0,4 4-8 16,-4 6 0-16,-1-1 0 15,-2 8 0-15,2 2 8 0,5 1-16 0,0 3 8 32,8-1-8-32,0 7 8 15,8 0-8-15,8 0 0 16,-1 0 8-16,1 0 0 0,4 0-8 16,-4 0 8-16,-4 7 40 15,-12 2-48-15,0-3-48 0,-9 4 48 31,-3-1-8-31,4 1 8 32,-3 0 0-32,2-1 0 0,1 0 0 15,4 4 0-15,-8 0 0 16,3-3 0-16,-10 2-8 0,-2 1 8 16,-3 3-8-16,1 0 0 0,-5-1 8 15,-1 1 0 1,1 3 8-16,0-2-8 0,5-2 48 15,-5 4-48-15,7 0 0 16,1 0 0-16,4 0 0 0,-4 3 0 16,0 1 0-1,0-1 0-15,-8 3 0 16,0 1 8-16,-4 2 8 16,0-2-8-16,0-1 8 0,0 0-16 15,0-2 16-15,0-1-8 16,0 0 1-16,0-2-9 15,8 2 8-15,0-3-8 16,0 3 8-16,-4 3-8 16,0 0 0-16,0 4-8 15,-4-3-65-15,0-4 25 0,0 3 48 16,0-3-16-16,0-3 8 16,0 1 8-16,0 2-8 0,0-3 8 31,0 0 8-31,0 0-8 15,4 0 0-15,0-3-8 0,-4 6 8 16,0 0-160-16,0 0-176 16,-12 4 224-16,0-1 40 0,0-2 8 31,0-1 64-31,4 0-8 16,0-3 0-16,0 3 0 15,4-3 8-15,-4 3 0 0,0-2-8 16,-4 2 0-16,4 3 8 0,-7-3 0 15,2 4 0-15,-2-1-64 16,-2 1 48-16,6-1 8 16,-6 0 0-1,2 1 0-15,2-4 0 16,2 1 0-16,-1-5 0 0,-4 5-312 16,0-8 192-16,-4 1 120 15,0 3-8-15,-3-3 8 0,-5 0 0 16,4 0 0-1,-4 0 8-15,0-3-8 16,0 2 8-16,-4-5 0 16,4-1 0-16,-4-2 0 0,0 2 0 15,-4-5 0-15,1-2 0 16,3 2 8-16,-4-1-8 0,4-3 8 31,-4 0-8-31,8 0 56 16,-4 0-48-16,0-7-16 15,5 1 8-15,-6-3-8 0,1-4 8 16,5-3-8-16,-1 4 8 0,4-8 0 16,-4 5 0-16,8-5 0 31,1-2 0-31,2 0 8 16,-3-3 72-16,1-4-72 0,2-3 0 15,-2 1 0-15,-1-8 0 16,3 2 0-16,2-2 0 0,-1 2 0 15,4 2 80-15,4 6-88 16,-4 4 64 0,8 2 8-16,-4 7-8 15,8 0-56-15,-4 1 0 16,0-1 0-16,1 0 0 0,-1-3 0 16,-1-3 8-16,1-1 40 15,0-2 72 1,0-1-40-16,0 1 0 15,1-4 24-15,3 7-104 0,0 0 56 16,0 0-64-16,0 3 8 0,0 0 8 16,0 3 48-16,0-6-48 15,0-7-8 1,7 0 0-16,1-9 0 16,1-3 0-16,-2-4 0 15,5 4 0-15,-4 3 8 0,0 0 40 16,0 3 48-16,-4 0 89 15,0 4-49-15,4-1 8 0,0 0-16 32,4 0-32-32,4-2-56 15,4-5-48-15,7-2 8 16,5-3 0-16,9 2-8 0,-5-5 0 16,3 8 0-16,-11 5 0 15,0 5-8-15,-12 10-80 31,0 6 0-31,-12 7-72 0,0 3-217 16,0 0-591-16,-1 3-904 16,1 0-3961-16,5 0-1529 0</inkml:trace>
  <inkml:trace contextRef="#ctx0" brushRef="#br0" timeOffset="-87388.77">15120 5857 2992 0,'0'0'144'0,"0"0"3737"15,0 0-3017-15,0 0-536 16,0 4-48-16,0-4 657 16,0 0 223-16,0 0-296 0,4 0-312 15,16 3-184 1,-1-3-16-1,13 3 8-15,9 4-232 0,6-4-128 16,9 0-64-16,20 3-80 0,20 0-120 16,-5-2-240-16,-11-1 216 15,-8-3 8-15,-17 0 48 16,9 0 200 0,-1 3 32-16,2-3 0 15,-1 0 0-15,3 0-48 0,12 0 0 16,18 0-744-16,10 0-192 15,5 0-521-15,-9 3 337 16,-11-3-480-16,-36 0-625 16,-5 4-455-16</inkml:trace>
  <inkml:trace contextRef="#ctx0" brushRef="#br0" timeOffset="-84628.45">7164 11735 3088 0,'0'0'8962'16,"0"0"-6617"-16,0 0-1585 0,0 0-512 16,0 0-200-1,0 0 8 1,0-10 64-16,0 20-48 0,0 5-72 16,0 14 48-16,-5 6-40 15,1 0 40-15,4 6-24 0,0-6-16 16,0 0 0-16,0-10 80 0,0-6-80 31,9-6 0-31,-2-10 0 16,14-3 120-16,6-3 528 0,21-19 24 15,19-23-312-15,25-18-168 16,24-26-56-16,4-9-16 0,-21 12-8 16,-28 19-24-16,-30 26-88 31,-9 19 64-31,-4-1-64 0,-9 8-8 15,-6 5-40-15,-10 7-560 32,-3 3-944-32,-8 32-2441 0,-12-1 2345 15,0 4-2793-15</inkml:trace>
  <inkml:trace contextRef="#ctx0" brushRef="#br0" timeOffset="-72059.36">6331 11957 8913 0,'-5'-16'1809'0,"1"-3"-985"15,0 0-344-15,4 0-272 0,0 0-80 16,0 3 256-16,0-3 921 16,0 3-137-1,8-3-400-15,12 0-480 16,5-3-88-16,10 0-160 15,9-4-40-15,8 0-96 0,11 1-176 16,5 3 224-16,8 0 48 16,-1 6 120-16,-2 6-24 0,-6 4-88 31,-3 3-8-31,-12 3 0 31,-8 0 0-31,-9 0 0 16,-11 6-16-16,1 7 8 0,-10-4-8 15,5 4 8-15,4 3 0 16,-1 3 0-16,9 0 8 0,-4 3 0 0,9 4-8 16,-5-1 8-16,0 4 0 15,0-1-8-15,-4 4-48 16,-5 3 56-16,1-3 0 0,0 3 0 16,-9-1 0-16,6-2-8 15,-10 0 0-15,2 0-64 16,-2 0-48-16,2 3 16 15,-9 2 24-15,3 8 64 16,-3-1 8-16,-4 4-48 16,0 3 48-16,0 0 8 0,0 9-8 15,-7-3 8-15,-6 7 0 16,-2-4 0 0,7 0 0-16,-5-6 0 15,6 0 0-15,3-6 0 16,-4-1 0-16,-5 4 0 0,6 0 0 15,-1 3 0-15,-5 3-8 16,2 0 8-16,-6 1 56 0,2-5-48 31,-1 1 0-31,-4-3 8 16,0-3 32-16,-4-1-40 16,-4-2-8-16,-8-1 8 0,-3-3 40 15,-1-2-40-15,0-7-8 16,0-4 8-16,-3-3 0 0,2-2 0 15,-2-1 0 1,-1-3-8-16,-4 0 0 16,-4-3 8-16,5-4 0 15,-2 1 8-15,-2-3-8 0,7-7 48 16,1-3-48-16,-2 0 0 16,6-9 40-16,-1-8-48 15,-1-5 8 1,2-3 8-16,-4-4 32 0,-2 1-40 15,6-7 80-15,-1 3 144 16,-4-3 40-16,8-3-104 0,4 3-88 16,4-10-72-16,4 1 48 15,5-3-40 1,2-10-16-16,10-4 0 16,3 1-128-16,-4 3 120 15,3 0 8-15,1 6 8 0,0-3 40 16,1 3-24-16,-1 0-16 15,-4-6-8-15,3-3 8 32,1-4 8-32,4-2-8 0,0 2 32 15,0 4-32-15,0 9-16 16,0 0 8-16,13 3 0 0,2 1 0 16,2-4 0-16,7 4 0 15,3-5 0-15,6 5 48 16,2 0-40-16,9-5 56 0,0 8-64 31,3-1-88-31,6 8 16 0,-2-5 16 16,-3 8-120-16,4 5 96 0,-5-3-160 15,2 4 192-15,-6-1-88 16,1 1 24 0,0 2-248-1,-9 0 160-15,-7 7-888 0,-20 10-1033 16,-8 6-2720-16,0 3-2696 0</inkml:trace>
  <inkml:trace contextRef="#ctx0" brushRef="#br0" timeOffset="-68002.07">14996 5324 1176 0,'0'0'1032'0,"0"0"-576"16,0 0 1288-1,0 0-335-15,0 0-457 16,0 0-344-16,0 0-200 0,0 0-128 16,0 0-64-16,0 0-80 15,0 0-16-15,0 0-16 0,0 0 80 0,0 0 80 31,0 0 97-31,8 0 71 16,5 0 72-16,2 0-48 16,5 0-120-16,0 0-56 0,8 0-24 15,0 0-80-15,4 0-72 16,3 0-16-16,2 0 16 0,2 0-16 31,-3 0-72-31,-4 0 72 16,4 0-80-16,-4 0 0 0,-1 0 16 15,5 0 24-15,-3 0-48 16,3 3 48-16,-1-3-40 0,-3 4 48 16,0-4-48-16,8 3-8 31,-5 0 8-31,2 0-8 16,-1 3 8-16,-5 1-8 0,-3-4 0 15,0 0 8-15,-1-3 0 16,1 3-8-16,4-3 0 0,0 0 8 15,5 0 0-15,2 0 48 16,1 0-56 0,4 0 8-16,4 0-8 15,0 0 8-15,-1 0 0 0,5 0 0 16,-8 0-8-16,0 0 0 16,-4 0 0-16,-9 0 8 0,1 0-8 15,-4 0 8 1,4 4-8-16,4-2 0 15,8 5 0-15,0-4 8 16,12 4-8-16,-1-4 8 0,9 3-8 16,-4 0 0-16,-4-3 0 15,-5 4 0-15,1-4 0 16,-8 0 0 0,-4 1 0-16,0-1 0 15,-5 0 0-15,10 0 0 0,-2 3 0 16,1-3 0-16,8 1 0 15,0-1 0-15,-5-3 8 16,1 3-8-16,-4-3 0 16,-9 0 8-1,-3 3-8-15,-8-3 0 16,-3 0 0-16,-6 0 8 0,-2 0-8 16,-2 0-8-16,2 0 0 15,-2 3-216-15,-3-3-88 16,0 0 8-16,0 0 56 0,0 0 88 31,0 0-104-31,-4 0-408 0,-4-9-456 16,0-4-769-16,0 1-1304 0</inkml:trace>
  <inkml:trace contextRef="#ctx0" brushRef="#br0" timeOffset="-67633.81">17451 5194 7057 0,'0'0'1960'0,"0"0"-1287"16,0 0-657-16,0 0 0 0,0 0-16 15,0 0 336-15,0 0-16 16,0 3-192-16,16 3-80 15,12 4 72-15,7 0 456 0,14 2-264 32,-2 4-192-32,1-3-48 15,-8 6-64-15,-12-3 48 0,-4-4 24 16,-13 4-8-16,2-3-64 16,-13 0 0-16,0 0 72 15,0 2 16-15,0 1 56 0,-13 7-16 16,2 2-32-1,-6 0-56 1,2 7-48-16,2 12-488 0,2-9-1264 16,7-3-4018-1</inkml:trace>
  <inkml:trace contextRef="#ctx0" brushRef="#br0" timeOffset="-66018.73">6649 11150 9217 0,'0'0'1913'16,"0"0"-897"-16,0 0-136 0,0 0-192 31,0 0 145-31,0 0 55 16,0 0-264-16,16-25 32 15,-16 25-328-15,0 0-208 0,5 0-120 16,-1 3-248-16,7 16 104 16,1 6 144-16,0 10 8 0,4 6 0 31,-4 4 72-31,0-1-72 16,0 1 0-16,-4-10-8 15,4-6 8-15,-5-10 40 0,6-10-40 16,2-9 0-16,9 0 112 0,8-26 520 15,13-8-32-15,6-14-191 16,9-18-169 0,3-23-248-16,14-19 48 15,-14 6-48-15,-7 23 0 16,-16 28 0-16,-8 16-64 0,3 3 64 16,-3 0 0-16,4 7 0 15,-12 3-240-15,-8 12-201 16,-8 4-359-16,-8 6-1160 15,-8 22-1129-15,-16 7 1385 16,-8-4-3417-16</inkml:trace>
  <inkml:trace contextRef="#ctx0" brushRef="#br0" timeOffset="-60773.77">19917 17967 5705 0,'0'0'4057'0,"0"0"-3537"0,0 0-328 15,0 0-128 1,0 0 64-16,28-86 248 15,-12 61 576-15,12-1 32 16,0-2-248-16,4 3-359 0,3 2-25 16,5 1 136-16,-3 6 192 15,2 1-248-15,1 5-24 16,4 3-264 0,3 7 104-16,5 0-200 15,4 4-48-15,4 14 72 0,4 8-16 16,0 9-56-16,3 6 0 15,1 7-72-15,3 6 8 16,-6 3 64-16,-2-3-8 0,-3-3 8 31,-1-4 0-31,-3-6 0 16,0-6-136-16,0-9-288 0,4-10 56 16,0-6 216-16,-1-10 144 15,1 0 8-15,0-16 56 16,-5-13-48-16,-3-9 136 0,0-10-144 31,-12-6 8-31,-5-6 216 0,-7-4 312 16,-3 4-104-16,-14 3 136 0,2 9-272 15,-9 13-64-15,-1 10 56 16,1 9-63-16,-4 10-73 16,4 6-152-16,-4 0-136 15,4 6-201 1,-4 23 113-16,5 18 184 0,-1 27 40 15,0 21 0-15,-1-3-128 0,-3-19-272 16,0-20-72-16,0-14 112 16,-3 2 8-16,-5 3-88 15,-5-2-136 1,9-10-208-16,-3-13 55 16,7-10 273-16,0-9 456 15,0 0 64-15,0-26 1081 0,7-8-793 16,21-26-216-16,16-23-40 15,12-16 160-15,7 10 48 0,-10 20-128 32,-10 27 48-32,-7 23 0 15,12 3 80-15,4 7-72 0,8 9-144 16,4 0-88-16,3 25 0 0,8 16-8 16,-2 7 0-1,-2 13-32-15,17 8 40 0,7 14 8 31,21-1-8-31,-1-8-136 16,-3-20-208-16,-4-19-88 0,-12-20 32 0,7-8 176 16,9-7 216-16,11-29-48 15,5-21 56-15,11-21 0 16,4-14 0-16,-3-7 64 16,-9 0-56-16,-11 6 120 15,-28 19 248 1,-25 17 104-16,-23 11-232 0,-12 14-104 0,-1 0-144 15,-7-4-456-15,-11-16-728 16,-13 14-1129-16,-9 2-7961 16</inkml:trace>
  <inkml:trace contextRef="#ctx0" brushRef="#br0" timeOffset="-50158.44">18550 5807 776 0,'0'0'5537'16,"0"0"-4265"-16,0 0-128 0,0 0-151 16,0 0-217-16,0 0-136 15,13-32 48-15,-13 32-168 0,0 0-160 32,0 0-192-32,0 0-104 15,0 0-64-15,0 0 0 16,0 13-72-16,0 9 64 0,-4 16 16 15,-9 19-8-15,2 32 16 16,-10 16-8 0,2-4-8-16,3-18 56 0,-1-26-56 15,6-12 0-15,-10 9 8 16,6 9 0-16,-9 20 168 16,5 12-24-16,-9 16-32 0,0 7-40 15,0-4 16 1,4-6-88-1,8-13 120-15,4-19-24 0,8-15 24 0,0-20-23 16,4-6-1-16,0 3-48 16,0 3-8-16,0 4-32 15,8-11 72-15,-5-2-72 0,6-3-8 32,-5-7 56-32,0-3-64 15,-4-6 8-15,4-4 0 0,-4-2-8 16,0-4-48-16,0 0-216 15,0-3-105-15,0-3-167 0,0-10-544 16,-4 1-4497-16</inkml:trace>
  <inkml:trace contextRef="#ctx0" brushRef="#br0" timeOffset="-49836.02">18084 7445 1768 0,'0'0'7225'0,"0"0"-5160"16,0 0-769-16,0 0-832 16,0 0-264-1,0 0-72 1,0 0-48-16,0 0-64 0,8 9 96 0,-3 14 184 15,2-1-168-15,-3 7-48 16,8-4-24-16,4-3-40 16,4 0-16-16,0-6 0 0,12-3-160 31,8-10-480-31,-4 0-1144 0,-4-3-1473 16</inkml:trace>
  <inkml:trace contextRef="#ctx0" brushRef="#br0" timeOffset="-49649.39">18539 7353 8241 0,'0'0'2929'16,"0"0"-1721"-16,0 0-904 16,0 0-304-16,0 0 0 0,0 0 64 15,-28 44 304-15,3-12-40 31,-6 6-152-31,-1 7-120 0,-8-1-56 0,-12 17-536 16,9-11-1512-16,7-11-4554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07T12:51:45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26786 15509 9778 0,'0'0'2832'16,"0"0"-1592"0,0 0-1080-16,0 0-160 0,0 0 0 0,0 0 81 15,-20 35 191-15,12-12 64 16,4-1 56-16,1 4 168 16,-2-4 32-16,5-7-192 0,0 5-104 15,0-8-96-15,0 1 72 16,0-4 48-16,0-2-16 0,0-1-112 15,5-6 8-15,10 0 161 16,13 0 63-16,15-13-160 0,17-9-104 31,4-10-64-31,12-9-56 16,-1-9-40-16,-6-4-64 0,-2 2-112 16,-15 8 48-16,-12 16 56 15,-21 8 8-15,-6 11-416 31,-9 9-873-31,-4 0-1559 0,0 3-1137 16,0 3-1432-16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9-07T12:50:28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6800 9434 0,'0'0'2664'0,"0"0"-575"16,0 0-873 0,0-6-40-16,0 6-152 0,0 0-224 15,0 0-215-15,0 0-241 0,0 6-168 16,0 11-96-16,-4 11 56 15,0 10 408-15,-4 26-176 16,4 21-128-16,-4 17-136 16,4-4 32-1,0-22-56-15,4-25-32 0,0-15-40 16,-4-2 8-16,4 4-16 0,0 1-184 31,0-11-352-31,0-12-744 16,-4-16-1241-16,1-3-1976 0,-6-20-1928 15</inkml:trace>
  <inkml:trace contextRef="#ctx0" brushRef="#br0" timeOffset="283.6">2681 6918 6489 0,'0'0'4753'0,"0"0"-2497"32,0 0-663-32,0 0-657 0,0 0-24 0,0 0-72 15,0 0-72 1,127-44 17-16,-19 9-97 0,12-4-328 16,-21 2-56-16,-23 11-208 15,-32 13-96-15,-8 4 0 16,-4 3-560-1,-4 2-480-15,-4 4-625 0,-24 19-2216 16,0 7 1321-16,-13-1-3737 16</inkml:trace>
  <inkml:trace contextRef="#ctx0" brushRef="#br0" timeOffset="608.41">3358 7426 4080 0,'0'0'7402'0,"0"0"-4593"16,0 0-2049-16,0 0-288 31,0 0 400-31,-35 89-8 0,22-44-240 16,5 2-240-16,8 4-200 15,0-3-112-15,0-7-56 0,8-10-16 16,12-8-72-16,1-14-736 16,22-22-616-16,-4-15-1609 15,-6-7-6217 1</inkml:trace>
  <inkml:trace contextRef="#ctx0" brushRef="#br0" timeOffset="760.42">3466 7172 13586 0,'0'0'2913'0,"0"0"-1617"0,0 0-215 0,0 0-97 15,0 0-488-15,0 0-496 16,-5-3-8-16,5 12-1721 0,0 8-3472 15,0-2-6001-15</inkml:trace>
  <inkml:trace contextRef="#ctx0" brushRef="#br0" timeOffset="984.05">3617 7467 696 0,'0'0'11874'0,"0"0"-9865"16,0 0-1545-16,0 0-160 0,0 0 336 15,0 0 24-15,119-3-280 16,-63-3-384-16,8-7-40 31,-4 0-832-31,0-2-1225 0,-16 2-1871 0,-21 4-2346 16</inkml:trace>
  <inkml:trace contextRef="#ctx0" brushRef="#br0" timeOffset="1175.4">3820 7442 6305 0,'0'0'2600'0,"0"0"-839"15,0 0-601-15,0 0 88 16,-20 76 33-16,20-44-233 16,0 6-208-16,9 10-368 15,-5 5-192-15,0 8-128 16,-4 2-56-16,0 4-72 0,-12-7 24 31,-1-5-48-31,-7-14-560 16,-3-23-248-16,-1-8-952 0,4-10-1281 15</inkml:trace>
  <inkml:trace contextRef="#ctx0" brushRef="#br0" timeOffset="1550.62">3789 7289 10066 0,'0'0'2712'0,"0"0"-1255"0,0 0 7 15,0 0-56-15,0 0-544 32,0 0-256-32,0 0-239 0,0 0-209 0,0-9-120 15,0 9-40-15,0 0-160 16,0 0-72-16,0 0-113 15,0 0 25-15,0 0 144 0,0 0 8 16,3 0 144 0,-3 0 16-1,0 0-64-15,0 3 72 0,0 0 48 16,0-3-48-16,0 0 56 16,0 0 184-16,-3 0 248 0,-9-3-288 15,-1-6-71-15,-6 2 263 0,3-2 96 31,4 5-176-31,0 4-176 16,0 0-136-16,8 10-112 0,4 15-928 16,8-2-1641-16,8-4-5241 15</inkml:trace>
  <inkml:trace contextRef="#ctx0" brushRef="#br0" timeOffset="1930.22">4558 7131 9618 0,'0'0'4296'0,"0"0"-3159"16,0 0 119 0,0 0 272-16,0 0-199 0,0 0-401 0,0 0-264 31,11 0-88-31,9-3-320 15,8-7-112-15,12-2-48 0,8-1-96 16,-4 3-152-16,-5 1-584 16,-2 6-848-16,-22 3-2153 0,-7 6-1456 15,-8 6-3913-15</inkml:trace>
  <inkml:trace contextRef="#ctx0" brushRef="#br0" timeOffset="2086.64">4550 7356 9826 0,'0'0'1768'0,"0"0"-688"16,0 0 305-16,0 0 575 31,0 0-448-31,95 29-576 0,-47-29-415 16,8 0-233-16,11-20-288 16,-11-2-1033-16,-15-3-8033 0</inkml:trace>
  <inkml:trace contextRef="#ctx0" brushRef="#br0" timeOffset="3180.41">6633 5832 808 0,'0'0'7329'0,"0"0"-5528"0,0 0-1041 31,0 0 64-31,0 0 312 16,0 0 345-16,0 0-417 0,-8 0-216 16,-3 0-360-16,-13 0-208 15,-8 3-64-15,-8 1-88 0,-4-1-8 16,-7 0-24-16,-1 0-16 31,3 0-72-31,6 0 168 16,7 0-72-16,12-3-48 0,12 4 40 15,4-4 8-15,8 0-96 16,0 0 56-16,0 0-64 0,0 3 0 16,0 3-72-16,0 7 72 15,0 6 48 1,4 10 48-16,-4 6 16 15,0 9 24-15,0 20 160 0,0 15-7 16,-8 25-33-16,0 8 48 16,1-7 64-16,7-1-112 0,0-5-112 15,0-4 24 1,0 3-72-16,3 7 24 16,5 3-112-16,4 6 56 15,0 4-56-15,0-1 8 0,0 1-8 16,4 3 128-16,-9-1 0 15,2-3-48-15,-1 7-40 0,-4 0 56 16,-4 3-96-16,4 10 0 31,-1-1 88-31,10-6-32 16,2 1-56-16,10-8 96 0,3-5-16 16,11-1-8-16,9-9-80 0,0 3 0 15,4-12 0-15,4-7 0 31,-9-16 0-31,-3-22-168 16,-4-12-240-16,16-1-80 0,28-3-48 16,27-13-304-16,25-18-361 15,-29-7-2559-15,-23-29-2194 0</inkml:trace>
  <inkml:trace contextRef="#ctx0" brushRef="#br0" timeOffset="4298.79">7275 5861 9754 0,'0'0'2168'0,"0"0"-1496"0,0 0-136 15,-107-16 272-15,58 16 177 16,-3 12-129 0,-3 8-192-16,-1 8-264 15,8 7-168-15,12 0-88 16,8 6-88-16,13 0-48 16,11 7-8-16,4-3 0 15,15 5 0-15,21-5 56 16,9 3-56-16,6-4-56 0,8-3-16 15,-3 3 64-15,0 1 8 16,-3-1 0-16,-14 1-8 0,-7-1 0 16,-12-5 8-16,-16-4-16 15,-4-10 16-15,-16-3 168 0,-16-6 456 32,-12-10 193-32,-12-6 167 15,-7-3-256-15,-5-16-168 0,8-13-224 16,8-3-208-16,13 1 0 15,15 2-128-15,20 7-184 16,4 5-496-16,47 11-1096 0,5 3-2089 31,4 6-3385-31</inkml:trace>
  <inkml:trace contextRef="#ctx0" brushRef="#br0" timeOffset="4704.64">7718 5902 12682 0,'0'0'3801'16,"0"0"-3193"-16,0 0-400 16,0 0-200-16,0 73 280 0,0 0 344 15,0 22-200-15,0-3-191 16,7-18-113-16,-3-20-56 15,4-13-64-15,-4 7 8 0,4-1-8 32,4 4 32-32,-4-7-40 31,-5-9-785-31,2-16-1159 0,-5-13-2497 16,0-6-6401-16</inkml:trace>
  <inkml:trace contextRef="#ctx0" brushRef="#br0" timeOffset="4892.39">7486 6000 12586 0,'0'0'2945'0,"0"0"-1249"16,0 0-792-16,0 0 97 16,0 0-89-16,0 0-552 15,0 0-280-15,131-76-80 16,-67 67 0-16,8 5-608 0,16 11-1217 15,-20 9-3328-15,-21 6-4545 16</inkml:trace>
  <inkml:trace contextRef="#ctx0" brushRef="#br0" timeOffset="5080.71">7450 6750 5329 0,'0'0'2584'16,"0"0"-975"-16,0 0-289 16,0 0 592-16,124 25-271 0,-33-41-945 15,21-12-392-15,-5-4-304 16,-11-3-120-16,-36 6-2145 0,-32 16-7833 16</inkml:trace>
  <inkml:trace contextRef="#ctx0" brushRef="#br0" timeOffset="5656.02">8060 6381 11498 0,'0'0'3049'0,"0"0"-1377"15,0 0-464-15,0 0-304 16,0 0-191-16,23-18-441 0,5 18-232 15,4 6-40-15,0 19-16 16,1 3 16-16,-14 11-120 16,-6 5-48-16,-10 1-16 0,-3-1 40 15,-20-3 103-15,-8-9 41 16,-4-6 8-16,0-10 41 0,12-10-49 16,5-6 0-1,11-10-49-15,4-18-1239 16,15-29-368-16,26-23-8 15,-2 4 207-15,-3 6-327 0,-8 22 1520 16,-12 23 264-16,-4 9 920 16,-4 4 848-16,-4 8 97 15,-4 4-529 1,0 10-712-16,-4 12-184 16,-8 7 352-16,4 2-223 0,-4 10-169 15,8 1-144-15,4 3-128 0,0-4-120 16,4 3-8-16,12-6-32 15,24 0-1377 1,-8-12-2407-16,3-13-4074 16</inkml:trace>
  <inkml:trace contextRef="#ctx0" brushRef="#br0" timeOffset="6189.76">8466 6594 4993 0,'0'0'7777'0,"0"0"-5808"16,0 0-689-1,0 0-24-15,0 0-160 16,0 0-503-16,0 0-409 16,0 0-120-16,84-6-56 0,-65 6-8 15,2 3 0-15,-10 10-8 16,-7 9 8-16,-4 4 96 16,-8 8 144-1,-16 1 112-15,1-3 40 16,-5 0-96-16,12-7-88 15,4-9-112-15,8-7-88 0,4-5-8 16,16-4-40-16,19-4-16 16,14-14-152-16,22-27-1016 0,-7 1-2889 15,-8-1-6746 1</inkml:trace>
  <inkml:trace contextRef="#ctx0" brushRef="#br0" timeOffset="6724.31">9112 5940 4865 0,'0'0'7633'0,"0"0"-6185"0,0 0-983 0,0 0 215 15,-100 86 712-15,60-10-120 16,4 22-440-1,8 7-119 1,20-3-273-16,8-26-144 0,8-19-128 16,12-16-40-16,8-2-64 15,12-5 0-15,12 5-64 0,4-8-192 16,31-24-488-16,-11-7-1097 0,-16-3-4600 16</inkml:trace>
  <inkml:trace contextRef="#ctx0" brushRef="#br0" timeOffset="6921.19">9498 6277 856 0,'0'0'12962'0,"0"0"-10737"0,0 0-1593 16,0 0-112-16,0 0 352 15,-51 98-183-15,42-53-169 0,9 5-240 16,0-2-176-16,16-3-56 15,8-8-48-15,8-8-688 32,24-26-849-32,-12-3-1095 0,-1-12-3882 0</inkml:trace>
  <inkml:trace contextRef="#ctx0" brushRef="#br0" timeOffset="7081.11">9602 5946 15227 0,'0'0'2520'0,"0"0"-1768"16,0 0-279 0,0 0 295-16,0 0-192 0,0 0-576 15,0 0-384-15,15 4-2377 16,-6 2-4464-16</inkml:trace>
  <inkml:trace contextRef="#ctx0" brushRef="#br0" timeOffset="7307.41">9952 6422 10042 0,'0'0'1400'0,"0"0"-944"16,0 0-224-16,0 0 72 31,52 99 64-31,-52-57 280 0,0 2-264 16,-16 1-200-16,-7 2-184 15,-5-3-800-15,0-12-1416 0,11-13-5154 0</inkml:trace>
  <inkml:trace contextRef="#ctx0" brushRef="#br0" timeOffset="7494.59">10207 6321 12962 0,'0'0'3001'0,"0"0"-2169"16,0 0-624-16,0 0-104 15,120-19 32-15,-72 13-24 0,12 3-112 16,-13-1-1104-16,-10 4-3649 0</inkml:trace>
  <inkml:trace contextRef="#ctx0" brushRef="#br0" timeOffset="7712.49">10291 6496 9193 0,'0'0'1633'0,"0"0"-9"15,0 0-248-15,39 89-191 0,-22-57-233 0,-2 9-544 16,-6 0-232 0,-9 3-72-16,0-2-104 0,-13-4-80 15,-15-7-424-15,-19-5-520 16,8-13-1289-16,2-10-2504 0</inkml:trace>
  <inkml:trace contextRef="#ctx0" brushRef="#br0" timeOffset="8044.78">10335 6067 10866 0,'0'0'2536'0,"0"0"-1271"0,0 0-329 15,0 0-104-15,0 0-408 16,0 0-344-16,0 0-72 0,0 0 40 31,-24 83-48-31,36-52-296 16,4 1-528-16,-1-10-544 0,-2-5 23 15,-1-12 97-15,-9-5 344 16,-3 0 520-16,0-15 280 0,-7-11 104 16,-10-2 720-16,-2-1 744 31,-1 10 401-31,4 3-81 0,4 7-384 15,8 5-632-15,4 4-664 16,0 4-104-16,8 21-472 16,8 1-1800-16,-4-11-4490 0</inkml:trace>
  <inkml:trace contextRef="#ctx0" brushRef="#br0" timeOffset="8310.91">10566 5816 8129 0,'0'0'6434'16,"0"0"-4594"-16,0 0-104 0,0 0-575 16,0 0-505-16,0 0-448 15,0 0-48-15,95 51 216 0,-31 28-88 31,12 29-120-31,-12 10-96 16,-13-7-64-16,-27-13 0 0,-20-15 0 16,-4-4-8-16,-19 0-48 15,-22-2-392-15,6-23-1032 0,-1-16-3681 16</inkml:trace>
  <inkml:trace contextRef="#ctx0" brushRef="#br0" timeOffset="9730.94">15909 5724 9674 0,'0'0'2872'0,"0"0"-999"16,0 0-929-16,0 0-128 0,-12-47 392 16,-8 37-320-16,-11 0-456 15,-10 7-15-15,-2 3-81 0,-9 0-112 16,-1 16-104-16,6 6-40 31,3 4 8-31,12 2-8 16,13 11-80-16,11-2 0 0,8 5 0 15,11 3 0-15,25-1 0 16,12 3 0-16,16-5-96 0,15 8 88 16,1-11-200-16,-1-1 32 15,2-3 104 1,-26-4 64-1,-2 1 0-15,-22-6-64 0,-15-1-8 0,-16-3 80 16,-20-3 24-16,-32 3 304 16,-7-9 104-16,-9 0 32 0,0-10-48 15,13-3-80 1,-1-3-88 0,15-16-216-16,18-10-32 15,23-21-816-15,15 8-1737 0,17 1-3568 0</inkml:trace>
  <inkml:trace contextRef="#ctx0" brushRef="#br0" timeOffset="10090.6">16535 5651 4640 0,'0'0'8114'0,"0"0"-5249"16,0 0-1009-1,0 0-752-15,0 0-327 16,0 0-377-16,0 0-128 15,0 0 104 1,-25 117-152-16,22-59-80 16,3 5-96-16,0 1-40 0,3-1 0 15,5-2 0-15,5-7-8 16,-2-10-64-16,6-12-576 0,-10-17-897 16,1-5-2567-16,-4-10-3106 0</inkml:trace>
  <inkml:trace contextRef="#ctx0" brushRef="#br0" timeOffset="10287.65">16188 5677 7865 0,'0'0'6089'0,"0"0"-3920"0,0 0-801 16,0 0-264-16,0 0-543 31,92-35-177-31,-37 25-56 15,13 7-128-15,4 0-88 0,-1 3-112 16,-7 3-520-16,-4 25-1929 16,-20 1-3216-16,-17 3-5073 0</inkml:trace>
  <inkml:trace contextRef="#ctx0" brushRef="#br0" timeOffset="10454.96">16291 6356 5777 0,'0'0'2992'16,"0"0"-623"0,0 0-561-1,120 3-695-15,-56-19-561 16,3-6-400-16,25-19-152 0,-16 9-1337 0,-21 0-2575 16</inkml:trace>
  <inkml:trace contextRef="#ctx0" brushRef="#br0" timeOffset="10914.82">16989 6026 3040 0,'0'0'3233'0,"0"0"-665"15,0 0-447-15,0 0-345 0,0 0 329 16,0-10-689-16,0 10-672 0,-9 16-408 16,-6 9 104-16,-2 7 104 15,-2 7-176 1,-1 2-191-16,0-3-73 15,4 0-40-15,0-3-64 16,4-6-88-16,4-1-969 0,0-12-1999 16,8-6-2105-16</inkml:trace>
  <inkml:trace contextRef="#ctx0" brushRef="#br0" timeOffset="11094.58">16813 6083 11106 0,'0'0'3873'0,"0"0"-2561"16,0 0-376-16,0 0-440 0,0 0-248 31,0 0 48-31,0 0-96 16,107 73-104-16,-75-38-96 0,0 0-208 16,1 6-1184-16,-10-9-2785 0,-3-10-4585 15</inkml:trace>
  <inkml:trace contextRef="#ctx0" brushRef="#br0" timeOffset="11502.19">17272 5635 10498 0,'0'0'4641'0,"0"0"-2289"0,0 0-687 15,0 0-761-15,0 0-568 0,0 0-328 16,-13 51 304 0,13-10 16-1,0 17-168-15,0 11-32 0,9-2-120 16,2 0 0-16,-3-4 0 16,5-9-8-16,-6-3-168 15,1-7-248-15,-4-9-728 0,1-13-1225 16,-5-12-3208-1</inkml:trace>
  <inkml:trace contextRef="#ctx0" brushRef="#br0" timeOffset="11710.78">17044 5674 10018 0,'0'0'2416'0,"0"0"-1440"16,0 0 9-16,84-13 327 16,-40 13-368-1,7 0-384-15,5 0-312 16,-4 9-248-16,0 13-560 0,-16-3-2633 16,-13 4-5600-16</inkml:trace>
  <inkml:trace contextRef="#ctx0" brushRef="#br0" timeOffset="11896.88">17124 6229 1168 0,'0'0'7153'0,"0"0"-5120"0,0 0-657 15,0 0 56 1,92 0-648-16,-40-13-375 15,8 1-409-15,26-20-409 16,-9 6-1895-16,-17 1-6514 0</inkml:trace>
  <inkml:trace contextRef="#ctx0" brushRef="#br0" timeOffset="12328.55">17661 5956 11858 0,'0'0'2929'0,"0"0"-1665"16,0 0-920-16,0 0-232 0,0 0 72 16,-3 66-72-16,11-37-112 15,8-6-136-15,0-8-832 0,3-8-416 31,2-7 463-31,-1 0 561 16,-1-19 32-16,-2-7 272 16,-6-5 56-16,-7-1 792 0,0 7 841 15,-4 2 647-15,0 10-471 16,0 7-313-16,0 6-912 0,0 0-568 31,0 13-16-31,9 16-8 0,2 12 0 16,1 6 8-16,0 4 8 15,0 3-8-15,-8-3 0 16,-4-6 8 0,0-8-8-16,-12-5-8 15,-8-7-64-15,-12-5-64 0,-4-11-120 16,-16-9-568-16,9 0-1097 16,7-16-3856-16</inkml:trace>
  <inkml:trace contextRef="#ctx0" brushRef="#br0" timeOffset="13629.56">18351 5521 6305 0,'0'0'8082'15,"0"0"-6186"-15,0 0-952 16,0 0-224-16,-3 0-48 16,-14 13-15-16,-15 19-113 0,-3 9 168 15,-9 22-248-15,4 23-184 16,16 19-128-16,20 6-24 0,24-6-80 16,23-23 0-16,41-12-40 15,16-10 0-15,12-15-8 0,11-7-64 16,-20-25-376-16,-26-7-1224 15,-30-6-5322-15</inkml:trace>
  <inkml:trace contextRef="#ctx0" brushRef="#br0" timeOffset="14236.9">18810 5709 6433 0,'0'0'5465'0,"0"0"-2520"15,0 0-441-15,0 0-695 16,0 0-489-16,0 0-760 0,0 0-360 16,-45 41-16-16,30 3-48 15,7 10-72 1,8 0-16-16,0 0-48 16,23-3 0-16,13-10-264 15,8-9-200-15,24-26-520 0,-12-6-1049 16,-13-6-3664-16</inkml:trace>
  <inkml:trace contextRef="#ctx0" brushRef="#br0" timeOffset="14415.7">18929 5420 11866 0,'0'0'4297'15,"0"0"-2633"-15,0 0-319 31,0 0-145-31,0 0-344 0,0 0-464 16,0 0-392-16,0 0-96 16,0 0-1656-16,0 25-2305 0,4-6-4505 0</inkml:trace>
  <inkml:trace contextRef="#ctx0" brushRef="#br0" timeOffset="14655.79">19360 6016 5233 0,'0'0'5609'0,"0"0"-4529"16,0 0-312-16,0 0 937 15,0 73-433-15,-9-41-440 16,-10 0-368-16,2-4-232 0,-2 1-232 31,3-10-952-31,4-6-1993 16,7-10-5681-16</inkml:trace>
  <inkml:trace contextRef="#ctx0" brushRef="#br0" timeOffset="14840.32">19635 5851 11746 0,'0'0'2905'16,"0"0"-1553"-16,0 0-888 0,0 0-208 15,118-29-40-15,-73 27-120 16,22-2-96 0,-11 4-1696-16,-12 0-3121 0</inkml:trace>
  <inkml:trace contextRef="#ctx0" brushRef="#br0" timeOffset="15039.58">19730 5966 6889 0,'0'0'2376'0,"0"0"-583"16,0 0-441-16,16 101 24 16,-4-63-263-16,0-3-569 15,-8 6-328-15,3-6-96 0,-7-6-64 31,0-4-56-31,-11-9-216 16,-10-6-168-16,-18-10-440 0,7-7-1097 16,0-12-2832-16</inkml:trace>
  <inkml:trace contextRef="#ctx0" brushRef="#br0" timeOffset="15339.57">19822 5578 11498 0,'0'0'2128'0,"0"0"-1007"0,0 0-577 16,0 0-264-16,0 0-96 31,0 0-104-31,0 0-80 0,0 0-152 16,-13 32-632-16,30-29 344 15,-6-3 264-15,2 0 56 0,-2-3 112 16,-11-9 8-16,0-1 48 0,0 6 672 15,-7-3-232 1,-14 10-296 0,5 0-16-16,4 0 8 0,1 0-80 15,7 0-104-15,4 0-440 0,15 4-1305 32,6-4-2519-32</inkml:trace>
  <inkml:trace contextRef="#ctx0" brushRef="#br0" timeOffset="15549.7">20084 5378 10458 0,'0'0'4617'0,"0"0"-2961"15,0 0-352-15,0 0-279 32,108-22-161-32,-60 38-376 0,8 15-32 15,11 30-208-15,1 21-96 16,-5 29-104-16,-11 17-40 15,-31-4 40-15,-21-1-48 0,-24-12-264 16,-25-2-352-16,2-30-872 16,4-19-3674-1</inkml:trace>
  <inkml:trace contextRef="#ctx0" brushRef="#br0" timeOffset="16824.05">7589 8467 832 0,'0'0'9506'32,"0"0"-8114"-32,0 0-944 15,0 0-88-15,-103-28 416 0,63 28 433 16,-4 6-73-16,1 13-352 16,7 0-192-16,8 4-272 0,8 5-168 15,8-2-144-15,12 5 64 31,0 1-64-31,24 3-8 16,16 3 0-16,27 0-40 0,1 0-176 16,8-3 136-16,-1 3-168 15,-11-6 16-15,-8 9-400 0,-17 1-96 0,-14-1-344 16,-22 0 319 15,-3-3 537-31,-23-6 216 0,-21-10 1041 16,-3-3 335-16,-9-12-128 0,4-7-312 15,-1 0-191 1,14-22-185-16,7-13-336 0,17-10-224 0,10-9-176 16,5-3-905-1,44-7-1039 1,-4 13-681-16,-1 16-6081 0</inkml:trace>
  <inkml:trace contextRef="#ctx0" brushRef="#br0" timeOffset="17098">8107 8369 13170 0,'0'0'3057'0,"0"0"-1761"15,0 0-904-15,0 0-392 0,0 0 128 16,0 0-64-16,36 95 488 16,-16-44-183-16,1 9-185 0,-6 1-176 15,5-1 72-15,1-3-80 32,-6-6-665-32,-3-6-1271 0,-4-17-2425 15,-4-15-5505-15</inkml:trace>
  <inkml:trace contextRef="#ctx0" brushRef="#br0" timeOffset="17277.65">7933 8432 11466 0,'0'0'2296'0,"0"0"-1335"0,0 0-705 15,0 0-152-15,127-44 128 16,-67 35-112-1,4-1-48-15,3 10-72 16,1 6-1024-16,-16 14-2009 16,-24 5-7033-16</inkml:trace>
  <inkml:trace contextRef="#ctx0" brushRef="#br0" timeOffset="17446.46">8079 9004 4216 0,'0'0'2217'16,"0"0"-497"-16,96 3-848 16,-48-6-39-16,8-13-409 0,28-16-216 31,-20 4-208-31,-4 3-1641 0</inkml:trace>
  <inkml:trace contextRef="#ctx0" brushRef="#br0" timeOffset="17985.31">8601 8699 8601 0,'0'0'3193'15,"0"0"-920"-15,0 0-745 0,0 0-280 32,0 0-576-32,0 0-424 15,0 0-104-15,60 16-24 0,-43 9-72 16,-14 4-40-16,-3 3 64 15,0 3-24-15,-11 0-48 16,-13-7 104-16,0-6-16 0,-1-5-40 31,10-11 0-31,2-6-40 16,13-4-8-16,0-24-640 0,25-10-536 16,6-10 392-16,5-3-112 0,0 4-64 15,-8 9 743-15,-8 12 217 16,-8 13 1273-16,-8 11 319 15,-4 2-352 1,0 6-504-16,-4 10-367 16,-8 12 223-16,4-2-256 0,5 2-232 15,3-2-24-15,3-4-32 16,21-6-48-16,7-4-112 0,18-5-256 16,27-7-344-1,-9-7-1553-15,-11-5-4008 16</inkml:trace>
  <inkml:trace contextRef="#ctx0" brushRef="#br0" timeOffset="18369.59">9168 8308 3688 0,'0'0'11099'0,"0"0"-8571"16,0 0-1144-16,0 0-583 0,0 0-249 16,0 0-320-16,-4 35-32 15,15 7 120-15,5 9-104 16,-4 6-136-16,8 3-64 16,-4 1 56-16,-4-1-72 15,0 0-464-15,-8 3-1080 16,0-18-2745-16,-4-13-2737 0</inkml:trace>
  <inkml:trace contextRef="#ctx0" brushRef="#br0" timeOffset="18564.13">8964 8397 24 0,'0'0'11522'16,"0"0"-9250"-16,0 0-1199 0,0 0-753 31,103-72 120-31,-47 59-96 16,8 0-136-16,5 7-136 15,-2 6-72-15,-11 19-696 0,-20 9-2425 16,-17 7-4905-16</inkml:trace>
  <inkml:trace contextRef="#ctx0" brushRef="#br0" timeOffset="18720.32">9140 8928 5169 0,'0'0'3320'0,"0"0"-1455"15,88-22-649-15,-41-1-568 16,9-9-272-16,24-12-224 16,-13 3-152-16,-11 3-2608 15</inkml:trace>
  <inkml:trace contextRef="#ctx0" brushRef="#br0" timeOffset="19088.34">9669 8572 9874 0,'0'0'1992'0,"0"0"-1040"0,0 0 56 16,8 95-527-16,-4-63-289 15,5-6-136-15,-2-4-56 0,5-9-1041 31,1-7-391-31,-2-6 504 16,6-16-96-16,2-13-945 16,-3-9 713-16,0 0 1256 0,-4 0 1040 15,-8 10 1377-15,0 9 527 16,-4 9 73-16,0 10-1201 0,4 3-1151 16,0 16-577-1,8 13-40-15,0 6-40 16,8 6 8-16,-1 8-8 15,-2-5 0-15,-6 0 40 0,-11-5-40 16,0-7-8-16,-28-6 0 16,-7-7 8-16,-9-10 40 15,-8-5-40-15,4-7-8 16,8-29-825-16,12-9-3343 16,17 0-4786-16</inkml:trace>
  <inkml:trace contextRef="#ctx0" brushRef="#br0" timeOffset="19354.64">10367 8039 13122 0,'0'0'3217'0,"0"0"-1401"0,0 0-791 31,0 0-497-31,-95 15-24 15,58 43-80-15,-3 27-88 16,8 30-120-16,16 9-120 0,16-10-40 0,5-15-40 16,23-30-8-1,-1-15 0-15,10-16-8 0,2-12-264 32,8-1-520-32,33-22-921 15,-3-3-2399-15,-14-9-5514 0</inkml:trace>
  <inkml:trace contextRef="#ctx0" brushRef="#br0" timeOffset="19546.84">10766 8264 14819 0,'0'0'2392'16,"0"0"-1848"-16,0 0-448 0,-13 76 504 15,9-28 89 1,4 6-177-16,0-3-192 15,4 3-120-15,9-10-152 16,2-3-48-16,5-12-168 16,8-19-800-16,-5-7-1185 0,1-3-2512 15</inkml:trace>
  <inkml:trace contextRef="#ctx0" brushRef="#br0" timeOffset="19718.29">10904 7972 14195 0,'0'0'2912'0,"0"0"-1592"16,0 0-439-16,0 0-65 0,0 0-120 31,0 0-424-31,0 0-272 16,0 0-1304-16,-3 16-3417 15,3 0-7026-15</inkml:trace>
  <inkml:trace contextRef="#ctx0" brushRef="#br0" timeOffset="19904.74">11108 8569 7041 0,'0'0'3209'16,"0"0"-1201"-16,0 0-191 15,0 0-617 1,36 82-312-16,-36-56-176 15,0 0-264-15,-13 2-448 16,-2-9-576-16,3-6-3361 0</inkml:trace>
  <inkml:trace contextRef="#ctx0" brushRef="#br0" timeOffset="20063.59">11371 8395 11962 0,'0'0'3105'0,"0"0"-2297"16,0 0-608-16,111-29-144 31,-63 23-56-31,8-1-752 0,-12 7-2369 16,-12 0-3096-16</inkml:trace>
  <inkml:trace contextRef="#ctx0" brushRef="#br0" timeOffset="20263.4">11383 8534 4256 0,'0'0'4553'0,"0"0"-2976"0,0 76-417 16,8-41-64-16,12-3 256 15,3-1-327-15,-3-1-193 0,-4-2-184 0,-4-3-400 16,-4-2 0-16,-8-5-88 31,0-5-32-31,-15 0 232 16,-9-7-360-16,-16-9-448 0,7-16-2080 15,1-6-2537-15</inkml:trace>
  <inkml:trace contextRef="#ctx0" brushRef="#br0" timeOffset="20532.55">11438 8172 12914 0,'0'0'2953'0,"0"0"-1777"0,0 0-680 16,0 0 192-16,0 0 209 15,0 0-505-15,0 0-264 32,0 0-128-32,0 0-192 0,5-3-641 15,3 3 329-15,-1 0 328 16,-3-3-72-16,0 0 48 0,-4 3 200 16,0 0 280-16,0 0 272 0,-12 0-192 15,-4 0-263 1,4 0-49-1,1 6-40-15,2-3 0 0,5 0-8 16,4-3-593-16,13 0-2463 16,2-3-1809-16</inkml:trace>
  <inkml:trace contextRef="#ctx0" brushRef="#br0" timeOffset="20768.48">11634 8007 14875 0,'0'0'3905'0,"0"0"-2665"0,0 0-584 32,0 0 0-32,83-19-120 15,-46 35-176-15,2 16-136 0,13 18-80 16,3 30-136-16,-10 28 0 16,-17 6-8-16,-21 4-8 0,-14-14-184 15,-34-11 32-15,-18 1-472 16,-17-11-464-16,12-23-2041 31,12-21-9874-31</inkml:trace>
  <inkml:trace contextRef="#ctx0" brushRef="#br0" timeOffset="33885.12">16080 7960 7881 0,'0'0'3233'0,"0"0"-1489"15,0 0-672-15,0 0-159 16,0 0 535-16,36-64-184 31,-28 51-216-31,-4-3-167 0,-4 3-193 16,0 4-224 0,0-4 48-1,-4 4-160-15,-16 6-216 0,-8 0-136 0,-11 3 0 16,-10 0-72-16,-7 12 0 15,5 13 72-15,-1 1 8 16,4 6-8-16,12 3-8 0,8-4-80 16,17 4 32-16,7 1-32 15,4-2 80-15,19 1-80 0,26 0 80 0,18 7-32 16,29-1-32-16,-4 0-80 31,-13-6-8-31,-11-4-216 16,-29 5 184-16,2 2 120 0,-9 3 64 15,-16 4 0-15,-12-1-40 16,-8-3 48-16,-28 0 192 16,-8-3 256-1,-16-6 16-15,-8-3-88 16,-3-10 16-16,7-6-96 0,4-10-56 16,16-3-112-16,8-13-128 15,16-16-80-15,20-9-600 16,37-35-1320-16,18 10-4410 0,5 2-4840 15</inkml:trace>
  <inkml:trace contextRef="#ctx0" brushRef="#br0" timeOffset="34199.33">16538 7950 11498 0,'0'0'3225'15,"0"0"-1193"-15,0 0-1256 16,0 0-232-16,0 0 24 16,0 0-319-16,0 0-57 15,4 99 336-15,0-33-224 0,-4 1-120 16,9 0-112-16,-5-1 0 15,-1-12-64-15,5 0-8 16,0-13-168 0,1-12-792-16,-2-16-1113 31,1-11-2584-31,-4-2-5265 0</inkml:trace>
  <inkml:trace contextRef="#ctx0" brushRef="#br0" timeOffset="34366.01">16419 7908 9209 0,'0'0'5034'0,"0"0"-3146"16,0 0-1056-16,0 0 520 15,0 0-271-15,0 0-545 16,7-34-536-16,49 27-8 0,36-2-352 16,-4 0-408-1,-4 5-361-15,-9 4-1207 16,-31 9-1969-16,-16 8-4889 0</inkml:trace>
  <inkml:trace contextRef="#ctx0" brushRef="#br0" timeOffset="34543.18">16340 8426 2896 0,'0'0'4481'0,"0"0"-3689"0,0 0-40 15,0 0 737 1,79 45 439-16,-23-39 209 0,15-3-1153 15,28-3-536-15,17 0-376 0,-4-16-72 32,-28 1-2081-32,-29-2-7128 0</inkml:trace>
  <inkml:trace contextRef="#ctx0" brushRef="#br0" timeOffset="35025.51">17109 8397 13674 0,'0'0'2737'15,"0"0"-2113"-15,0 0-488 16,0 0-128-16,0 0-8 16,0 0 16-1,0 0-16-15,0 0-416 16,31 67-128-16,-4-67 104 0,5-19-120 0,-4-9-224 16,-4-1 432-16,-7-3 352 15,-9 7 1440-15,-8 9 440 16,0 7-15-1,0 2-425-15,0 7-984 16,0 0-456-16,3 19-112 0,9 13 104 16,4 9 8-16,8 7 8 15,1 3 40-15,-2-1 0 16,-7-5-48-16,-8-1 0 0,-8-2-8 16,-4-7 8-16,-28-3 56 31,-7-4-56-31,-17-6 48 0,-8-9 0 15,-4-10-48-15,-12-16-416 16,17-12-1400-16,14-13-4450 0</inkml:trace>
  <inkml:trace contextRef="#ctx0" brushRef="#br0" timeOffset="36241.64">17551 8471 7089 0,'0'0'6049'0,"0"0"-3872"15,0 0-881-15,0 0-232 16,0 0 25-16,15-42-249 16,5 36-424-16,-3 6-248 0,6 0-64 15,-7 0-104-15,-4 13-128 16,-5 6-40-16,-2 3 168 0,-5 7 192 31,-12 5 136-31,-12 5 56 16,0-8-24-16,0 1-120 15,0-7 56-15,17-9-216 0,3-6-80 16,4-4-80-16,39-6 80 16,36-6-80-16,30-26-168 0,2-9-456 15,-19 3-1673 1,-36 6-3456-16</inkml:trace>
  <inkml:trace contextRef="#ctx0" brushRef="#br0" timeOffset="36854.78">18288 7889 9914 0,'0'0'2512'16,"0"0"-751"-16,0 0-209 16,0 0 288-16,0 0 25 15,0 0-473-15,0 0-392 0,0 0-528 16,-40-22-304-16,16 54-80 15,-12 19 56-15,-4 28 24 16,12 26 80 0,16 10-96-16,16-11-64 15,28-18-80-15,0-32-8 0,3-16-88 16,6-6-472-16,23 0-352 16,-5-4-824-16,-7-12-3729 0</inkml:trace>
  <inkml:trace contextRef="#ctx0" brushRef="#br0" timeOffset="37104.53">18682 8064 3936 0,'0'0'11491'16,"0"0"-9107"-16,0 0-1231 0,0 0-593 15,0 0-56-15,0 0 344 16,-87 96-272-16,66-39-272 16,14 3-112-16,7-3-120 15,0 0-64-15,20-6-8 16,12-13-152-16,-1-10-288 16,5-8-544-16,8-20-857 0,-9-16-2800 15,-7-16-4064-15</inkml:trace>
  <inkml:trace contextRef="#ctx0" brushRef="#br0" timeOffset="37268.42">18737 7778 13778 0,'0'0'3177'16,"0"0"-1328"-16,0 0-537 0,0 0-344 31,0 0-384-31,0 0-528 15,0 0-56-15,9 10-1344 0,6 12-1065 16,2-3-6112-16</inkml:trace>
  <inkml:trace contextRef="#ctx0" brushRef="#br0" timeOffset="37469.18">19025 8299 2664 0,'0'0'8362'0,"0"0"-6930"16,0 0-536-16,0 0 649 16,15 89-337-1,-15-51-224-15,-7 3-344 0,-10 0-240 16,-6 4-216-16,-1-7-184 0,0-3-968 16,3-10-2056-16,14-15-4514 15</inkml:trace>
  <inkml:trace contextRef="#ctx0" brushRef="#br0" timeOffset="37651.58">19339 8172 14475 0,'0'0'2448'31,"0"0"-1600"-31,0 0-568 16,0 0-184-16,100-9 80 0,-56 9-88 15,7 0-88-15,18 0-88 16,-14 0-1800-16,-7 0-3881 0</inkml:trace>
  <inkml:trace contextRef="#ctx0" brushRef="#br0" timeOffset="37861.62">19459 8245 1488 0,'0'0'8834'0,"0"0"-7082"15,0 0 377-15,0 95-625 16,4-56-368 0,4 5-568-16,-1-3-320 15,-2 3-120-15,-5-2 0 0,0-4-128 16,-9-6-152-16,-10-7-32 0,-5-6-640 31,-16-19-992-31,4 0-1257 16,9-22-1920-16</inkml:trace>
  <inkml:trace contextRef="#ctx0" brushRef="#br0" timeOffset="38165.42">19506 7813 12042 0,'0'0'4177'15,"0"0"-2689"-15,0 0-399 16,0 0-433-16,0 0-328 0,0 0-192 15,-28 32-136-15,28-6-16 16,0-8-88-16,0 1-584 0,13-6-225 31,2-3-167-31,-2-10-440 16,-2 0 840-16,-3-16 280 0,-3-6 400 16,-5-4 496-16,-13 4 728 0,2 6-88 15,-6 7-112-15,2 6-23 16,2 3-529-16,6 0-464 15,3 12-8 1,4 11-112-16,0 2-1177 16,0-3-1383-16,0-3-4786 15</inkml:trace>
  <inkml:trace contextRef="#ctx0" brushRef="#br0" timeOffset="39312.66">19774 7747 7705 0,'0'0'6089'16,"0"0"-4080"-16,0 0-841 0,0 0-72 15,0 0-71-15,0 0-65 16,7-39-536-16,14 56-312 16,10 8-104-1,13 16 96-15,12 17-16 0,0 24-40 16,-4 23 0-16,-20 6-40 15,-25-3-8-15,-7-23-8 0,-20-21-96 16,-8-17-256-16,-8-12-208 16,-31 13-352-1,15-13-1385 1,1-7-3520-16</inkml:trace>
  <inkml:trace contextRef="#ctx0" brushRef="#br0" timeOffset="40344.1">20765 5403 5193 0,'0'0'4825'16,"0"0"-3329"-16,0 0-832 15,0 0-336-15,0 0 136 0,0 0 248 0,60-72-319 16,-19 68-265 0,-2-2-112-16,9 6 32 15,-8 0-48 1,-4 3 0-16,-4 10 0 0,-4 9 0 16,-4 7 56-16,-9 6 0 15,2 9 24-15,-10 7 176 0,1 6 88 16,0 16 72-16,4 16 136 15,-4 22-104 1,0 7-176 0,-1-1-16-16,2-9-104 0,-9-10 0 15,0-6 16-15,0 1 32 16,0-4 40-16,0 0 56 0,0-1 56 0,0-2 1 16,0-1-65-16,0 4-64 31,0 4-56-16,0 5 8-15,0-3-40 0,0 4-64 0,0-1 88 16,0 4-48-16,0 6-40 0,0 3-24 16,12-3-40-16,-5 3 56 15,10 6-16-15,-6-2-48 32,2-4 0-32,-1-6 0 0,4-7 0 15,-4-6 0-15,4 3 0 16,-8 0 0-16,-1-6 8 0,-3 0 0 15,-4 0 48-15,-4-6-48 16,-16-4-8-16,-3-15-8 31,-5-14 0-31,0-11 0 0,-16-11 8 16,-16 7 0-16,-36-3-72 16,-31-10-152-16,-21-19-192 0,34-3-953 0,18-19-3328 15</inkml:trace>
  <inkml:trace contextRef="#ctx0" brushRef="#br0" timeOffset="54519.59">3319 8226 1512 0,'0'0'7914'0,"-4"0"-6570"16,4-3-648-16,0 0-336 0,0 3 120 16,0 0 416-16,0 0 121 31,0 0-385-31,0 0-344 0,0 0-120 16,0 3-160-16,0 3 40 15,15 7 32-15,6 3 0 16,10 3 72-16,9-6-40 0,12-4-24 15,23-6-16-15,1-3-24 32,0 0 24-32,0-12-32 0,-12-1-32 15,-1-6 48-15,-19 0-56 0,-9 3 0 16,-14 0 0 0,-14 4 16-16,-7-1 0 0,0 6 40 0,-3 1-8 15,-13 3-48 1,-12 3 0-1,-4 0 8-15,-12 12 0 0,-3 7-8 16,-5 4 0-16,-8 2 0 16,0 4-8-16,0-4 0 15,-4-3 8-15,5-3-16 0,-1-6 8 0,9-3-40 32,6-10 32-32,6 0-48 15,7-3 56-15,8-14 0 0,8 2 0 16,0-7 8-16,8 6 0 15,-1 3 0-15,6 0 8 16,3 7 136-16,-4 3 80 0,4 3-48 31,0 0-80-31,0 0 8 0,0 0-40 16,0 0-64-16,0 0 0 16,12 0-48-16,11 0 40 15,18 3 8-15,27 6-8 0,-1-2-232 16,29-1-728-16,-12 0-1161 31,-29-6-2392-31</inkml:trace>
  <inkml:trace contextRef="#ctx0" brushRef="#br0" timeOffset="60669.55">3418 10954 12394 0,'0'0'2777'0,"0"0"-1569"16,0 0-848-16,0 3-160 31,-8 19 24-31,-8 29 648 0,-3 22 65 0,-2 28-361 16,5 14-152-16,1-11-16 16,2-5-128-16,5-17-88 0,4-15-40 15,-3-13-88 1,-1-12-56-1,3-8 40-15,1 1-48 16,-3 3-352-16,3 0-760 0,-4-18-1121 16,-1-11-2992-16,2-9-3689 0</inkml:trace>
  <inkml:trace contextRef="#ctx0" brushRef="#br0" timeOffset="60901.61">2900 11172 2840 0,'0'0'10226'0,"0"0"-7641"16,0 0-1065-16,0 0-432 31,0 0-319-31,0-92-25 0,64 61-384 16,40-14-168-16,31 1-40 15,-4 2-24-15,-23 20-64 16,-48 13-64-16,-24 9-656 0,-8 28-1553 15,-9 4-2544-15,-10 10-880 0</inkml:trace>
  <inkml:trace contextRef="#ctx0" brushRef="#br0" timeOffset="61185.85">3566 11725 10906 0,'0'0'5657'0,"0"0"-4169"0,0 0-647 32,0 0-257-32,0 0-120 15,0 0 64-15,0 0-176 0,-52 95-144 16,48-57-88-16,4 4-56 15,0-5-56-15,4-1-8 0,12-5 0 16,3-5-216-16,9-4-344 31,20-19-888-31,-12-3-2969 0,-4 0-4825 16</inkml:trace>
  <inkml:trace contextRef="#ctx0" brushRef="#br0" timeOffset="61498.55">3661 11369 10402 0,'0'0'4825'16,"0"0"-3833"-16,0 0-424 15,0 0 40 1,0 0-112-16,0 0-232 0,0 0-176 15,-16-9-88-15,16 9-72 16,0 0 56 0,0 0 16-1,0 0 48-15,0 0 48 0,0 0-16 16,0 0 56-16,0 0 48 16,-4 0 9-16,4 0-73 0,-8 0-120 0,0 0-297 15,-8 16-1327-15,5 3-2761 16,-2-7-3424-16</inkml:trace>
  <inkml:trace contextRef="#ctx0" brushRef="#br0" timeOffset="61907.85">4020 11903 12002 0,'0'0'5641'15,"0"0"-4865"-15,0 0-463 16,0 0 479-16,0 0-112 0,0 0-328 16,0 0-160-16,-16 76-8 15,-1-38-32-15,-2 0-24 16,-1 4-112-16,0-4-16 0,4-7-184 31,12-8-1264-31,4-11-3473 0,0-9-4649 16</inkml:trace>
  <inkml:trace contextRef="#ctx0" brushRef="#br0" timeOffset="62096.39">4155 11871 13658 0,'0'0'4473'16,"0"0"-3889"-16,0 0-511 0,0 0 151 15,0 0-56-15,0 0-168 16,107-16-256 0,-62 10-1937-16,-13 3-2800 15,-8-4-5729-15</inkml:trace>
  <inkml:trace contextRef="#ctx0" brushRef="#br0" timeOffset="62307.65">4247 11896 6753 0,'0'0'8570'16,"0"0"-6466"-16,0 0-1808 0,0 0 408 16,0 0 441-16,0 83-313 15,4-45-256 1,-4 6-344-16,0 7-104 15,-12 3-32-15,0 3-8 16,-8-2-88-16,0-11-96 16,-4-6-336-16,5-19-544 0,-9-19-1169 15,4-16-2376-15,7-12-5441 0</inkml:trace>
  <inkml:trace contextRef="#ctx0" brushRef="#br0" timeOffset="62640.33">4155 11468 13082 0,'0'0'2897'0,"0"0"-2129"16,0 0-528-16,0 0-120 0,0 0-120 15,0 0 0-15,-4 41 0 16,8-22-128-16,0 0-488 0,8-6-552 15,-4-10-201 1,0-3 537 0,-4 0 800-16,-4-13 32 15,0-2 112-15,0-5 873 0,-8 1 751 16,0 10-416-16,-8 2-376 0,4 7-424 16,0 0-408-16,4 13-112 0,4 13-1312 31,1-8-1808-31,3-1-6707 15</inkml:trace>
  <inkml:trace contextRef="#ctx0" brushRef="#br0" timeOffset="63615.62">5227 11804 15283 0,'0'0'2880'15,"0"0"-2087"-15,0 0-625 0,0 0-168 16,88-19 0-16,-37 7 48 16,13 2-48-16,12 1-873 15,-12 2-2151 1,-12 7-3834-16</inkml:trace>
  <inkml:trace contextRef="#ctx0" brushRef="#br0" timeOffset="63780.01">5291 11966 11362 0,'0'0'5073'16,"0"0"-4185"-16,0 0-656 15,0 0-184-15,0 0 16 0,0 0 440 16,111 13-56-16,-27-13-448 15,24-16-56-15,-13-6-1560 16,-19-4-4001-16</inkml:trace>
  <inkml:trace contextRef="#ctx0" brushRef="#br0" timeOffset="64365.34">6689 10928 7537 0,'0'0'4697'16,"0"0"-3409"-16,0 0-295 0,0 0-369 15,0 0-64-15,-116-22 40 16,73 22 96-16,-13 0-64 16,-19 0-48-16,7 0-304 15,-4 6-80-15,0-3-151 16,12 4 23-16,1-4 32 16,10 3 152-16,17-2 248 0,17-4-96 15,7 2-216-15,8 5-144 16,0-1-48-16,0 13-112 15,0 7 112 1,0 5 72-16,0 8 120 16,4 2-64-16,4 7 16 0,3-1 120 15,-2 4-88-15,3 19-16 16,-5 19 64-16,-3 28 40 16,-4 10 24-16,0 0-32 0,0-3 128 31,-7-13 24-31,-1 7-39 15,4 2-161-15,0 4 16 0,0 3-64 16,4-3-88-16,4 0-24 31,24-7-40-31,12-6 48 16,12-6-48-16,15-6-8 0,16-14 8 0,14-9-8 16,6-15-144-16,9-20-264 15,12-25-409-15,-1-16-327 0,-24-16-992 16,-20-19-4170-16</inkml:trace>
  <inkml:trace contextRef="#ctx0" brushRef="#br0" timeOffset="65887.72">7231 11141 2784 0,'0'0'6818'0,"0"0"-4346"16,0 0-1096-1,0 0-55 1,0 0 7 0,0 0 8-16,0 0-248 15,0 0-247-15,0 0-185 0,0-4-360 0,0-8-168 16,-12-1-112-16,-4-6-8 0,-4 0 40 16,-8-6-48-16,-4 2 8 15,0 4-8-15,-3 10 0 16,7 6 8-16,-4 3 56 15,4 25-56-15,9 13 40 0,-2 13-32 16,17 3-8-16,4 3 48 0,0-3-48 31,20-9 0-31,13-14-8 16,-2-9 0-16,5-15-80 16,4-7 16-16,3-25-32 0,-6-14 96 15,-2-11 0-15,-10-11 0 16,-6 1 8-16,-12 3-8 0,-2 12 0 31,-5 10 40-31,0 23 384 16,0 12-216-16,0 3-208 15,0 25 0-15,0 14 8 0,0 9 128 16,12 2-56-16,3-2-64 0,9-3-8 16,8-7-8-16,4-9 8 15,12-4-8 1,1-8-136-16,30-20-664 0,-12 0-1689 15,-7-20-6008 1</inkml:trace>
  <inkml:trace contextRef="#ctx0" brushRef="#br0" timeOffset="67272.94">9243 10683 10594 0,'0'0'2776'16,"0"0"-2031"-16,0 0-673 31,0 0 56-31,0 0 912 16,-8 109-240-16,1-55-320 0,2 6-160 16,1 3-112-16,4-2-104 0,0-11-40 15,0-5-56-15,0-13 56 0,0-10-64 16,0-9-144-16,4-10-72 15,-4-3 216 1,5-13-56 0,-2-15 56-16,9-11-296 0,-4-5 136 0,12-10 112 15,0 6 32-15,8 7-40 16,-1 13-40-16,6 15 40 0,7 13-72 16,-1 6 32-16,-3 23 96 31,0 9-8-31,-5 6 8 15,-10 4 0-15,-9 0 0 0,-12-7 0 16,-9-3 72-16,-18-3 288 0,-13-10 288 16,-12-6 112-16,-3-9-144 15,3-7-23-15,0-3-73 32,12-6-136-32,8-13-56 0,8-4-104 15,13-2-128-15,2 3-96 16,9 3-64-16,0 9-184 0,0 10-696 15,0 7-1537-15,0 15-263 16,-4-3-2970-16</inkml:trace>
  <inkml:trace contextRef="#ctx0" brushRef="#br0" timeOffset="68229.89">7048 12344 10234 0,'0'0'4201'0,"0"0"-2753"16,0 0-392-16,0 0 304 15,0 0-391-15,0 0-369 16,0 0-504-16,0-22-96 0,8 50 0 31,-1 13 328-31,6 14-80 0,-2 8-80 16,2 1-72-16,-1 2-24 16,-5-5-64-16,6-10 8 15,-9-13-16-15,-4-10-64 0,0-12-72 16,0-6-72-16,0-10 208 31,0-10 8-31,7-28-8 0,14-29-568 0,2-3 24 16,5 10 200-16,0 12 144 15,-4 30 128 1,0 11 24-16,4 7-49 0,-5 3-55 0,1 26 152 16,0 9 104-1,-3 6-16 1,-6 1-31-16,-7-4-49 0,-8-6 64 15,0-6-8-15,-19-7 192 16,-9-3-8-16,-12-6 112 16,-4-10 104-16,-9-3 0 0,6 0-96 0,3-13-216 31,17-6-56-31,7 0-96 16,16 0-96-16,11-6-1024 0,18 6-2977 15,3 6-6193-15</inkml:trace>
  <inkml:trace contextRef="#ctx0" brushRef="#br0" timeOffset="69656.73">9550 12306 5249 0,'0'0'7769'16,"0"0"-5160"-16,0 0-1145 15,0 0-584-15,-52-80 233 0,20 75-145 32,-12 5-296-32,-4 0-64 15,-3 5 8-15,-1 18-64 16,9 8-144-16,11 4-88 0,8 10-200 0,11 3-112 16,13-1 49-1,13 4-41 1,26 0-8-16,29 0-8 0,23-10-105 15,5-10-263-15,-16-8-272 16,4-23-368-16,-37-13-1352 16,-6-6-5354-16</inkml:trace>
  <inkml:trace contextRef="#ctx0" brushRef="#br0" timeOffset="70548.74">9928 10741 10666 0,'0'0'3000'16,"0"0"-1439"-16,0 0-809 0,0 0 32 16,0 0-256-16,0 0-336 31,48-54-128-31,-4 41-48 15,8 4-8-15,4 2-8 0,-4 4 0 16,-9 3 0-16,-7 6-16 16,-8 16-48-16,-12 10 48 0,-8 13 16 15,-8 21 272-15,0 23 272 16,-4 22-7-16,-8 10-49 0,12-3-48 16,0-1-224-16,12-6 56 15,8 4-104 1,0 2 88-16,0-9-136 15,-1 0 0-15,2-6-48 0,-10-1 32 16,2-2 40-16,-9-7-8 16,-1-4-40-16,-3-8-40 15,0-10-56-15,0-16 56 16,-3-13-48-16,-5-3 0 16,-9 0 40-16,2 4 24 15,-13-1 48-15,-4-10 48 0,-8-9 104 16,0-5-24-16,-12-8-128 15,-4-9-120-15,-27-19-368 16,11-13-1000 0,17-12-5297-16</inkml:trace>
  <inkml:trace contextRef="#ctx0" brushRef="#br0" timeOffset="80168.56">9430 10658 4016 0,'0'0'4129'0,"0"0"-2816"16,0 0-345-16,0 0 0 0,-19-19 64 0,19 19 120 16,0-3-167-16,0 3-353 15,0 0-232-15,0 0-136 0,0 0-144 16,0 0 0-16,-5 0-120 15,1-3 72-15,-7-1 168 16,-10 1-152-16,-7-6 8 16,-7-1-80-16,-1 1 104 15,-7-4 8-15,2 0-32 16,-2 1 8-16,3 2-48 0,3 4 40 16,10 3 48-16,-1 3-48 15,0 0-88-15,4 19 48 16,0 9-56-1,-4 10 8-15,4 10-8 16,1 9 0-16,3 4 16 0,4 5 80 16,7 1-88-16,9 0 56 15,0-4-64-15,9-3 8 16,10 1-8-16,13-7 0 0,9-6-8 16,6-7-40-16,1-6 40 31,3-7-40-31,2-12 40 0,6-10-48 15,-3-6 0-15,8-12-16 16,0-17 8-16,-1-9-64 16,5-9-72-16,-8-11 120 0,-8-2 80 15,-16 0-8-15,-12-4 8 16,-24 4 0 0,0 6 112-16,-36 9 208 0,-29 4 256 15,-21 3-56-15,-2 12-127 16,11 11-129-16,18 5-104 15,27 10-88-15,4-3-8 0,16 3-64 16,40 0-592 0,21 0-3529-16,9 0 904 15</inkml:trace>
  <inkml:trace contextRef="#ctx0" brushRef="#br0" timeOffset="80897.61">10032 10735 11778 0,'0'0'2377'0,"0"0"-1713"0,0 0-664 16,0 0-80-16,111-17 80 15,-23-8 160-15,43-13 56 16,29-19-64-16,11-13-72 0,16-6-72 31,-7-4 88-31,7-2-72 16,-4-4-24-16,1-3 8 0,-13 0 8 0,-11-3 32 16,-5-3 0-16,-4-10-48 15,-8-12-8-15,5-10 8 16,-1-3 0-16,-3-1 8 15,-13 20 8 1,-3 7-8-16,-9 8 0 16,-3 4 72-16,-1 0-72 0,-11 7 0 0,3-1 0 15,-6 3 8 1,-2-6 32-16,1 0-40 0,-1 1 0 16,9 8 8-16,-5 10 0 0,0 7-8 31,-2 2-8-31,-2 1 64 15,-7-7-64-15,-8 1-56 0,-5-7-88 16,-7 0 16-16,-12 9 80 16,-13 10-32-16,-11 10-40 0,0 5 16 15,4-8 96-15,8-7-40 32,4-10 40-32,-5 7-8 15,1 7-40-15,-4 5 56 0,-8 4-88 16,-8 6 40-16,-5 0-64 15,2 3-40-15,-14 7 48 0,2 3-40 16,-6 3 64-16,-3 3 64 31,0 6 16-31,-4 4 64 16,0 6 48-16,0-3 32 0,0 3-88 0,0 0-8 16,0 0-48-16,0 0 0 15,0-4-48-15,0 4-232 0,9-3-361 16,6 0-607-1,9-9-1808 1,0-1-1449-16</inkml:trace>
  <inkml:trace contextRef="#ctx0" brushRef="#br0" timeOffset="81194.89">15060 6778 8361 0,'0'0'1609'16,"0"0"-1289"-16,0 0 496 0,0 0 208 31,112 4-168-31,-76-1 80 16,0-3-71-16,3 3-393 16,5-3-216-16,0 0-128 0,4 0-72 15,-4 0 16-15,-5 0-56 16,-15 0 40-16,-7 0-48 0,-14 0-8 31,-3 16-80-31,0 6 80 16,-7 16 248-16,-14 22-96 15,-18 33-40-15,-17 30-112 0,-16 14-8 16,8-29-1640-16,9-29-3874 0</inkml:trace>
  <inkml:trace contextRef="#ctx0" brushRef="#br0" timeOffset="82514.33">7693 10807 1712 0,'0'0'2632'0,"0"0"-1447"16,0 0 495-16,0 0 296 15,0 0-319-15,0 0-161 0,0 0-96 16,-56-60-263-16,49 60-457 16,-6 0-320-1,-2 0-192-15,-6 0-64 16,-7 10-88-16,-7 5 48 0,-9 2-48 15,4 1-8-15,-7-1 8 16,2-5-8 0,2-6 160-16,3-6 40 15,-4 0 80-15,0-9-56 0,-8-13 16 16,0-4 24-16,-3-12 48 16,-8-3-104-16,-10-23-88 0,-2-21-56 15,-9-14 64-15,9 4 1 31,19 19-17-31,16 25-8 16,7 9 8-16,-2-5 32 0,-13-23 136 16,-4-19-72-16,0-18-72 0,9-5-72 15,15-2-72-15,16-1 16 16,12 4-8-16,0-6 40 31,0-1-48-31,12 7-56 0,4 10 56 16,7 5 0-16,9 11-16 15,0 2 16-15,1 4-48 0,-6 15 40 16,1 7 8-16,7-12-8 16,18-17 0-16,10-10-56 31,14-11-80-31,-14 27-32 0,-12 26 56 0,-6 10 48 16,-10-1 16-16,5-3 48 15,4-5 0-15,-4-5 0 0,-8 5-8 16,-8 2 16-16,-5 6 0 15,-2-2-8 1,-6 5 0 0,6 1-56-16,-6 3-104 0,2 0-32 0,-2 3 47 15,1 3 33-15,-3 0-48 16,-2 4-184-16,-3 3 136 0,-4 8 16 16,0 8-304-16,-4-1-48 31,-12 10-1416-31,-3 0 39 15,-13 4-415-15,8 11-785 0,3-2-1864 0</inkml:trace>
  <inkml:trace contextRef="#ctx0" brushRef="#br0" timeOffset="82846.75">6837 7388 5873 0,'0'0'1264'0,"0"0"-344"16,0 0-528-16,0 0-264 0,0 0-120 15,0 0 72-15,-32 3 0 16,32-3 328-16,0 0 577 31,7-3 167-31,18-10-136 0,10-12-432 0,14-10-568 16,2-9 120 0,5-7 64-16,-4-4-160 0,-13 8-32 0,-11 6-8 15,-7 9 8-15,-10 13 120 16,-7 10 392-16,-4 5 65 0,4 4-585 15,-4 13-240 1,9 19 168 0,6 22 64-16,5 6 8 0,4 3 8 15,3 8 0-15,6-14-8 0,7 3 0 16,20 16-689-16,-9-15-855 16,-3-17-1465-16</inkml:trace>
  <inkml:trace contextRef="#ctx0" brushRef="#br0" timeOffset="84547.17">9841 12439 8729 0,'0'0'1921'0,"0"0"-1177"16,0 0-512-16,0 0-176 0,0 0 16 16,0 0 160-16,27-6 96 15,10-4 296-15,27-12 208 0,35-16-191 31,49-22-241-31,18-17-280 16,22-8-32-16,-9-10-32 16,-12 3-56-16,1-4-72 0,-13-2-144 15,-11-7 64-15,-5-3 136 16,-8-3 16-16,9 3 56 0,-1 0 32 16,9 0 40-1,3 7 32-15,-3 5-40 16,3 5-64-16,-7 8 64 15,-1-6-40-15,4 0-8 0,1-6 56 16,-9-1 0-16,-3 7-48 16,-9 10 8-16,-11 10-88 15,-5 11 16-15,-7 4 72 16,0 3-48-16,-1 1-32 16,1-8-8-16,7-2 8 15,-3 3 0 1,-1 0 8-16,-23 18-16 15,-20 11 0-15,-21 9-56 0,-6 7 40 16,-1-1 16-16,7-3-8 16,1 0 0-16,0-3 8 15,4-3 0-15,-1-3 0 0,9-5-72 16,0 2 16-16,0-1-24 16,-5 7-168-16,-2 0-120 0,-14 6-144 31,-3 0 312-31,-15 4 120 15,-6 5-72-15,-7 1-201 16,0-4-455-16,12-12-584 0,0 3-3561 16,-4 0 1824-16</inkml:trace>
  <inkml:trace contextRef="#ctx0" brushRef="#br0" timeOffset="84877.33">14865 9128 10970 0,'0'0'1712'0,"0"0"-536"0,0 0-663 31,0 0-193-31,92-19 216 15,-56 16 208-15,3 0-224 0,1 3-80 16,8 0-232-16,-5 0-112 16,-6 0 0-16,-5 0-96 0,-13 12-200 15,-11 7-336-15,-8 13 344 32,-12 19 192-32,-27 25 80 15,-25 32 16-15,-8 16-24 0,0 0-24 16,13-7-48-16,19-37-1656 15,8-17-2873-15</inkml:trace>
  <inkml:trace contextRef="#ctx0" brushRef="#br0" timeOffset="89069.68">13191 12297 9602 0,'0'0'2936'0,"0"0"-527"16,-7-10-617-16,7 7-352 0,0 3-311 16,0 0-361-16,0 0-440 0,0 0-200 15,0 13-128-15,3 9 56 16,10 9 8-16,-2 17 88 31,6 9 24-31,6 16-128 0,9 16 0 16,-4-6-40-16,-4-14 40 15,-4-8-32-15,-4-20-16 0,0 0-304 16,-4 4-520-16,-5-13-705 16,-7-10-799-16,0-10-625 31,-11-12-1832-31</inkml:trace>
  <inkml:trace contextRef="#ctx0" brushRef="#br0" timeOffset="89233.15">13200 12706 3384 0,'0'0'8698'15,"0"0"-6225"1,0 0-1097 0,0 0-880-16,0 0 200 0,0 0 248 0,-100 102-7 15,68-52-321 1,-4 4-208-16,4 0-208 0,-4-3-80 0,8 0-120 16,1-10-240-16,11-6-1048 15,7-13-2473-15,9-15-4185 16</inkml:trace>
  <inkml:trace contextRef="#ctx0" brushRef="#br0" timeOffset="89603.65">13350 11801 11322 0,'0'0'3217'31,"0"0"-1401"-31,0 0-656 0,0 0-232 0,0 0-423 16,0 0-337-16,0 0-40 16,92 13-88-16,-72 6-40 0,-3 3 0 15,-10 10 56-15,-7 3 16 16,0 3 120-1,-16 0 120 1,-3-3 32-16,2-3-64 0,2-10-88 16,6-6-120-16,9-10-72 0,0-3-40 15,32-3-80-15,20 0 72 0,36-19-496 16,11-6-961-16,-15 3-3016 31,-24 6-5057-31</inkml:trace>
  <inkml:trace contextRef="#ctx0" brushRef="#br0" timeOffset="90329.86">13865 12751 10138 0,'0'0'5049'0,"0"0"-4209"0,0 0-496 16,0 0 568-16,0 0 224 15,0 0-519-15,0 0-257 0,-4 0-128 32,4 0-24-32,11 0-8 15,10 0 224-15,14 0 152 0,14-4-160 16,18-9-120-16,5 1-32 0,0-1-264 16,-1 4 232-16,-19 2-168 15,0 4-16-15,-16 3-40 16,-13 0-8-1,-10 0 0-15,-9 0-72 16,-4 0-40-16,0 0 112 0,0 0 0 16,0 0-16-1,0 0-112-15,0 0-304 16,0 0-744-16,0 0-1801 16,0-6-4112-16</inkml:trace>
  <inkml:trace contextRef="#ctx0" brushRef="#br0" timeOffset="91161.09">15738 11982 5961 0,'0'0'4657'16,"0"0"-3209"-16,0 0 312 15,0 0-263-15,-100-67 135 0,56 67-168 16,-7 0-287-16,-9 26-297 16,-16 22-320-16,-20 24-152 15,1 33-64-15,11 16 24 16,20 0 24-16,32-4-208 16,32-12-128-16,13-1-48 15,30-5-8-15,25-13-8 0,19-19-8 31,17-17-344-31,0-15-296 16,-5-19-440-16,-31-13-1985 0,-20-3-3640 0</inkml:trace>
  <inkml:trace contextRef="#ctx0" brushRef="#br0" timeOffset="91631">16013 12522 10266 0,'0'0'1968'0,"0"0"-1264"16,0 0-464-16,-32-73 128 0,11 47 641 15,2-2 111-15,-9 9-160 16,0 0 160-16,-4 6-336 0,0 10-103 15,1 3-329 1,3 6-184 0,7 16-72-16,1 10-48 0,16 6-40 15,4 7 56-15,9-1-56 0,19 1 40 16,8-7-48-16,3-13-136 16,-3-9-248-16,0-13 80 0,-5-3 120 31,-10-22 120-31,-1-10 64 15,-12-3 64-15,-4-3-56 16,-4 3 64 0,0 7 288-16,0 9 208 15,0 9 136-15,0 10-304 0,0 0-376 16,0 19 24-16,0 10-48 16,0 12 64-16,3 10-8 15,14 0-48-15,2 2-8 0,9-5-152 16,0-7-632-16,8-9-1065 15,-8-12-2704-15,0-14-4080 0</inkml:trace>
  <inkml:trace contextRef="#ctx0" brushRef="#br0" timeOffset="91815.81">16252 12490 7217 0,'0'0'7762'0,"0"0"-5674"0,0 0-1648 16,0 0-216-16,0 0 320 15,99-6-55 1,-43 0-233-16,4-1-168 16,4-2-88-16,-8-1-905 15,-9 4-903-15,-8-7-1145 0,-11 1-1023 16,-15 2-449-16</inkml:trace>
  <inkml:trace contextRef="#ctx0" brushRef="#br0" timeOffset="92038.9">16431 12223 4064 0,'0'0'6634'0,"0"0"-3522"31,0 0-2047-31,0 0-593 16,0 0 1016-16,-12 77-56 0,12-36-535 15,0 9-353-15,0 5-280 16,0 5-136-16,0 3-56 0,7-2-72 15,6-1-656-15,19-9-945 32,0-10-1335-32,-4-22-1361 0</inkml:trace>
  <inkml:trace contextRef="#ctx0" brushRef="#br0" timeOffset="92278.37">17076 12163 9554 0,'0'0'7689'0,"0"0"-6008"15,0 0-673-15,-107-25-104 16,79 25-256-16,4 22-352 0,8 9-168 16,4 11 32-16,12 9-80 15,4 6-8-15,23 0-48 16,14 0-24-16,10-6-72 0,9-10-264 15,4-12-104-15,-5-10-168 16,10-19-512-16,-18-9-1609 0,-19-17-8825 0</inkml:trace>
  <inkml:trace contextRef="#ctx0" brushRef="#br0" timeOffset="92952.34">17419 11820 4440 0,'0'0'9058'0,"0"0"-6665"16,0 0-809-16,0 0-352 15,0 0-175-15,0 0-249 16,0 0-448-16,132-19-80 0,-45 48 232 16,24 21-152-1,-10 5-192-15,-10 21-40 16,-23 3-112-16,-25 7-8 0,-15 6-8 15,-16-10 8-15,-12 1-16 16,-12-4-56-16,-3-9 56 0,-5-16-184 16,3-10-248-16,6 8-672 0,3-11-1281 31,-1-6-3088-31</inkml:trace>
  <inkml:trace contextRef="#ctx0" brushRef="#br0" timeOffset="93583.36">18582 11741 11522 0,'0'0'3033'16,"0"0"-2025"-16,0 0-744 0,0 0-104 31,0 0 448-31,0 0 768 16,20 117-439-16,-12-63-425 0,1 10-192 15,2-1-144-15,5 4-32 16,0-4-88-16,-1 1 16 16,2 0-56-16,3-11-16 0,-4-5-40 15,0 0-856 1,-8-10-25-16,-1-7-1495 16,-3-8-1881-16,0-14-3057 0</inkml:trace>
  <inkml:trace contextRef="#ctx0" brushRef="#br0" timeOffset="93809.08">18710 12049 12818 0,'0'0'4265'0,"0"0"-3049"16,0 0-407-16,0 0 7 15,0 0-80 1,0 0-88-16,-108 83-248 15,73-42-168-15,-5 7-32 0,3 2-128 16,-2 4 48-16,3-3-120 16,4-4-272-16,0 1-568 15,12-16-1544-15,9-13-4810 0</inkml:trace>
  <inkml:trace contextRef="#ctx0" brushRef="#br0" timeOffset="94823.56">19319 12217 2816 0,'0'0'12251'0,"0"0"-9611"0,0 0-1672 15,0 0-407-15,0 0 399 0,0 0-128 16,9 0-336-16,30-3-56 16,37-10-96-16,36-6-120 15,11 3-152 1,-16 4-72-16,-34 5-24 15,-30 7-56-15,-19 0-240 16,4 0-224-16,-13 0-240 0,-6 3-568 16,-9 4-1289-16,-24 2 1585 0,-36-2-817 15,0-1-2351 1,8-6-3754-16</inkml:trace>
  <inkml:trace contextRef="#ctx0" brushRef="#br0" timeOffset="95055.08">19530 11909 8905 0,'0'0'3257'15,"0"0"-304"-15,0 0-1265 16,0 0-736-16,0 0-248 0,0 0-311 16,0 0-169-16,-11 60 632 15,7-12-216-15,0 19-240 0,4 15-208 31,0 17-56-31,0-10-64 16,12-20 32-16,-1-18-104 16,2-16-224-16,2 3-336 0,6 13-608 15,-6-10-1401-15,-2-9-3432 0</inkml:trace>
  <inkml:trace contextRef="#ctx0" brushRef="#br0" timeOffset="96051.89">21145 12246 936 0,'0'0'9642'0,"0"0"-7682"15,0 0-1200-15,0 0 185 31,0 0 343-31,0 0-320 16,0 0-256-16,0 0 32 0,4 0-40 16,-1 0-63-16,-3-13-137 0,8-6-248 15,-8-10-208-15,0-9-32 16,0-6 24-16,-4-7-32 31,-16-3-8-31,-8 3 72 0,0 7-16 16,-4 6 240-16,-4 16 144 15,1 12-200-15,-1 10-176 0,-3 16-8 16,-2 31-56-16,-2 23 8 16,15 25 0-16,12-2-8 31,16-21 8-31,4-20-8 0,15-18 8 0,9 1-8 16,8-3-88-16,5-7-80 15,2-15 96-15,1-10-8 0,0-13 64 16,3-22 16-16,-6-25-16 15,-6 3-112 1,-7-7 56 0,-9 4 72-16,-14 19 0 0,-1 6 128 15,-4 12 312-15,0 14 112 0,0 9-352 16,0 6-200-16,0 23-152 0,0 12 152 16,0 10 0-16,0 13 8 31,12-7 40-31,12 0-48 15,12-6 8-15,3-7 0 0,6-9-8 16,-2-9-104-16,-2-7-224 0,6-19-480 16,-8 0-1224-16,-11-13-3162 0</inkml:trace>
  <inkml:trace contextRef="#ctx0" brushRef="#br0" timeOffset="96806.65">22073 11884 4809 0,'0'0'6833'16,"0"0"-5393"-16,0 0-760 16,0 0 561-16,-124-45 599 0,68 45-96 0,-7 10-495 15,3 15-473-15,4 13-256 32,9 4-184-32,10 12-144 15,18 3-72-15,15 3-24 0,4-3 48 16,32 4-64-16,15-7-72 15,17-4-8-15,3-11-48 0,6-11-272 16,-2-9-384-16,5-19-784 31,-17-3-2337-31,-15-16-5249 0</inkml:trace>
  <inkml:trace contextRef="#ctx0" brushRef="#br0" timeOffset="97569.91">22292 12179 1304 0,'0'0'14299'0,"0"0"-12003"16,0 0-1704-16,0 0-135 0,0 0 543 16,0 0-240-1,-8 0-440-15,8 0-160 16,0 0-16-16,4 0-64 0,8 0 144 16,8 3 40-16,12-3 104 15,7 0-136-15,10 0-80 16,2 0-16-16,5 0-64 0,0 0 32 15,0 0-104-15,0 0-8 0,-13-3-120 32,-4 3-232-32,-7 0-296 15,-8 0-112-15,-3 0-584 16,-2 0-1489-16,-10-6-2376 0</inkml:trace>
  <inkml:trace contextRef="#ctx0" brushRef="#br0" timeOffset="98079.84">23248 11478 4096 0,'0'0'10155'16,"0"0"-7659"-16,0 0-1376 15,0 0-528-15,0 0 41 0,0 0-257 16,0 0-376-16,0 0 72 0,8 117 24 16,-8-16 120-1,0 7-88-15,-4-16-40 16,-4-28-80-16,4-23 0 16,1-6-8-16,3-3-200 15,-5 0-16-15,5-7-56 0,0-9-232 31,0-10-345-31,0-6 593 0,8-6 248 16,8-16 8-16,4-10-376 16,8-3 168-16,4-3 208 15,-4 3 0-15,0 10 408 0,-5 6 32 16,-3 9 104-16,4 10-55 16,1 3-361-16,-2 19-128 0,1 7 8 31,0 3 64-31,-13 6 56 15,-7 3 8-15,-4 1 48 16,-15-5 0-16,-21-2 72 0,-24 0 0 16,1-9-72-16,-9-11-184 15,-4-2-96-15,8-16-1088 0,13-13-3097 16,23-9-4081 0</inkml:trace>
  <inkml:trace contextRef="#ctx0" brushRef="#br0" timeOffset="98359.56">23619 11398 3992 0,'0'0'11899'0,"0"0"-10019"16,80-38-1168-16,-41 28 41 16,1 10 215-16,-5 0-328 0,-7 4-440 15,-7 18-200-15,-10 6 0 31,-11 7-96-31,0 6 96 0,-24 4 56 16,-4-1-8-16,-4 1 32 16,5-10-72-16,7-6 48 0,12-7-56 15,8-10-16-15,20-2-128 32,28-7 40-32,12-3-528 15,31-13-1121-15,-15-12-2407 0,-9-4-3554 16</inkml:trace>
  <inkml:trace contextRef="#ctx0" brushRef="#br0" timeOffset="98648.47">24204 11141 13354 0,'0'0'4057'16,"0"0"-3537"-16,0 0-416 0,79 19 120 0,-30 10 385 15,7 12 119-15,7 25-120 16,-3 23-192-16,-16 29-304 0,-24 9-64 31,-20-10-48-31,-28-3 8 16,-28-12-8-16,-19 3-96 15,-25 3-440-15,-19-6-656 0,23-30-1905 16,8-18-4673-16</inkml:trace>
  <inkml:trace contextRef="#ctx0" brushRef="#br0" timeOffset="99263.43">20889 11547 6313 0,'0'0'4009'0,"0"0"-2033"0,0 0 185 16,0 0-417-16,0 0-488 15,0 0-464-15,0 0-392 32,0 0-79-32,-68 54 335 0,25-3-40 15,-13 22-160-15,-8 16-80 16,5 25-136-16,10 7-72 0,26-4-16 0,23-9-88 16,19-9-56-16,30-7 0 15,14-3-8 1,13-7-32-1,4-15-576-15,-17-19-912 0,-7-20-3321 16</inkml:trace>
  <inkml:trace contextRef="#ctx0" brushRef="#br0" timeOffset="100012.45">25073 11712 8449 0,'0'0'5217'0,"0"0"-3824"16,0 0-665 0,91-25-288-16,-19 9 80 15,28-3 288-15,-8 6-48 0,-13 4-456 16,-12 5-304-16,-30 4-1272 15,-10 0-1848-15,-11 7-3482 16</inkml:trace>
  <inkml:trace contextRef="#ctx0" brushRef="#br0" timeOffset="100191.7">25005 11912 5393 0,'0'0'6569'15,"0"0"-5121"-15,0 0 249 16,120 0-145-16,-25 0-432 0,36-12-512 16,17-1-432-16,-4 0-176 15,-17-6-304-15,-44 3-3832 16,-18 0-7595-16</inkml:trace>
  <inkml:trace contextRef="#ctx0" brushRef="#br0" timeOffset="100544.44">26886 11426 6953 0,'0'0'9690'15,"0"0"-8106"-15,0 0-1079 16,0 0-505 0,0 0-8-16,0 0 8 0,-100 70 280 15,56-16-64-15,8 7-88 16,8 2-120-16,13 0-8 15,11-2 0-15,4-7-8 16,23-6-64 0,21-11-248-16,20-11 55 0,28-20-79 15,24-12 296-15,2-32 48 0,-17-9 296 16,-38-5 161-16,-19-11 311 16,-24-16 152-16,-12 3-280 15,-8-1 240 1,-8 24-208-16,-16 18-135 15,-16-1-161-15,-23-2-248 16,-38 6-128-16,-30 17-665 0,-12 15-647 16,31 0-1792-16,28 13-10779 0</inkml:trace>
  <inkml:trace contextRef="#ctx0" brushRef="#br0" timeOffset="103855.07">15706 13586 3240 0,'0'0'5449'0,"0"0"-3456"0,0 0-1201 15,0 0-424-15,0 0 328 16,0 3 953-16,0-3-57 15,0 0-456-15,-4 0-288 16,4 0-136-16,-4 0 25 16,-5 0-97-16,2 0-176 15,-1-7-192-15,0-2-112 0,-4-7-32 16,8-7-56-16,0-5-72 31,4-7-104-31,4-3-72 16,12 3-40-16,12 1 48 0,-1 8 72 15,6 7-72-15,6 9-56 0,-3 4 96 16,4 6 0-16,0 3-56 16,-4 16 64-16,-4 7-56 15,4 5 80-15,-9 8 96 0,9-2-16 32,-8 5-64-32,4-8-361 15,0 2 97-15,0-8-40 0,3-9-184 16,1-3-392-16,1-6-368 15,-2-10-137-15,1-3 513 32,0-20-904-32,-8-5 623 0,-8-7-119 15,-4-7 760-15,-13 1 592 16,-3 3 336-16,0 3 1537 0,-3 1 87 0,-9 11-512 16,-1 1 153-16,10 9-705 15,-1 4 64-15,4 5-168 16,0 1-520-16,0 3-272 15,0 0-272 1,4 10-72-16,8 12 248 0,0 7 80 16,-1 2 0-16,6 4 16 0,-6 0 0 15,2-3-120-15,2 0-600 16,-2-10-184-16,-2-6-177 16,-3-6 185-1,-4-8-352-15,0-2 1208 16,-4 0 40-16,0-9 600 15,0-14-400-15,0-5-48 0,0-7 112 16,0-3 8-16,8 0 56 16,0 3-96-16,8 3 401 0,0 10-113 31,4 6 8-31,3 4-280 16,5 9 24-16,4 3-272 15,5 0 48-15,2 0-56 0,1 12 16 16,4 1-8-16,0 6 0 15,-1 0 0-15,2 0-40 0,6 0 104 32,-3-3-8-32,8 0-56 15,-4-3 8-15,3-1 88 0,1-5-88 16,0-4 312-16,0 0-88 0,-5-3-8 16,-6 0-56-16,2-3-16 15,-11-10 120-15,0-3-48 16,-8-3-24-1,0-3 192-15,-12-7 177 16,0-3-345-16,-8-2 88 0,-8-8-40 16,0-2-24-16,0-1-88 0,-13 4-88 31,5 3-72-31,1 3-144 16,-1 13-192-16,4 6-568 0,4 10-1657 15,0-1-7409-15</inkml:trace>
  <inkml:trace contextRef="#ctx0" brushRef="#br0" timeOffset="108176.63">21025 13154 5265 0,'0'0'6401'0,"0"0"-5057"0,0 0-912 0,0 0-296 16,-24-7-16-16,20-2 729 15,4-4-17 1,0-6-408-1,4-6-224-15,11-7-144 0,9-6-56 16,8-4-96-16,9 5 0 0,2 2 40 16,9 6 48-16,3 4 8 15,25 5 88-15,20 11 8 16,23 9-16-16,13 3-80 0,-4 23 8 16,-9 9 40-16,-16-1 56 0,-6 8-104 31,-22-7 0-31,-20-10 0 15,-14-6-88-15,-13-3-136 16,-4-3-520-16,4-4-24 0,-9-2 159 16,-3-7 401-16,-9-3 96 0,-2-20-184 31,-5-12 152-31,-4-6 144 16,0-10 208-16,0-3 288 15,0 0-111-15,0 3 47 0,0 17 384 16,0 11 344-16,0 20-464 15,0 3-696-15,0 13-320 0,8 19 208 16,-1 6 104-16,6 3 0 31,-1 0 8-31,-1-3 0 0,2-6 0 16,-2-7-160-16,-2-5-576 0,-5-8-432 16,0-2-41-16,-4-10-23 15,0 0 648-15,0 0 520 16,0-13 64-1,0-6-568-15,-4-6 392 16,0-4 176-16,4-3 472 16,-5 4 32-16,5-1 328 0,5 4-144 0,14-1-256 15,13 1-216-15,4 6 121 16,16 3-113-16,0 6 160 0,12 10-128 31,-1 0-136-31,5 20-16 16,8 5-104-16,-4 10-40 15,3 0 32-15,5 3 16 0,-9-3 24 16,2-3-24-16,-6-1 0 0,1-8-8 31,-8-8-16-31,3-8-64 16,-3-7 80-16,4-4 152 16,3-18 184-16,1-9 120 0,8-23 160 15,-1-26-208-15,-11-18-368 16,-8 6-40-16,-28 22 0 0,-16 25 40 31,-8 23 88-31,-4 6-80 16,0 4-48-16,-16 5-920 15,-4 7-1737-15,4 0-3344 0</inkml:trace>
  <inkml:trace contextRef="#ctx0" brushRef="#br0" timeOffset="115537.16">16535 14097 6969 0,'0'-7'6465'0,"0"4"-3576"15,0-3-1529-15,0 6-632 16,0-4-23-16,0 4-17 15,0 0-264-15,0 0-176 0,3 0-104 0,1 7-128 16,9 9-16-16,-2 9 96 16,5 16 96-1,-4 7 56-15,4 9-80 16,4 4-96-16,-5 5-56 16,2-2 64-16,3-1-24 15,-1-2-40-15,-2-4 32 0,-2-6-48 16,-2-10-288-16,-5-6-376 15,-5-10-608 1,1-9-1217-16,-4-13-1744 16,0-3-528-16</inkml:trace>
  <inkml:trace contextRef="#ctx0" brushRef="#br0" timeOffset="115928.14">16343 14097 3752 0,'0'0'4937'0,"0"0"-3080"15,0 0-817 1,0 0-432 0,0 0 312-16,111-74 153 0,-43 65-337 15,20-4 40-15,24 7 8 16,0 6-136-16,-17 0-24 0,-23 19-248 15,-33 3-152-15,-3 7-128 16,-3 6-80 0,-2 16-8-16,1 6 136 15,-9 3 57-15,-14 4 15 0,-1-1-16 16,-8-3 64-16,-4-3 88 16,-12 1-40-16,-9-8 40 0,-2 2-16 15,-9-8-16-15,-8-3-64 31,-8-6-96-31,1-3 96 16,-5-10-40-16,0-6-112 0,0-6-104 16,9-7-168-16,-9-13-456 0,12-9-816 15,12-9-3473-15</inkml:trace>
  <inkml:trace contextRef="#ctx0" brushRef="#br0" timeOffset="123517.01">22264 13423 7697 0,'0'0'2897'0,"0"-2"-657"0,0 2-439 16,0 0-481-16,0 0-320 15,0 0-256 1,0 0-336-16,0 9-144 15,8 13-88-15,-1 13 593 16,10 19-329-16,-6 28-96 0,-2 24-184 16,-5-8-80-16,0-19 8 31,-4-25-32-31,0-19-48 0,0 3 8 31,4 0 56-31,-4 0-72 16,0-6-216-16,3-13-488 0,-3-6-625 15,0-13-975-15,0-7-809 16,0-18-3216-16</inkml:trace>
  <inkml:trace contextRef="#ctx0" brushRef="#br0" timeOffset="123750.52">22212 13366 1272 0,'0'0'7681'0,"0"0"-5848"0,0 0-1289 15,0 0-344-15,123-6 256 0,-59 3 32 32,0 3-72-32,4 0-184 15,-8 0-64-15,-17 0-168 0,-11 9-712 16,-20 7-2152-16,-12 0-1553 15</inkml:trace>
  <inkml:trace contextRef="#ctx0" brushRef="#br0" timeOffset="123936.98">22247 13643 936 0,'0'0'6385'0,"0"0"-4873"15,0 0 145-15,0 0-297 0,0 0-40 16,77 76 521-16,-34-63-401 15,9-7-672-15,20-6-304 0,0 0-232 32,-4 0-80-32,-5-6-152 15,-15-4-320-15,-8 4-2520 16,-16 2-3346-16</inkml:trace>
  <inkml:trace contextRef="#ctx0" brushRef="#br0" timeOffset="126457.53">11247 15754 4993 0,'0'0'6249'0,"0"0"-4657"0,0 0 1 16,0 0-345-16,0 0 176 15,-15-35-32 1,15 35-439-16,0 0-513 31,0 0-232-31,0 0-168 16,3 7-40-16,9 18-72 0,12 22 72 15,12 33 168-15,12 28-48 16,-1 6 8-16,5-6-72 0,4-16-48 16,-12-25 0-16,-5-10 48 15,-2-12-56-15,-5-4-680 0,4 3-496 16,11 13-1065-16,-3-6-2016 16,-16-16-2168-16</inkml:trace>
  <inkml:trace contextRef="#ctx0" brushRef="#br0" timeOffset="126652.76">11402 16252 13298 0,'0'0'3233'16,"0"0"-2113"-16,0 0-888 16,0 0-224-1,-91 17 64-15,63 8-72 16,-4 10 80-16,4 3-80 0,-4 10 0 15,4-4-832-15,9 10-1632 16,6-10-1529-16,9-15-4865 0</inkml:trace>
  <inkml:trace contextRef="#ctx0" brushRef="#br0" timeOffset="126928.03">12184 16316 15699 0,'0'0'3929'15,"0"0"-3817"-15,0 0-112 0,92-38-88 16,-45 29 88-16,5 2-136 16,8 1-552-16,3 2-513 15,1 4-1215-15,-17 0-1425 0,-10 0-3057 0</inkml:trace>
  <inkml:trace contextRef="#ctx0" brushRef="#br0" timeOffset="127139.31">12287 16427 1008 0,'0'0'9634'0,"0"0"-7402"15,0 0-1704-15,0 0-520 16,0 0 152-16,0 0 1153 0,0 0-329 16,103 29-144-16,-51-29-328 15,12 0-512-15,8-7-72 16,12-12-800-1,-17 0-1409-15,-15 3-7000 0</inkml:trace>
  <inkml:trace contextRef="#ctx0" brushRef="#br0" timeOffset="127963.91">14805 16272 6633 0,'0'0'5553'15,"0"0"-2528"-15,0 0-1865 16,0 0-544-16,0 0 408 16,0 0-215-16,0 0-353 15,0 0-224-15,-40-13-96 0,52 13-24 16,13 0 184-16,6-3 120 16,17-3-80-1,12-1 8-15,7-3-192 16,5-2-56-16,0-1-24 15,-8 7 72-15,-5-4-144 0,-10 7 8 16,-14 3 0-16,-7 0-8 16,-5 0-200-16,-2 0-184 0,-5 9-288 31,0 4-528-31,12 0-729 16,-1 3-1111-16,-6-6-2058 0</inkml:trace>
  <inkml:trace contextRef="#ctx0" brushRef="#br0" timeOffset="128373.33">15741 15773 7097 0,'0'0'5329'0,"0"0"-3729"16,0 0 65-16,0 0 39 0,0 0 57 15,0 0-753-15,13-25-600 16,-13 25-296-16,4 6-112 0,4 16 0 15,3 7 192-15,5 9 56 16,-4 13-56-16,4 3-64 0,0 0-56 31,0 3 8-31,0 0-72 16,0-6 40-16,0-3-48 16,-4-4 0-16,4-6-352 0,-4-3-488 15,0-4-640-15,-5-1-977 16,2-8-1824-16,-9-10-2400 0</inkml:trace>
  <inkml:trace contextRef="#ctx0" brushRef="#br0" timeOffset="128811.79">15606 15741 2784 0,'0'0'9458'0,"0"0"-7065"15,0 0-1041 1,0 0-480-16,0-76-176 16,23 61-176-16,10 2-296 15,11 0-16-15,12 7-32 16,11 3-55-16,1 3-73 0,4 5 0 15,-4 18-48-15,-5 9 0 0,-7 6-104 32,-12 10 104-32,-9 6 8 15,-7 3 208-15,-7 3-24 16,-6-3 40-16,-6 4 88 0,-2-11 16 16,-7 1-40-16,0-7 24 15,-12-2-112-15,-11-1-32 0,-5-3 136 16,-13 3-88-16,-10-3-48 31,-1-3-80-31,-12-3-96 31,-3-3-424-31,-21-14-952 0,17-8-2889 0,11-7-7538 16</inkml:trace>
  <inkml:trace contextRef="#ctx0" brushRef="#br0" timeOffset="129746.62">17064 15961 13882 0,'0'0'4681'16,"0"0"-3688"-16,0 0-601 15,0 0 152 1,0 0 112-16,92-45-392 16,-4 23-264-16,27 6 120 0,-11 0-32 15,-20 10-88-15,-33 6-488 16,-23 0-832-16,0 0-601 0,0 0 17 16,-12 0-441-16,-16 0-303 31,0-4-1577-31</inkml:trace>
  <inkml:trace contextRef="#ctx0" brushRef="#br0" timeOffset="129951.75">17264 15627 4384 0,'0'0'7730'0,"0"0"-5882"16,0 0-1327-16,0 0-9 0,0 0 88 15,0 0 720-15,32 73-280 16,-13-29-376-16,9 20-415 16,4 22-121-1,0 15-128-15,-4 4-481 0,-8-29-1415 16,-12-25-2753-16</inkml:trace>
  <inkml:trace contextRef="#ctx0" brushRef="#br0" timeOffset="130205.39">17223 16484 2896 0,'0'0'12211'15,"0"0"-10475"1,0 0-1640-16,0 0-16 15,0 0 368-15,112 0 216 0,-36-12-312 16,19-14-200-16,-3 4-7 16,-16-4-137-16,-16 4-8 31,-17 9-473-31,-2 1-2423 0,-14-1-2857 16</inkml:trace>
  <inkml:trace contextRef="#ctx0" brushRef="#br0" timeOffset="130918.76">18546 15059 14547 0,'0'0'3904'15,"0"0"-3672"-15,0 0-232 0,0 0-128 16,0 139 128-16,24-11 289 15,12 24 39-15,12 10-56 0,3-7-8 32,-2-18-40-32,-10-4-216 15,-3-18-8-15,-4-17 0 0,-12-9 0 16,-8-26 0-16,-4-12-96 0,-4-13-760 16,-4-16 127-1,0-6-39 1,0 0-128-16,-8-6 368 0,-8-10 512 15,-8-13-112-15,-12-28 32 16,-16-26-624-16,-12-25-8 16,5 6 728-16,11 17 632 0,9 27 472 0,11 26 552 15,-4 0-127-15,-5 7-553 16,-2 6-512 0,3 3-264-16,4 16-80 15,8 12-112-15,5 10 0 16,6 7-8-16,9 3-56 0,4-1-376 15,12-3-456-15,4-6-321 16,9-15-719-16,-1-7-1001 0,-13-16-2648 16</inkml:trace>
  <inkml:trace contextRef="#ctx0" brushRef="#br0" timeOffset="131301.95">18598 14979 4584 0,'0'0'12987'0,"0"0"-10810"15,0 0-1625 1,0 0-424-16,0 0-48 15,107-16 112-15,49 10 120 16,51-7-72-16,36-6-112 0,12-9-64 0,-4-1-16 31,12-2-48-31,9-1-224 16,-14 3-224-16,-30 1 440 0,-45 2 16 16,-40 4 112-16,-44 3 80 15,-34 6-104-15,-29 7-24 16,-21-1-24-16,-7 1-48 0,-3 3-8 31,-5-3 0-31,0-1-200 0,0 1-744 16,-5 6-577-16,1 0-1015 15,4 0-3401-15</inkml:trace>
  <inkml:trace contextRef="#ctx0" brushRef="#br0" timeOffset="132015.49">19053 15516 512 0,'0'0'12978'0,"0"0"-8833"15,0 0-3153-15,0 0-639 16,0-9-89-16,4 15-144 0,3 13-112 15,10 12 448-15,2 14-32 16,5 6-160 0,0 3-112-16,4 0-152 15,-5-1 8-15,2-1 40 0,-1-5 0 16,0 1-48-16,-9-7-144 16,-2 1-544-16,-9-11-456 0,-4-6-985 31,-4-5-528-31,-16-11-295 15,-1-6-3634-15</inkml:trace>
  <inkml:trace contextRef="#ctx0" brushRef="#br0" timeOffset="132337.54">19005 15563 392 0,'0'0'10834'0,"0"0"-8578"0,0 0-1519 16,0 0-209-16,0 0 288 31,115-82 160-31,-47 73-616 0,-4 2 152 16,12 7-16-16,-5 0-48 0,-11 10-352 16,-4 12-96-16,-13 7-112 15,-11 8 0-15,-11 8 112 0,-14 6 120 16,-7-1 72-1,0 4-32 1,-11-2 153 0,-13 1 7-16,-1-2-80 15,-3 0-152-15,-3-3-88 0,-1-7-24 16,0-6-848-16,-12-13-737 16,4-6-2952-16,4-16-4257 0</inkml:trace>
  <inkml:trace contextRef="#ctx0" brushRef="#br0" timeOffset="132720.88">19471 15144 15011 0,'0'0'2808'16,"0"0"-1871"-16,0 0-681 31,0 0-256-31,0 0-32 0,0 0 32 0,52 26 0 16,-32-1 0-16,-8 4 8 16,-5-1 8-16,-7 4-8 0,0 0 56 15,-7 0-8-15,-14-7 160 16,2 0 152-1,3-5 24 1,4-8-40-16,3-2-208 0,9-4-144 16,0-6-120-16,21 0 40 0,10 0 80 15,18 0 0-15,7-9-336 0,15-14-872 32,-11 7-1153-32,-17 4-3000 15</inkml:trace>
  <inkml:trace contextRef="#ctx0" brushRef="#br0" timeOffset="133215.46">20092 15716 11842 0,'0'0'6481'0,"0"0"-5560"0,0 0-641 16,0 0 480-16,0 0-24 15,16-7-344-15,12 4-296 0,12-6-88 32,8 3-8-32,3-4 120 15,5 4-120-15,-7-1-264 0,-6 1-224 16,-7 3-696-16,-12 0-745 16,-13-1-2000-16,2-2-3456 0</inkml:trace>
  <inkml:trace contextRef="#ctx0" brushRef="#br0" timeOffset="133807.04">20821 15103 4905 0,'0'0'8489'16,"0"0"-6072"-16,0 0-537 0,0 0-952 31,0 0-23-31,0 0-409 15,0 0-448-15,0-28-48 0,0 37-184 16,0 14 96-16,0 5 88 16,-7 10 88-16,-1 9 40 15,-8-2-32-15,4 3 96 0,-4-4 56 16,4 1-48 0,-1-7-40-16,6 0-56 15,3-7-56-15,4-2 8 0,0-4-48 16,11-5 0-16,17-1-8 15,13-6 0-15,10-8-80 0,5-5-352 16,4 0-728 0,7-5-1601-16,-11-12-2096 15,-16 2-2489-15</inkml:trace>
  <inkml:trace contextRef="#ctx0" brushRef="#br0" timeOffset="134036.85">21065 15373 1008 0,'0'0'8834'16,"0"0"-6810"-16,0 0-912 15,0 0 561-15,0 0-537 16,0 0-504-16,0 0 416 0,0 73 192 31,-4-28-351-31,4 8-313 0,-4 5-176 16,0 5-120-16,4 1-152 15,0 2-128-15,0 4 0 16,0-3-72-16,0 9-824 16,4-16-1433-16,4-15-3456 0</inkml:trace>
  <inkml:trace contextRef="#ctx0" brushRef="#br0" timeOffset="135452.87">11670 12662 1200 0,'0'0'8562'15,"0"0"-6090"1,0 0-1248-16,0 0-431 15,0 0 159-15,0 0 168 0,0 0-272 16,-4 0-328-16,8-4-304 0,16 4-40 16,12-6 272-16,11 3 161 15,25-7-233 1,27-6-184-16,33-3-112 16,8-3 8-16,-9 0-88 15,-32 6-48-15,-31 7-16 16,-28 6-232-16,-12-1-96 0,-8 1-185 15,-4 3 97-15,-4 0-104 0,-8 0 48 32,0 0 112-32,-12 3-72 15,-16 13-672-15,8-3-1153 16,1-4-2744-16</inkml:trace>
  <inkml:trace contextRef="#ctx0" brushRef="#br0" timeOffset="135776.32">12594 12484 9634 0,'0'0'2664'0,"0"0"-1928"16,0 0-664-1,0 0-72-15,0 0 0 16,0 0 304-16,0 95 0 15,0-35 65-15,0 1 175 0,0 5 216 0,0 4-80 16,0 0-216-16,0 22-88 16,0 16-56-1,0-16-96-15,0-12-56 16,0-30-64-16,4-14 40 16,0 1-136-16,3 2 88 15,-2-4-96-15,3-10 0 0,-8-9 0 16,4-7-344-16,-4-9-1096 31,0 0-905-31,-4-6-2015 0</inkml:trace>
  <inkml:trace contextRef="#ctx0" brushRef="#br0" timeOffset="136037.5">12622 13509 7193 0,'0'0'3137'16,"0"0"-2057"-16,0 0 0 15,-112 0 785-15,44 0-481 16,-23 3-344 0,-12 4-224-16,2 3-344 0,18-5-168 15,27-1-120-15,21-4-96 16,-6 3-88-16,9 0-80 0,5 0-208 15,15 4-1104-15,8 3-2745 16,4-8-368-16</inkml:trace>
  <inkml:trace contextRef="#ctx0" brushRef="#br0" timeOffset="136448.76">11726 12649 7881 0,'0'0'2545'16,"0"0"-1849"-16,0 0-488 15,0 0 1000-15,0 76 56 0,-4-32-39 16,-1 8-273-16,5 5-96 0,-4 12-184 16,0 14-120-1,4 15-144-15,0 4-135 0,0-20-49 16,0-15-80 0,0-23-40-16,4-9-48 15,0 4-56-15,5-2-8 0,-6-1 8 0,1-11 0 16,0-9 0-1,0-6-8 1,-4-8 8-16,0-2 96 16,0 0 40-16,0 0 0 0,0 0-136 15,0-9-128-15,0-16-1673 16,4 2-2472-16,-4 1-2752 0</inkml:trace>
  <inkml:trace contextRef="#ctx0" brushRef="#br0" timeOffset="136875.01">12036 12852 9233 0,'0'0'2889'0,"0"0"-904"15,0 0-441-15,0 0-488 16,0 0-336-1,0 0-384 1,0 0-224-16,0 0-104 0,0 19 72 16,8 10 248-16,4 5-64 0,-4 8-128 15,4-1-63-15,-4 4-9 0,0-1-64 16,-4-3 8-16,0-2-8 16,-4-4-169-16,0-4-743 15,4-5-1456 1,-4-11-721-16,0-11-2584 15</inkml:trace>
  <inkml:trace contextRef="#ctx0" brushRef="#br0" timeOffset="137050.57">12020 12782 7361 0,'0'0'2457'0,"0"0"-1737"31,0 0-480-31,0 0-8 16,0 0 16-16,0 0-136 16,-88 35-40-16,61 6-72 0,3 1-480 15,8-4-2457-15</inkml:trace>
  <inkml:trace contextRef="#ctx0" brushRef="#br0" timeOffset="137246.53">11956 13306 10306 0,'0'0'4905'0,"0"0"-3825"0,0 0 440 16,0 0 129-16,0 0-929 15,0 0-528-15,88-48-96 0,-56 36-96 16,7 2-16-16,-2 4-168 16,3 3-872-1,7 3-817-15,-3 0-1984 16,-12 0-848-16</inkml:trace>
  <inkml:trace contextRef="#ctx0" brushRef="#br0" timeOffset="140425.53">12132 13884 4232 0,'0'0'7642'16,"0"0"-5329"-16,0 0-1745 0,0 0-416 15,-45 89-16-15,34-51-8 16,-1 3 64-16,4 7 40 0,0 3 72 16,0-1-64-1,-3-5-32-15,2-7-96 16,1-6-64-16,4-13-32 16,4-6 32-16,-4-7-48 0,4-6 56 15,0 0 80-15,0-10 200 16,0-18-136-16,8-11-200 0,4-24-160 31,0 3 8-31,0-7-112 16,4 1-192-16,0 5 192 0,4 1 0 15,0 9 176-15,-4 10 88 16,0 15 376-16,-8 14 96 16,-1 12-224-16,1 0-248 0,1 12-224 31,6 20 224-31,-2 6 88 0,6 10 0 15,-2 3-8-15,-2 3-24 16,1 0-40-16,0-4-16 16,4 1-560-16,-8 0-1336 15,0-10-801-15,-4-16-3960 0</inkml:trace>
  <inkml:trace contextRef="#ctx0" brushRef="#br0" timeOffset="140610.28">11992 14125 10730 0,'0'0'2664'16,"0"0"-1847"-16,0 0-545 15,0 0 104-15,0 0 24 16,0 0 136-16,132-35 40 0,-44 20-64 16,35-8-216-16,5 1-296 15,-13 0-432-15,-35 9-2008 16,-37 4-4122-16</inkml:trace>
  <inkml:trace contextRef="#ctx0" brushRef="#br0" timeOffset="142026.37">21312 15265 8529 0,'0'0'2617'15,"0"0"-1369"-15,0 0 264 16,0 0-319-1,0 0 47-15,0 0-512 16,0 0-344-16,0 0-200 0,20-22-112 16,-20 38-72-16,4 6 232 0,-4 10 192 31,0 6-104-31,0 9-103 16,0 5-49-16,-8-2-48 0,-5 4-8 15,6-6-64-15,-1-4-48 16,3-9 8-16,1-10 8 0,0-5-16 15,4-11-104-15,0-6-56 16,0-3 160-16,0 0 0 0,0-12 160 16,0-14-160-16,8-9-232 31,-3-12 112-31,3-8 120 16,3-8-120-16,2 0-137 0,-2-1 73 15,1 7 48-15,1 6 48 16,-6 16 88-16,5 7 48 0,-7 12 16 15,2 9 16-15,-3 4 136 32,4 3-64-32,-4 0-152 0,8 0 0 15,0 3 0-15,1 13 0 16,6 0-8-16,-3 6 16 0,0 4 49 16,4 12 23-16,-5 0 16 15,2 6-88 1,-2 4 88-16,-2 3-96 15,-6-3-56-15,5-1-433 16,1 4-703-16,-10-13-1648 0,5-9-1489 0</inkml:trace>
  <inkml:trace contextRef="#ctx0" brushRef="#br0" timeOffset="142282.74">21263 15544 4400 0,'0'0'4753'0,"0"0"-2616"16,0 0-865-16,0 0 0 0,84-35 265 16,-48 26-129-16,5 0-264 15,2 2-327-15,0 1-417 0,-2 3-256 16,-5 0-144-16,-8 3-264 31,0 0-1073-31,-9 0-1847 16,-10 0-5098-16</inkml:trace>
  <inkml:trace contextRef="#ctx0" brushRef="#br0" timeOffset="144103.82">21882 15138 10682 0,'0'0'3224'0,"0"0"-1447"16,0 0-705-16,0 0-104 16,0 0-368-1,0 0-472-15,0 0-128 16,4 25 0-16,0 7 240 15,-1 6-15-15,1 7-105 0,4 6-48 16,-8-1 8-16,4 4 16 16,-4 0-40-16,0 0 32 0,0-3-8 31,0-3-72-31,0-1-8 16,0-8-64-16,0-8-400 15,0-2-1129-15,-4-13-1495 0,4-10-2106 0</inkml:trace>
  <inkml:trace contextRef="#ctx0" brushRef="#br0" timeOffset="144363.28">21909 15161 3688 0,'0'0'5601'15,"0"0"-4872"-15,0 0-361 16,0 0 704-16,0 0-216 0,0 0-256 16,72-17-160-16,-40 17 176 0,8 0 121 31,8 0-305-31,-1 0-136 16,-2 0-296-16,-10 4-200 0,-16 9-2057 15,-10-1-2040-15,-9 1-944 16</inkml:trace>
  <inkml:trace contextRef="#ctx0" brushRef="#br0" timeOffset="144547.59">21946 15383 1592 0,'0'0'9498'0,"0"0"-7930"0,0 0-776 15,0 0 1081-15,0 0-465 16,95-4-664-16,-59-2-344 0,-1-6-264 31,1 5-136-31,4-6-696 16,-12 1-3265-16,-4-1-4672 0</inkml:trace>
  <inkml:trace contextRef="#ctx0" brushRef="#br0" timeOffset="145140.32">21231 14570 3016 0,'0'0'5737'0,"0"0"-4288"0,0 0-1073 15,0 0 24-15,0 0 1184 16,25 3 297-16,3-3-217 15,11 0-360-15,9 0-264 0,16-3-271 16,7-7-161-16,2 7-88 0,-2-3-224 16,-3 6-160-1,-1 0-128-15,-7 0 0 16,-8 9-8-16,-3 1-104 16,-6-1-392-16,-11-2-208 15,-8 2-105-15,-9 1-559 0,-2-1-1392 31,-13 1-489-31,0-7-3841 0</inkml:trace>
  <inkml:trace contextRef="#ctx0" brushRef="#br0" timeOffset="146350.29">14538 16808 1688 0,'0'0'5713'15,"0"0"-2880"-15,0 0-1497 16,0 0-928-16,0 0-120 0,0 0 320 31,0 0 168-31,40 35-39 16,-20-22 71-16,0 0-8 15,12-4-24-15,4 4-248 0,7 0-128 16,9-4-208-16,24 1-64 0,15-7-48 16,29-3 168-16,16 0-136 15,3 0-16-15,9-13 89 32,-5-3-65-32,16 0 8 0,8 0 384 15,9 0-32-15,3-3-248 16,9 4-48-16,7-1-32 0,8 6-72 15,8 1 40-15,1 2-56 32,-6 7-56-32,-2 0 0 15,-5 0-16-15,-4 10 8 0,-3 0 0 0,-1-1 0 16,-8-6 0-16,0 0 8 16,8-3-8-16,-4 0 0 0,4-6 48 15,-2-7-16-15,-11 0-24 16,-6-2-8-1,-9 2 8-15,-8-3 0 16,-7 3-8-16,-4 0 8 0,-5-6 48 16,1 4-40-16,-5-8-8 15,1 4-8-15,-1-3 64 0,0 3-64 16,-3 0 0-16,-12 3 168 31,3 0 40-31,-16 4-96 16,5 2-16-16,-9 0-48 0,1 4-48 15,4 0-40-15,-1 3-136 0,5-1-184 16,4 1 24-16,-9 3-136 31,-27 0 112-31,-20 0 144 16,-29 0-176-16,-15 0-160 0,-4 7-609 16,-12-4-159-16,-35 7-1033 15,-17-8 1113-15,-16 2-6001 0</inkml:trace>
  <inkml:trace contextRef="#ctx0" brushRef="#br0" timeOffset="147569.03">16917 17221 8673 0,'0'0'2473'0,"0"0"-409"16,0 0-63-16,0 0-785 15,0 0 16-15,0 0-432 0,12-60-351 16,20 44-185-16,4 3 8 0,11 0 16 31,9 4-160-31,4 3-16 16,0 6-104-16,-1 0 8 0,-7 15-16 16,-12 7 0-16,-4 7-16 15,-20 6-56-15,-16 3-32 16,0 3 32-1,-28 4 72-15,-11-4 8 16,-6-3 0-16,6-3 40 16,-1-3 40-16,12-10-40 0,8-6-40 15,8-6-8-15,7-1 16 16,5-9-16-16,9 4 0 0,19-2 0 31,16-2 496-31,23 0-160 16,1-6-112-16,8-3-104 0,-9-8-104 15,-7 5 32-15,-4 2-48 16,-12 1-144-16,-13 6-360 16,-6 3-160-16,-5 0-400 0,-1 0-1105 15,-6 3-2336-15,-2-3-3721 0</inkml:trace>
  <inkml:trace contextRef="#ctx0" brushRef="#br0" timeOffset="148586.48">18200 17081 5817 0,'0'0'5577'0,"0"0"-4009"15,0 0-1024-15,0 0-544 0,0 0 72 32,0 0-72-32,-17 77 513 15,10-33 119-15,-5 3-152 0,4 1-256 16,0-7-56-16,4-3-56 0,0-6-40 16,-4-6 24-16,8-13-88 15,-4-4 8-15,1-6-16 16,3-3 72-1,0 0 144-15,0-6 576 0,0-20-528 16,0-9-264-16,3-12-384 16,13-17 80-16,-4-2 96 0,4-1 48 15,-5 0 112-15,-2 16 48 16,3 7 40 0,-5 12 472-16,-3 16 0 15,1 7-136-15,-1 9-368 16,4 0-8-16,3 19-152 0,10 13 144 15,-1 9 0-15,3 3-40 16,1 10 40-16,-4 0 8 0,1 0 0 31,-2-3 0-31,-3-3 0 16,-4-7-280-16,-1 7-1288 16,-6-14-769-16,-1-8-2624 0</inkml:trace>
  <inkml:trace contextRef="#ctx0" brushRef="#br0" timeOffset="148792.57">18024 17281 4112 0,'0'0'7586'0,"0"0"-5690"15,0 0-1127 1,0 0-553-16,84-12-64 15,-28 8 408-15,8 1-176 16,3 0-120-16,-3 3-152 0,4 0-112 0,-16 6-1904 16,-17-2-2721-16</inkml:trace>
  <inkml:trace contextRef="#ctx0" brushRef="#br0" timeOffset="153315.39">14164 15561 11442 0,'0'0'3801'0,"0"0"-2561"16,0 0-968-16,0 0-272 0,11-10-576 15,14 7 392-15,10-1 144 31,29-5 40-31,24-7 8 0,27-6 0 16,13 3 0-16,-1 0 8 16,-15 3-8-16,-16 10 8 0,-9-1-8 15,-4 1 0-15,1-4 0 16,0 1 0-16,4-4 8 16,12-6-8-16,11-3 0 0,8-3 0 15,9-7 0-15,8-3 48 31,7 0-48-31,9-3 56 0,3 3 40 16,-3 3 72-16,-6 7-72 16,-10 6-8-16,-8 3-80 0,-16 0-8 15,-9 3 40-15,-8-6-48 16,-3 0 8-16,4-7-16 16,-5-2 16-1,9-3 40-15,-5-8-48 0,1 1-104 16,-5-3 88-16,-14 9 8 15,-22 10-56-15,-11 3 64 16,-12 3 8-16,3 3 56 0,2-2 8 0,7-2-16 16,-1 5 0-16,-3-1-48 15,8 3 0 1,4-2-8-16,8 5 0 16,3-2 0-16,16 0 0 15,26-1 0-15,18-9 0 16,8 0 8-16,-11 0 0 0,-17 0 64 15,-30 3-72-15,-14 3 8 0,-11 4 16 32,-4-1 24-32,7 1-48 15,13-1 0-15,8-6 0 16,4 3 0-16,0-2-8 0,-1-1 8 16,1 0-8-16,0 0 8 15,-1-3 0-15,1 0 0 0,-5 0 0 31,-7 0 0-31,-4 6 0 16,0-3 16-16,-8 7-16 16,4-1 0-16,-1-3 0 0,5 1 0 15,3-1-16-15,10-3-160 0,6 0-128 16,-3 1 56-16,-1-2 64 16,2 5 176-1,-18 6-40 1,5-1 40-1,-13 4 8-15,-10 3 0 16,-9 0 0-16,-8 0-8 0,4 0 0 16,4 0 8-16,3 0 0 0,9 6-16 15,12-2-296-15,19-1-88 0,-7 0 48 16,8 0 160-16,-5 0 112 16,-15 0 72-16,4 0-8 15,-12 1 16-15,-8-1-8 0,-12 3 0 16,3-6 8-16,1 4 0 0,-4-1 0 31,8 0 0-31,-4-3 0 16,3 0 0-16,1 3 0 15,5 0-8-15,-2 0 8 0,-3 0-8 16,3 4 8-16,-2-1 0 31,-10 4-8-31,-3-1 8 0,-7 7 0 16,-6 3 0-16,-3 7 8 15,-3-1-8-15,-1 10 96 16,3 3-40-16,5 3-40 0,8 0 80 16,1 7-96-16,2 3 72 15,5 3-72 1,0 16 0-16,0 16 80 16,-4 25 176-16,-13 6 72 0,-7-6-40 15,1-13-16-15,-1-9-136 16,11 0-48-16,2 4 0 0,6-4-80 15,10 3 40 1,6-1 40-16,-3 2-80 16,0 2-8-16,-8 3 0 0,-12 1-8 15,-16-4 8 1,0 0 0-16,-9-9 8 0,-10 0 104 16,-1-7-56-16,-1 1 200 0,6 2-88 31,-1 1-64-31,4-14-32 15,1-12-72-15,6-12-72 0,1-1-88 16,-4 4-32-16,-3 9 40 16,-2 1 24-16,-11-8-136 0,-3-6-24 15,-10-8 120-15,-6-8 88 32,-1-9 72-32,-8-6-112 31,0-7 120-31,-12-6 120 0,-11 0-8 15,-29-9-40-15,-23-7-24 16,-8 3 32-16,-2-3 128 0,2 7-32 0,12-1-56 16,-8 1-48-1,-5 2-64-15,1-2 8 0,-2 2-8 16,-1 1 0-16,-2 3-8 0,-3 3 0 16,-1 0 8-16,0 0 0 15,5 3-8-15,-4 6 0 0,0 4 0 16,3 0 8-16,5 0 0 15,-1 0 0 1,5-4 0-16,-5 1-8 16,8-4 0-16,1 0-48 0,7-3-24 31,-3 4 24-31,-1-4 40 16,5 3 8-16,-4 1-8 0,-1-1 8 15,5 0 48-15,-5 4 8 16,1-1-48-16,-1 4 0 15,5-3 0-15,-5-1-8 0,1 1-96 16,-1-1-88-16,1-3-8 0,-1 1 72 16,1-1 72-16,-1-3 48 31,4 4 0-31,5 5 72 16,3-2 40-16,1 2-16 0,7 5-80 15,0-4-16-15,1-1 8 16,-1 4 0-16,5 0-8 0,-5 3 8 15,5-3-8-15,-1 3 8 32,8-4 24-32,13-2-32 15,19-6-48-15,-12-1 32 0,13-6-56 0,3 3-8 16,-13-3 8-16,14 0 72 16,-8 0 0-16,-6 0 152 0,5-3 160 15,1-3-104-15,3-1-64 16,0-2-72-1,0 3-16-15,1-4-32 16,3 3-16-16,-3-2 0 0,-1-4-8 16,8 4-8-16,-4-1 0 15,5 4 8-15,-2-4 0 0,-2 4 8 16,2 3-8-16,2 0 8 31,-1 0 0-31,0-1-8 16,1 1 8-16,7-3-8 0,4-3 8 15,8-4-8-15,0-6 0 0,8-4-80 16,5-11-80-16,2-5 32 16,-3-8 80-16,5-17 0 31,-2-18-64-31,6-23-176 0,-6-3-296 16,6 10-352-16,-1 9 39 15,-4 12 497-15,0 4 296 0,-8 1 104 16,4-2 0-16,-4-2 0 15,1 16 8-15,2 6 0 32,1 12 88-32,1 1 32 0,-5-7 201 0,0-5 79 15,0-8 368 1,0 10-216-16,8 7-24 0,1 12-240 0,6 4-16 16,1 5-40-1,4 1-136 1,0-3-96-16,4-4 40 15,-3-3-40-15,3-3 0 0,0 1-8 16,0-1 0-16,3 3-240 16,9 0-632-16,12-12-1008 15,0 6-417-15,-4 3-4352 0</inkml:trace>
  <inkml:trace contextRef="#ctx0" brushRef="#br0" timeOffset="154371.48">23344 14630 9754 0,'0'0'4569'16,"0"0"-2825"-16,0 0-1584 0,0 0-160 16,-12 32-96-16,-4 6 96 31,0 10 0-31,0 5 88 16,8 5-40-16,4-4-48 0,4-6 0 15,0-11 0-15,8-8-48 16,3-10-80-16,10-10 16 0,-1-9 112 15,12 0 712-15,11-12 368 16,13-17-768-16,19-22 208 16,26-28-295-16,-6 3 23 0,-16 6-248 15,-15 13 8 1,-28 25 48-16,-8 7-56 16,-8 9-8-16,-12 9-360 0,-8 7-809 15,0 4-903-15,-28 31 864 16,5-3-337-16,-5-4-1615 15</inkml:trace>
  <inkml:trace contextRef="#ctx0" brushRef="#br0" timeOffset="166239.22">17004 16068 3384 0,'0'0'1809'32,"0"-3"839"-32,-3 0-1720 15,3 3-632-15,-4 0 209 0,4 0 671 16,0 0-96-16,0 0-336 16,0 0-216-16,0 0-120 15,0 0 32-15,0 0-15 0,0 0-169 31,0 0-104-31,0 0-80 16,0 0-64-16,4 10 64 0,-1-1 40 16,10 4 40-16,-1 2-8 15,3-2-24-15,5 0 8 0,0 3-48 32,5-6-72-32,-2 2 88 15,5-2-24-15,0-4-16 0,0-3-48 16,0 3-8-16,0-6 8 15,-4 0 0-15,4 0 8 16,-5 0-8-16,1 0 64 0,0 0-64 16,0-6 8-16,-1 3-8 0,5-3 0 15,-3-1 8 1,3 1 40 0,0-3-56-16,3 2 0 0,-3-2-136 15,0-1 0-15,-5-3 32 16,-2 0 8-16,-5-2-8 0,3-1 24 15,-6-6 0-15,2-1 80 16,-2-2 8 0,-1 0 96-16,4-1 16 15,-8 1 32-15,3-1-48 0,-3 4-96 16,-3-3-8-16,-1-1 0 16,0 1-112-16,-4-4 112 0,0-2-80 31,0-4-64-31,0 0 72 15,-4 0 72-15,0 3 16 0,-5 0 80 16,5 7-40-16,-3 0 24 16,-1 5 88-16,-5-2-160 0,-2 3 40 15,2 1-48-15,-2-5-8 16,-2 4 8-16,2 0 0 31,2 0-8-31,2 0 16 0,-6 3-8 16,6 3 0-16,-5-2 0 15,0 2 8-15,-4 0 0 0,1 4-8 16,-6-1 8-16,-3 3 64 16,0 4-64-16,0 0 40 15,-3 3 8 1,3 0 24-16,0 0-80 0,-4 0 8 16,5 10-8-16,-6 3 0 15,1 2 0-15,0 5 0 0,-3-1 0 16,3 3 0-1,0 0 16-15,4 3-16 16,0 0 48-16,5 5 56 16,3-2-88-16,3 3 32 0,6 1 8 15,7 3-56-15,0 0-8 16,4-3 0-16,0 0 8 0,0-4 0 16,8-2 0-16,-5-4 0 31,5 0 0-31,-8-6 0 0,5-3-32 15,-5 0 24-15,4-8 8 16,-4-1-40-16,0-1 32 0,0-3 8 16,0 3-64-16,0-3 56 31,0 0-8-31,0 0 8 16,0 0-40-16,0 0 0 0,0 0-288 15,0 3-312-15,0 1-144 16,4-1-825-16,-4-3-2744 0</inkml:trace>
  <inkml:trace contextRef="#ctx0" brushRef="#br0" timeOffset="167783.9">17805 16192 1200 0,'0'0'8129'15,"0"0"-6264"-15,0 0-1249 0,0 0-408 31,0 0 248-31,-32-19 264 16,29 16-336-16,3 3-184 0,-4-3 8 16,-9 3-79-16,5 0-33 0,-7 0 160 15,-1 0 128-15,0 0 120 16,0 0-64-16,-5 0-56 16,6 0 0-1,-5 0-104-15,0 0-88 16,-4 0-40-16,0 0-32 0,-4 3-48 15,0 0 0-15,0 7-64 16,0-4 120-16,1 3-120 0,3 1 80 16,-4 3 24-1,-4-1 24-15,8 5-48 16,0-2-24-16,5 4-64 16,-1-3 8-16,-1 3 8 0,6 0-16 15,-2 4 8-15,2 2 0 16,-1 0-8-16,4 1 8 0,0-1 8 31,0-3-8-31,4 0-8 16,0 1 8-16,5-4 8 15,3-4-16-15,0 2 0 0,0-2-8 16,3-2 8-16,5 6 40 16,0 0-32-16,4 0 8 0,0 0-16 31,3 3 0-31,2-6 0 15,3 0 40-15,3-3-40 0,5-3 0 16,4-4-120-16,5-3-16 16,2-3-136-16,1 0-112 15,-4 0 112-15,-1-3 96 0,-3-6 24 16,-4 2-168 0,0-3-232-16,-4 1-8 15,0 3 304-15,0-4 160 0,-4 0 16 16,4 1-224-16,-4-4-152 0,-1 1 55 15,2-4 169-15,-1 3 0 16,-1-6-16 0,-2 0 112-16,-2-3 64 15,2 0 72-15,-2 2 0 16,-3 1 32-16,-4 1-24 0,0-2 56 16,0 5 64-16,-4-2 16 15,-4 2 56-15,4-4 184 0,0 3-39 31,-4-3 63-31,4-1-208 16,0-2-24-16,0 3-112 0,0-3-16 16,-4 6-40-16,0-3 184 15,0 4 136-15,0 2 56 16,-12-3-192-16,0 6 96 0,0-3-112 31,-7 4 96-31,-2-4-96 16,5 7-24-16,-3-3-48 0,2 5-32 15,2-2-72-15,2 6-56 16,-2-3-936-16,-13 3-880 0,8 0-553 16,-5 0-4792-16</inkml:trace>
  <inkml:trace contextRef="#ctx0" brushRef="#br0" timeOffset="181493.06">7115 10982 2800 0,'-7'-6'7210'0,"7"-1"-5242"16,0 4-864-16,0 0-624 15,0 0-248-15,0-7-112 0,0 1-64 16,0-10-8-16,4 0-48 16,3-7 0-16,-3-21-560 0,0 6-672 31,-4-7-3777-31</inkml:trace>
  <inkml:trace contextRef="#ctx0" brushRef="#br0" timeOffset="182424.5">7199 7128 9434 0,'0'0'2000'16,"0"0"-824"-16,0 0-696 0,0 0-344 15,0 0-136-15,0 0-72 16,40 0 72-16,20-10 216 0,52-12 208 16,47-13 9-16,28-6-153 31,12-1-104-31,-24 4-48 16,-55 13-72-16,-36 6 48 0,-44 9-40 15,-25 7-56-15,-2 0 0 16,-13 3 72-16,0 0 80 0,-13 0 0 31,-19 9-160-31,-7 8-304 16,-5 5-712-16,9 15-209 0,14-8-823 15,17-6-2689-15</inkml:trace>
  <inkml:trace contextRef="#ctx0" brushRef="#br0" timeOffset="183390.54">15821 12665 856 0,'0'0'0'16</inkml:trace>
  <inkml:trace contextRef="#ctx0" brushRef="#br0" timeOffset="184915.59">17156 13770 5033 0,'0'0'5129'15,"0"0"-3409"-15,0 0-824 0,0 0-408 16,0 0-200-16,0 0 393 16,-8-58 215-16,4 46-32 31,0-1-120-31,-4-3-144 0,-8 0-112 16,0 4-264-16,-8-8-96 15,-12 8-40-15,0-1-80 16,-3 1 48-16,-9 5-40 0,-4 1-8 15,-4 3-8-15,-3 3 0 32,-1 0 48-32,0 12 32 0,0 4 24 0,4 7-32 15,0 2-7-15,1 6-57 16,3 4 40-16,4 4-32 16,1 5-8-16,-5 1 0 0,8 2 40 15,0 1-48 1,4 3 0-1,4 3 8-15,9 3 0 0,2 3 16 0,6 7 48 16,3-1-64-16,12 1 56 16,4 0-56-16,0-1 0 15,4 1 80-15,12-6-16 16,3 2-56 0,13 0 80-16,8-2-32 15,8-1 16-15,4 0-8 0,8-6-56 16,0-6 40-16,0-7-56 15,-2-6-168-15,2-6 168 0,0-4-48 16,4-9-272-16,-4-3 224 31,8-4 24-31,0-9-120 0,3 0-1201 16,5 0 1025-16,-8-12 264 16,3-5 96-16,-11-1-64 15,0-5-400-15,-12 5-40 0,-4-5 112 16,-9 1 72-16,-3-7-72 31,0-2 120-31,4-10 128 0,4-17 144 0,11-21 0 16,9-20 8-1,8-6 0-15,-12 17 0 0,-16 21 96 16,-17 26 416-16,-6 3-32 0,3-7-112 16,-5-2-96-1,6-7 136 1,-14 3 96-16,-3 0-72 0,-4-3-40 15,0-3-72-15,-4-10-152 16,-20-18-64-16,-8-14 40 16,-11-6-24-16,-9 13-40 0,0 16 121 0,5 25 119 31,2 13 224-31,2 10-112 16,-9-1-8-16,-4 4-88 0,-8-1 8 15,9 10-184-15,3 10-104 16,0 3-56-16,1 3-48 0,-1 0-432 15,-1 9-688-15,-10 13-1025 32,11-2-2464-32,8-5-5761 0</inkml:trace>
  <inkml:trace contextRef="#ctx0" brushRef="#br0" timeOffset="186303.1">7466 10772 3064 0,'0'0'5505'0,"0"0"-4648"16,0 0-401-16,0 0-200 15,-79-41-8 1,62 32 216-16,2-4 152 16,-2 4-64-16,6-4 48 0,-10 0-40 15,2-3-72-15,3 0 89 16,-12 3-241-16,4-2 64 0,-8 2-272 15,0 6-48 1,-8 5-64-16,1 2 56 16,-9 0 16-16,-3 15 64 15,-5 7 64-15,0 4-16 0,3-1 8 16,2 7-56-16,11 0-72 16,4 0-8-16,8 6-72 0,4 3 8 31,9 4-8-31,2 9 0 15,5 16 0-15,8 18 0 0,0 17 8 16,17 6 40-16,18-3-48 16,13-9 0-16,16-20-8 0,12-6 8 15,15-13 8-15,12-18-8 32,9-17-8-32,4-13-40 15,4-12-56-15,3-12-88 0,-4-26-424 16,-7-23 288-16,-13-5 248 31,-19-14 80-31,-16 1 0 0,-24-4 16 16,-16-5 32-16,-20-5 32 0,-12-8-24 15,-32 2-8-15,-8 20-40 16,1 15 48-16,-22 5 272 0,-17 4 336 16,-15 11 184-16,-6 2-280 15,15 30-80-15,33 6-63 0,6 6-225 16,14 0-88-1,-13 3-64 1,5 6-48-16,-6 7 0 0,14 3-320 16,7 10-641-16,16 31-527 0,12-6-1729 15,4-3-2304-15</inkml:trace>
  <inkml:trace contextRef="#ctx0" brushRef="#br0" timeOffset="187378.38">9761 12106 6081 0,'0'0'3305'0,"0"0"-1585"16,0 0-896-16,0 0-488 31,-84-95-56-31,65 73 176 16,-9-4 240-16,4-2 137 0,-8 2-81 0,4-3-72 15,-8 7-144-15,4 0 16 16,-8 6-136-16,0 7-216 16,1 2-16-16,-1 7-72 15,-4 0-48-15,0 4-48 16,0 11 32-16,1 5-48 15,-2 2 48-15,6 3-40 16,-1 7 0-16,4 3 80 0,5 3-80 16,-1 6 8-16,8 4-8 15,3 9 8 1,6 3-8-16,2 4 48 16,6 3-48-16,7 2-8 15,0-2-8-15,7 0 8 0,14-4 8 16,7 14-8-16,19 8 0 15,1-5 8-15,0-14 0 0,3-9-8 32,2-15 8-32,18 8 0 15,28 8-8-15,17-17 0 0,0-12-72 16,-4-23-64-16,-9-9 120 16,-15-29 8-16,-13 0 0 15,-11-3 0-15,-20 3-56 0,-8-5 64 31,7-24 8-31,-11-28 0 16,-12-38 0-16,-20-9 40 0,-20-1-32 0,-27 16 112 16,-9 20 88-16,-12 6 9 15,-4 12 239-15,-11 10 56 16,-9 12-72-16,20 17-88 16,8 16-232-1,21 12-80-15,3 10-48 16,5 2-240-16,-6 4-1024 0,9 7-1705 0,13 2-5529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84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63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255520"/>
            <a:ext cx="12191760" cy="3233433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Vectorization: </a:t>
            </a:r>
          </a:p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Loop-less coding in Python for Data Science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Part-III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Corner Detection in Images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5F6CE0-76E5-41E3-8CE9-D15F8EFF6221}"/>
                  </a:ext>
                </a:extLst>
              </p14:cNvPr>
              <p14:cNvContentPartPr/>
              <p14:nvPr/>
            </p14:nvContentPartPr>
            <p14:xfrm>
              <a:off x="623520" y="1437840"/>
              <a:ext cx="9473040" cy="5198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5F6CE0-76E5-41E3-8CE9-D15F8EFF62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160" y="1428480"/>
                <a:ext cx="9491760" cy="52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1625CC-E77A-4345-B7CB-C405C96D2DEE}"/>
                  </a:ext>
                </a:extLst>
              </p14:cNvPr>
              <p14:cNvContentPartPr/>
              <p14:nvPr/>
            </p14:nvContentPartPr>
            <p14:xfrm>
              <a:off x="9628560" y="5527440"/>
              <a:ext cx="227160" cy="13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1625CC-E77A-4345-B7CB-C405C96D2D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19200" y="5518080"/>
                <a:ext cx="245880" cy="1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24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Corner Detection in Images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EC3A0E-1FB7-4396-B741-21A32A8031C5}"/>
                  </a:ext>
                </a:extLst>
              </p14:cNvPr>
              <p14:cNvContentPartPr/>
              <p14:nvPr/>
            </p14:nvContentPartPr>
            <p14:xfrm>
              <a:off x="965160" y="1915560"/>
              <a:ext cx="8881920" cy="444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EC3A0E-1FB7-4396-B741-21A32A8031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906200"/>
                <a:ext cx="8900640" cy="44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46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5" ma:contentTypeDescription="Create a new document." ma:contentTypeScope="" ma:versionID="967dd63d28396acb112562bf9253c923">
  <xsd:schema xmlns:xsd="http://www.w3.org/2001/XMLSchema" xmlns:xs="http://www.w3.org/2001/XMLSchema" xmlns:p="http://schemas.microsoft.com/office/2006/metadata/properties" xmlns:ns2="1d6adfeb-fd21-47fb-bbbe-a920595e6b24" xmlns:ns3="1590dd7d-2097-4575-862a-b5a566a9ca4c" targetNamespace="http://schemas.microsoft.com/office/2006/metadata/properties" ma:root="true" ma:fieldsID="d87e38c24c5bc4ddff29ea8422302be2" ns2:_="" ns3:_="">
    <xsd:import namespace="1d6adfeb-fd21-47fb-bbbe-a920595e6b24"/>
    <xsd:import namespace="1590dd7d-2097-4575-862a-b5a566a9ca4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8B09BF-688C-4725-86F3-239B477A6659}"/>
</file>

<file path=customXml/itemProps2.xml><?xml version="1.0" encoding="utf-8"?>
<ds:datastoreItem xmlns:ds="http://schemas.openxmlformats.org/officeDocument/2006/customXml" ds:itemID="{980BA37F-94E5-4F4F-90B0-13CAD477D61E}"/>
</file>

<file path=customXml/itemProps3.xml><?xml version="1.0" encoding="utf-8"?>
<ds:datastoreItem xmlns:ds="http://schemas.openxmlformats.org/officeDocument/2006/customXml" ds:itemID="{94E2BD95-F55A-4E13-BC89-4D30354FFA4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21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179</cp:revision>
  <dcterms:created xsi:type="dcterms:W3CDTF">2019-01-15T19:27:36Z</dcterms:created>
  <dcterms:modified xsi:type="dcterms:W3CDTF">2020-09-07T12:59:05Z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