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85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5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Video Editing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in Python using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  <a:ea typeface="Open Sans"/>
              </a:rPr>
              <a:t>MoviePy</a:t>
            </a: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1B9DF-7F85-4F21-8922-0B9A4773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766820"/>
            <a:ext cx="16002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Very powerful package for video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editting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What is </a:t>
            </a:r>
            <a:r>
              <a:rPr lang="en-US" sz="4860" b="1" spc="-1" dirty="0" err="1">
                <a:solidFill>
                  <a:srgbClr val="125DA2"/>
                </a:solidFill>
                <a:latin typeface="Open Sans"/>
              </a:rPr>
              <a:t>MoviePy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?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203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pip install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moviepy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Also install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ImageMagick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How to install it?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354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31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159</cp:revision>
  <dcterms:created xsi:type="dcterms:W3CDTF">2019-01-15T19:27:36Z</dcterms:created>
  <dcterms:modified xsi:type="dcterms:W3CDTF">2020-08-14T09:46:02Z</dcterms:modified>
  <dc:language>en-US</dc:language>
</cp:coreProperties>
</file>