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97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Video Editing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in Python using </a:t>
            </a:r>
            <a:r>
              <a:rPr lang="en-US" sz="4860" b="1" strike="noStrike" spc="-1" dirty="0" err="1">
                <a:solidFill>
                  <a:srgbClr val="125DA2"/>
                </a:solidFill>
                <a:latin typeface="Open Sans"/>
                <a:ea typeface="Open Sans"/>
              </a:rPr>
              <a:t>MoviePy</a:t>
            </a: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1B9DF-7F85-4F21-8922-0B9A4773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766820"/>
            <a:ext cx="16002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30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Very powerful package for video editing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went through some features like,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subclips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rotate, displaying and saving videos and overlaying text on the videos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also went through resizing, changing audio, and combining different videos together, along with changing speed of a video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Story So Far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Build a custom animation gif 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This part…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750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70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165</cp:revision>
  <dcterms:created xsi:type="dcterms:W3CDTF">2019-01-15T19:27:36Z</dcterms:created>
  <dcterms:modified xsi:type="dcterms:W3CDTF">2020-08-14T11:57:33Z</dcterms:modified>
  <dc:language>en-US</dc:language>
</cp:coreProperties>
</file>