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Video Editing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in Python using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  <a:ea typeface="Open Sans"/>
              </a:rPr>
              <a:t>MoviePy</a:t>
            </a: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1B9DF-7F85-4F21-8922-0B9A4773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766820"/>
            <a:ext cx="1600200" cy="170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167</cp:revision>
  <dcterms:created xsi:type="dcterms:W3CDTF">2019-01-15T19:27:36Z</dcterms:created>
  <dcterms:modified xsi:type="dcterms:W3CDTF">2020-08-14T12:19:06Z</dcterms:modified>
  <dc:language>en-US</dc:language>
</cp:coreProperties>
</file>