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Garamond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iQAM2pnPLWYPPox06CPUQbhItK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aramond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italic.fntdata"/><Relationship Id="rId14" Type="http://schemas.openxmlformats.org/officeDocument/2006/relationships/font" Target="fonts/Garamond-bold.fntdata"/><Relationship Id="rId17" Type="http://customschemas.google.com/relationships/presentationmetadata" Target="metadata"/><Relationship Id="rId16" Type="http://schemas.openxmlformats.org/officeDocument/2006/relationships/font" Target="fonts/Garamon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d22d48365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gd22d483659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dac4568ca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dac4568ca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dac4568ca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dac4568ca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dac4568ca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ac4568ca4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ac4568ca4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dac4568ca4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dac4568ca4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ac4568ca4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dac4568ca4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dac4568ca4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ac4568ca4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dac4568ca4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dac4568ca4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ac4568ca4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dac4568ca4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gdac4568ca4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b="1" sz="60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 i="0" sz="44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d22d483659_0_36"/>
          <p:cNvSpPr txBox="1"/>
          <p:nvPr>
            <p:ph type="title"/>
          </p:nvPr>
        </p:nvSpPr>
        <p:spPr>
          <a:xfrm>
            <a:off x="962885" y="2185281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lang="en-US" sz="5400"/>
              <a:t>How AI is Revolutionizing the Education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dac4568ca4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66769"/>
            <a:ext cx="12192000" cy="11269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gdac4568ca4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dac4568ca4_0_1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AI In Education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gdac4568ca4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23224"/>
            <a:ext cx="12192000" cy="81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dac4568ca4_0_11"/>
          <p:cNvSpPr txBox="1"/>
          <p:nvPr/>
        </p:nvSpPr>
        <p:spPr>
          <a:xfrm>
            <a:off x="741825" y="1458900"/>
            <a:ext cx="9810000" cy="227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140000" dist="19050">
              <a:srgbClr val="000000">
                <a:alpha val="8471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Garamond"/>
              <a:buAutoNum type="arabicPeriod"/>
            </a:pPr>
            <a:r>
              <a:rPr b="1" lang="en-US" sz="3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Personalize Education</a:t>
            </a:r>
            <a:r>
              <a:rPr b="1" i="0" lang="en-US" sz="3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b="1" i="0" sz="34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Garamond"/>
              <a:buAutoNum type="arabicPeriod"/>
            </a:pPr>
            <a:r>
              <a:rPr b="1" lang="en-US" sz="3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Task Automation</a:t>
            </a:r>
            <a:endParaRPr b="1" sz="3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Garamond"/>
              <a:buAutoNum type="arabicPeriod"/>
            </a:pPr>
            <a:r>
              <a:rPr b="1" lang="en-US" sz="3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Tutoring</a:t>
            </a:r>
            <a:endParaRPr b="1" sz="3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Garamond"/>
              <a:buAutoNum type="arabicPeriod"/>
            </a:pPr>
            <a:r>
              <a:rPr b="1" lang="en-US" sz="34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Education For Students With Special Needs</a:t>
            </a:r>
            <a:endParaRPr b="1" sz="3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4" name="Google Shape;54;gdac4568ca4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gdac4568ca4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gdac4568ca4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dac4568ca4_0_32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Personalize Education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dac4568ca4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812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dac4568ca4_0_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dac4568ca4_0_43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Personalize Education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dac4568ca4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812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dac4568ca4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dac4568ca4_0_53"/>
          <p:cNvSpPr txBox="1"/>
          <p:nvPr/>
        </p:nvSpPr>
        <p:spPr>
          <a:xfrm>
            <a:off x="2120250" y="2890350"/>
            <a:ext cx="7951500" cy="1077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Tutoring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dac4568ca4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8137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gdac4568ca4_0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32875" y="6034088"/>
            <a:ext cx="28384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dac4568ca4_0_64"/>
          <p:cNvSpPr txBox="1"/>
          <p:nvPr/>
        </p:nvSpPr>
        <p:spPr>
          <a:xfrm>
            <a:off x="2120250" y="2890350"/>
            <a:ext cx="7951500" cy="197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77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lang="en-US" sz="58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Education For Students With Special Needs</a:t>
            </a:r>
            <a:endParaRPr b="1" i="0" sz="5800" u="none" cap="none" strike="noStrik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