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0" r:id="rId4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24/12/2020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Exploratory Data Analysis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EDA? </a:t>
            </a:r>
          </a:p>
          <a:p>
            <a:r>
              <a:rPr lang="en-GB" sz="4000" b="0" dirty="0"/>
              <a:t>Why it is important? </a:t>
            </a:r>
          </a:p>
          <a:p>
            <a:r>
              <a:rPr lang="en-GB" sz="4000" b="0" dirty="0"/>
              <a:t>Steps of EDA?</a:t>
            </a:r>
          </a:p>
          <a:p>
            <a:r>
              <a:rPr lang="en-GB" sz="4000" b="0" dirty="0"/>
              <a:t>Implementation in Python</a:t>
            </a:r>
          </a:p>
          <a:p>
            <a:endParaRPr lang="en-GB" sz="4000" b="0" dirty="0"/>
          </a:p>
          <a:p>
            <a:endParaRPr lang="en-GB" sz="4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Steps of EDA</a:t>
            </a:r>
            <a:br>
              <a:rPr lang="en-GB" sz="5400" dirty="0"/>
            </a:b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08C51-28D2-4857-89B8-A59F80C03F1C}"/>
              </a:ext>
            </a:extLst>
          </p:cNvPr>
          <p:cNvSpPr txBox="1"/>
          <p:nvPr/>
        </p:nvSpPr>
        <p:spPr>
          <a:xfrm>
            <a:off x="5825766" y="174952"/>
            <a:ext cx="6099508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Importing 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Reading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Exploring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Checking Summaries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Dropping/Renaming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Removing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Removing 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Removing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 exploration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Visualization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33527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59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Steps of EDA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72</cp:revision>
  <dcterms:modified xsi:type="dcterms:W3CDTF">2020-12-25T07:58:26Z</dcterms:modified>
</cp:coreProperties>
</file>