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0" r:id="rId4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Deep Web Crawling/Web Scraping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Recap </a:t>
            </a:r>
          </a:p>
          <a:p>
            <a:r>
              <a:rPr lang="en-GB" sz="4000" b="0" dirty="0"/>
              <a:t>Mining data from nested pages </a:t>
            </a:r>
          </a:p>
          <a:p>
            <a:r>
              <a:rPr lang="en-GB" sz="4000" b="0" dirty="0"/>
              <a:t>How to implement?</a:t>
            </a:r>
          </a:p>
          <a:p>
            <a:r>
              <a:rPr lang="en-GB" sz="4000" b="0" dirty="0"/>
              <a:t>Convert data into Excel/csv format</a:t>
            </a:r>
            <a:endParaRPr lang="ru-RU" sz="4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What Next?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08C51-28D2-4857-89B8-A59F80C03F1C}"/>
              </a:ext>
            </a:extLst>
          </p:cNvPr>
          <p:cNvSpPr txBox="1"/>
          <p:nvPr/>
        </p:nvSpPr>
        <p:spPr>
          <a:xfrm>
            <a:off x="5882326" y="1442301"/>
            <a:ext cx="5361914" cy="345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How can we bypass form filling process?</a:t>
            </a:r>
            <a:endParaRPr lang="en-PK" sz="4000" b="1" dirty="0"/>
          </a:p>
        </p:txBody>
      </p:sp>
    </p:spTree>
    <p:extLst>
      <p:ext uri="{BB962C8B-B14F-4D97-AF65-F5344CB8AC3E}">
        <p14:creationId xmlns:p14="http://schemas.microsoft.com/office/powerpoint/2010/main" val="33527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48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What Next?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69</cp:revision>
  <dcterms:modified xsi:type="dcterms:W3CDTF">2020-12-15T19:25:29Z</dcterms:modified>
</cp:coreProperties>
</file>