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9" r:id="rId3"/>
    <p:sldId id="266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Deep Learning for Recommender Systems: An Applied Approach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39000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6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Deep Learning in Recommendation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17184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Strengths and Limitations of Deep Learning in Recommender Systems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800421"/>
            <a:ext cx="10972800" cy="62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Recommendation Systems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469730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Project: Amazon Product Recommendation System using Deep Learning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1D9752-8176-FFD3-4245-77FBD1FCA0D0}"/>
              </a:ext>
            </a:extLst>
          </p:cNvPr>
          <p:cNvSpPr txBox="1">
            <a:spLocks/>
          </p:cNvSpPr>
          <p:nvPr/>
        </p:nvSpPr>
        <p:spPr>
          <a:xfrm>
            <a:off x="609600" y="3328377"/>
            <a:ext cx="10972800" cy="14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Deep Neural Networks for Recommendation Systems</a:t>
            </a:r>
          </a:p>
          <a:p>
            <a:pPr lvl="1"/>
            <a:r>
              <a:rPr lang="en-US" kern="0" dirty="0"/>
              <a:t>Neural Collaborative Filtering</a:t>
            </a:r>
          </a:p>
          <a:p>
            <a:pPr lvl="1"/>
            <a:r>
              <a:rPr lang="en-US" kern="0" dirty="0"/>
              <a:t>Variational Autoencoders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180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152</cp:revision>
  <dcterms:created xsi:type="dcterms:W3CDTF">2022-06-22T08:29:07Z</dcterms:created>
  <dcterms:modified xsi:type="dcterms:W3CDTF">2022-11-01T01:19:00Z</dcterms:modified>
</cp:coreProperties>
</file>