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9/5/2022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to Timeseries Forecasting using Python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More than 39000 Students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+75% Courses on Udemy have +4.5/5 Ratings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Team based on Ph.D. Experts and Industrial Experts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are dedicated to beginners and field experts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Subject Domains: Data Science, Machine Learning, SVMs, Reinforcement Learning, Python, Django and Flask, and AWS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/>
              <a:t>Python Usage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Basic Data Manipulation in Time Series using Python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Data Visualization for Timeseries Forecasting using Python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Machine Learning in Time Series Forecasting using Python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Recurrent Neural Networks for Time Series using Python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65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1: COVID-19 Prediction using Machine Learning Algorithms</a:t>
            </a:r>
          </a:p>
          <a:p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892D5F-87A7-CE95-C98D-A3F6A9C6F2AF}"/>
              </a:ext>
            </a:extLst>
          </p:cNvPr>
          <p:cNvSpPr txBox="1">
            <a:spLocks/>
          </p:cNvSpPr>
          <p:nvPr/>
        </p:nvSpPr>
        <p:spPr>
          <a:xfrm>
            <a:off x="609600" y="4661953"/>
            <a:ext cx="10972800" cy="65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2: Microsoft Corporation Stock Prediction using RNNs</a:t>
            </a:r>
          </a:p>
          <a:p>
            <a:endParaRPr lang="en-US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9CE75C-DB90-57FD-A4A3-7041C53E75C9}"/>
              </a:ext>
            </a:extLst>
          </p:cNvPr>
          <p:cNvSpPr txBox="1">
            <a:spLocks/>
          </p:cNvSpPr>
          <p:nvPr/>
        </p:nvSpPr>
        <p:spPr>
          <a:xfrm>
            <a:off x="609600" y="5191473"/>
            <a:ext cx="10972800" cy="65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3: Birthrate Forecasting using RNNs with Advance Data Analysis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4" grpId="0" build="p"/>
      <p:bldP spid="8" grpId="0" build="p"/>
      <p:bldP spid="9" grpId="0" build="p"/>
      <p:bldP spid="7" grpId="0" build="p"/>
      <p:bldP spid="10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212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118</cp:revision>
  <dcterms:created xsi:type="dcterms:W3CDTF">2022-06-22T08:29:07Z</dcterms:created>
  <dcterms:modified xsi:type="dcterms:W3CDTF">2022-09-05T08:03:48Z</dcterms:modified>
</cp:coreProperties>
</file>