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704EF-F183-40DB-828A-F72E79FCA9A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9CA409-78EC-4387-A5B5-AE1B153DEA17}">
      <dgm:prSet/>
      <dgm:spPr>
        <a:xfrm>
          <a:off x="4781714" y="255727"/>
          <a:ext cx="2120676" cy="1272406"/>
        </a:xfrm>
        <a:prstGeom prst="roundRect">
          <a:avLst>
            <a:gd name="adj" fmla="val 1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0" i="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Basic matplotlib</a:t>
          </a:r>
          <a:endParaRPr lang="en-US" dirty="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05796B5C-C375-4509-8093-28AD33A1730C}" type="parTrans" cxnId="{BDADEC87-791E-488D-A2FC-91C32D0189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C035F47-2FAB-416B-86A4-A9C9FC50B0E7}" type="sibTrans" cxnId="{BDADEC87-791E-488D-A2FC-91C32D01891C}">
      <dgm:prSet/>
      <dgm:spPr>
        <a:xfrm rot="5400000">
          <a:off x="5622635" y="1691586"/>
          <a:ext cx="438836" cy="525927"/>
        </a:xfrm>
        <a:prstGeom prst="rightArrow">
          <a:avLst>
            <a:gd name="adj1" fmla="val 60000"/>
            <a:gd name="adj2" fmla="val 5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85F27078-AA17-4921-BEBC-601C1D8793D7}">
      <dgm:prSet/>
      <dgm:spPr>
        <a:xfrm>
          <a:off x="4781714" y="2356126"/>
          <a:ext cx="2120676" cy="1272406"/>
        </a:xfrm>
        <a:prstGeom prst="roundRect">
          <a:avLst>
            <a:gd name="adj" fmla="val 10000"/>
          </a:avLst>
        </a:prstGeom>
        <a:solidFill>
          <a:srgbClr val="D40AA8">
            <a:hueOff val="-9140930"/>
            <a:satOff val="-26630"/>
            <a:lumOff val="588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0" i="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Area Plots, Histograms, and Bar Plots</a:t>
          </a:r>
          <a:endParaRPr lang="en-US" dirty="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18AC27C6-857A-4C42-9070-3D24532C0F64}" type="parTrans" cxnId="{05D81902-93DC-4FAA-A55F-201D682304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FBFFC42-616F-493D-8CA5-153770965965}" type="sibTrans" cxnId="{05D81902-93DC-4FAA-A55F-201D682304F2}">
      <dgm:prSet/>
      <dgm:spPr>
        <a:xfrm rot="5509344">
          <a:off x="5623919" y="3789469"/>
          <a:ext cx="436246" cy="525927"/>
        </a:xfrm>
        <a:prstGeom prst="rightArrow">
          <a:avLst>
            <a:gd name="adj1" fmla="val 60000"/>
            <a:gd name="adj2" fmla="val 50000"/>
          </a:avLst>
        </a:prstGeom>
        <a:solidFill>
          <a:srgbClr val="D40AA8">
            <a:hueOff val="-18281860"/>
            <a:satOff val="-53259"/>
            <a:lumOff val="11762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3AB17D4D-DCF5-4351-8E5A-B09503C8AFDA}">
      <dgm:prSet/>
      <dgm:spPr>
        <a:xfrm>
          <a:off x="4781693" y="4451639"/>
          <a:ext cx="2120676" cy="1272406"/>
        </a:xfrm>
        <a:prstGeom prst="roundRect">
          <a:avLst>
            <a:gd name="adj" fmla="val 10000"/>
          </a:avLst>
        </a:prstGeom>
        <a:solidFill>
          <a:srgbClr val="D40AA8">
            <a:hueOff val="-18281860"/>
            <a:satOff val="-53259"/>
            <a:lumOff val="1176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0" i="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Pie Charts, Box Plots</a:t>
          </a:r>
          <a:endParaRPr lang="en-US" dirty="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BF94A898-F651-4F24-8365-F0D4C88E86D4}" type="parTrans" cxnId="{09335762-7062-4A40-BDC3-23A4BF5261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8F5ECE7-B326-4C92-BB16-3AB0D95B701B}" type="sibTrans" cxnId="{09335762-7062-4A40-BDC3-23A4BF5261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7B0F7D6-A3A4-46C2-B162-C243F2026087}" type="pres">
      <dgm:prSet presAssocID="{A98704EF-F183-40DB-828A-F72E79FCA9AE}" presName="Name0" presStyleCnt="0">
        <dgm:presLayoutVars>
          <dgm:dir/>
          <dgm:resizeHandles val="exact"/>
        </dgm:presLayoutVars>
      </dgm:prSet>
      <dgm:spPr/>
    </dgm:pt>
    <dgm:pt modelId="{C5293BCD-8A19-4739-96DC-C57DB211D2BA}" type="pres">
      <dgm:prSet presAssocID="{1E9CA409-78EC-4387-A5B5-AE1B153DEA17}" presName="node" presStyleLbl="node1" presStyleIdx="0" presStyleCnt="3" custLinFactX="145146" custLinFactY="-62855" custLinFactNeighborX="200000" custLinFactNeighborY="-100000">
        <dgm:presLayoutVars>
          <dgm:bulletEnabled val="1"/>
        </dgm:presLayoutVars>
      </dgm:prSet>
      <dgm:spPr/>
    </dgm:pt>
    <dgm:pt modelId="{5685A14A-FA10-4B71-99C7-A36B427293DC}" type="pres">
      <dgm:prSet presAssocID="{DC035F47-2FAB-416B-86A4-A9C9FC50B0E7}" presName="sibTrans" presStyleLbl="sibTrans2D1" presStyleIdx="0" presStyleCnt="2" custAng="0"/>
      <dgm:spPr/>
    </dgm:pt>
    <dgm:pt modelId="{D819E67B-741A-4E65-95C8-D485730B25F3}" type="pres">
      <dgm:prSet presAssocID="{DC035F47-2FAB-416B-86A4-A9C9FC50B0E7}" presName="connectorText" presStyleLbl="sibTrans2D1" presStyleIdx="0" presStyleCnt="2"/>
      <dgm:spPr/>
    </dgm:pt>
    <dgm:pt modelId="{4D720403-69DF-4844-9D3D-68C4AA10B0C5}" type="pres">
      <dgm:prSet presAssocID="{85F27078-AA17-4921-BEBC-601C1D8793D7}" presName="node" presStyleLbl="node1" presStyleIdx="1" presStyleCnt="3" custLinFactX="45146" custLinFactNeighborX="100000" custLinFactNeighborY="2218">
        <dgm:presLayoutVars>
          <dgm:bulletEnabled val="1"/>
        </dgm:presLayoutVars>
      </dgm:prSet>
      <dgm:spPr/>
    </dgm:pt>
    <dgm:pt modelId="{B613E0E2-6337-41B6-A517-9C29B7FAFAB6}" type="pres">
      <dgm:prSet presAssocID="{5FBFFC42-616F-493D-8CA5-153770965965}" presName="sibTrans" presStyleLbl="sibTrans2D1" presStyleIdx="1" presStyleCnt="2" custAng="109309"/>
      <dgm:spPr/>
    </dgm:pt>
    <dgm:pt modelId="{6B36227A-B9B4-49B7-8900-78746604F3A4}" type="pres">
      <dgm:prSet presAssocID="{5FBFFC42-616F-493D-8CA5-153770965965}" presName="connectorText" presStyleLbl="sibTrans2D1" presStyleIdx="1" presStyleCnt="2"/>
      <dgm:spPr/>
    </dgm:pt>
    <dgm:pt modelId="{AC030D96-B565-4FC5-A011-987661E45B09}" type="pres">
      <dgm:prSet presAssocID="{3AB17D4D-DCF5-4351-8E5A-B09503C8AFDA}" presName="node" presStyleLbl="node1" presStyleIdx="2" presStyleCnt="3" custLinFactX="-14855" custLinFactY="66907" custLinFactNeighborX="-100000" custLinFactNeighborY="100000">
        <dgm:presLayoutVars>
          <dgm:bulletEnabled val="1"/>
        </dgm:presLayoutVars>
      </dgm:prSet>
      <dgm:spPr/>
    </dgm:pt>
  </dgm:ptLst>
  <dgm:cxnLst>
    <dgm:cxn modelId="{16DF1501-E0E9-4100-8CA4-423F6B3FC570}" type="presOf" srcId="{A98704EF-F183-40DB-828A-F72E79FCA9AE}" destId="{97B0F7D6-A3A4-46C2-B162-C243F2026087}" srcOrd="0" destOrd="0" presId="urn:microsoft.com/office/officeart/2005/8/layout/process1"/>
    <dgm:cxn modelId="{05D81902-93DC-4FAA-A55F-201D682304F2}" srcId="{A98704EF-F183-40DB-828A-F72E79FCA9AE}" destId="{85F27078-AA17-4921-BEBC-601C1D8793D7}" srcOrd="1" destOrd="0" parTransId="{18AC27C6-857A-4C42-9070-3D24532C0F64}" sibTransId="{5FBFFC42-616F-493D-8CA5-153770965965}"/>
    <dgm:cxn modelId="{B3DC5019-79E0-4BC4-8000-B67D4BC2BB6C}" type="presOf" srcId="{DC035F47-2FAB-416B-86A4-A9C9FC50B0E7}" destId="{5685A14A-FA10-4B71-99C7-A36B427293DC}" srcOrd="0" destOrd="0" presId="urn:microsoft.com/office/officeart/2005/8/layout/process1"/>
    <dgm:cxn modelId="{09335762-7062-4A40-BDC3-23A4BF5261F7}" srcId="{A98704EF-F183-40DB-828A-F72E79FCA9AE}" destId="{3AB17D4D-DCF5-4351-8E5A-B09503C8AFDA}" srcOrd="2" destOrd="0" parTransId="{BF94A898-F651-4F24-8365-F0D4C88E86D4}" sibTransId="{A8F5ECE7-B326-4C92-BB16-3AB0D95B701B}"/>
    <dgm:cxn modelId="{A9A49D69-1A64-4D94-93CC-5F5909A358A9}" type="presOf" srcId="{85F27078-AA17-4921-BEBC-601C1D8793D7}" destId="{4D720403-69DF-4844-9D3D-68C4AA10B0C5}" srcOrd="0" destOrd="0" presId="urn:microsoft.com/office/officeart/2005/8/layout/process1"/>
    <dgm:cxn modelId="{646A206F-685E-4CC4-9411-596DE2846ECC}" type="presOf" srcId="{5FBFFC42-616F-493D-8CA5-153770965965}" destId="{B613E0E2-6337-41B6-A517-9C29B7FAFAB6}" srcOrd="0" destOrd="0" presId="urn:microsoft.com/office/officeart/2005/8/layout/process1"/>
    <dgm:cxn modelId="{72A75173-7D60-4AAB-A3E1-DC7F6EC30537}" type="presOf" srcId="{3AB17D4D-DCF5-4351-8E5A-B09503C8AFDA}" destId="{AC030D96-B565-4FC5-A011-987661E45B09}" srcOrd="0" destOrd="0" presId="urn:microsoft.com/office/officeart/2005/8/layout/process1"/>
    <dgm:cxn modelId="{BDADEC87-791E-488D-A2FC-91C32D01891C}" srcId="{A98704EF-F183-40DB-828A-F72E79FCA9AE}" destId="{1E9CA409-78EC-4387-A5B5-AE1B153DEA17}" srcOrd="0" destOrd="0" parTransId="{05796B5C-C375-4509-8093-28AD33A1730C}" sibTransId="{DC035F47-2FAB-416B-86A4-A9C9FC50B0E7}"/>
    <dgm:cxn modelId="{48FABFCF-EA8F-40C6-AB2B-AC765A8A186D}" type="presOf" srcId="{1E9CA409-78EC-4387-A5B5-AE1B153DEA17}" destId="{C5293BCD-8A19-4739-96DC-C57DB211D2BA}" srcOrd="0" destOrd="0" presId="urn:microsoft.com/office/officeart/2005/8/layout/process1"/>
    <dgm:cxn modelId="{F651E6F3-D05E-455B-A473-EB2FAA29E256}" type="presOf" srcId="{5FBFFC42-616F-493D-8CA5-153770965965}" destId="{6B36227A-B9B4-49B7-8900-78746604F3A4}" srcOrd="1" destOrd="0" presId="urn:microsoft.com/office/officeart/2005/8/layout/process1"/>
    <dgm:cxn modelId="{988105F6-CF58-49CD-BC51-AD120A74B3BE}" type="presOf" srcId="{DC035F47-2FAB-416B-86A4-A9C9FC50B0E7}" destId="{D819E67B-741A-4E65-95C8-D485730B25F3}" srcOrd="1" destOrd="0" presId="urn:microsoft.com/office/officeart/2005/8/layout/process1"/>
    <dgm:cxn modelId="{554FB295-9419-4532-9F39-2562B49AB888}" type="presParOf" srcId="{97B0F7D6-A3A4-46C2-B162-C243F2026087}" destId="{C5293BCD-8A19-4739-96DC-C57DB211D2BA}" srcOrd="0" destOrd="0" presId="urn:microsoft.com/office/officeart/2005/8/layout/process1"/>
    <dgm:cxn modelId="{F007F67F-0FF9-4233-A750-077F3708C87B}" type="presParOf" srcId="{97B0F7D6-A3A4-46C2-B162-C243F2026087}" destId="{5685A14A-FA10-4B71-99C7-A36B427293DC}" srcOrd="1" destOrd="0" presId="urn:microsoft.com/office/officeart/2005/8/layout/process1"/>
    <dgm:cxn modelId="{AF13B2C6-460A-46B2-B2DA-C2B2D95EC297}" type="presParOf" srcId="{5685A14A-FA10-4B71-99C7-A36B427293DC}" destId="{D819E67B-741A-4E65-95C8-D485730B25F3}" srcOrd="0" destOrd="0" presId="urn:microsoft.com/office/officeart/2005/8/layout/process1"/>
    <dgm:cxn modelId="{EDDD29E2-DBC7-44BD-AD38-E31E7ED96DAB}" type="presParOf" srcId="{97B0F7D6-A3A4-46C2-B162-C243F2026087}" destId="{4D720403-69DF-4844-9D3D-68C4AA10B0C5}" srcOrd="2" destOrd="0" presId="urn:microsoft.com/office/officeart/2005/8/layout/process1"/>
    <dgm:cxn modelId="{70B28059-2029-4505-A079-C7909AD9269F}" type="presParOf" srcId="{97B0F7D6-A3A4-46C2-B162-C243F2026087}" destId="{B613E0E2-6337-41B6-A517-9C29B7FAFAB6}" srcOrd="3" destOrd="0" presId="urn:microsoft.com/office/officeart/2005/8/layout/process1"/>
    <dgm:cxn modelId="{33ED5A65-190C-4404-B970-BC8D03DC833C}" type="presParOf" srcId="{B613E0E2-6337-41B6-A517-9C29B7FAFAB6}" destId="{6B36227A-B9B4-49B7-8900-78746604F3A4}" srcOrd="0" destOrd="0" presId="urn:microsoft.com/office/officeart/2005/8/layout/process1"/>
    <dgm:cxn modelId="{38CF38DB-007D-4C07-AFB6-2F6A95D13D67}" type="presParOf" srcId="{97B0F7D6-A3A4-46C2-B162-C243F2026087}" destId="{AC030D96-B565-4FC5-A011-987661E45B0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500B8-BD14-4E63-966A-E8BC0463209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3C929B-97B3-4E93-9F48-C6195FC466F4}">
      <dgm:prSet/>
      <dgm:spPr>
        <a:xfrm>
          <a:off x="5957344" y="114781"/>
          <a:ext cx="1551089" cy="1192400"/>
        </a:xfrm>
        <a:prstGeom prst="roundRect">
          <a:avLst>
            <a:gd name="adj" fmla="val 1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Install Dependencies</a:t>
          </a:r>
        </a:p>
      </dgm:t>
    </dgm:pt>
    <dgm:pt modelId="{08392066-2672-4AFE-9056-E3B9E7742973}" type="sibTrans" cxnId="{F6D91B54-E6BC-4F82-98DD-09B776C6D0E1}">
      <dgm:prSet/>
      <dgm:spPr>
        <a:xfrm rot="5266956">
          <a:off x="6611120" y="1419015"/>
          <a:ext cx="313263" cy="384670"/>
        </a:xfrm>
        <a:prstGeom prst="rightArrow">
          <a:avLst>
            <a:gd name="adj1" fmla="val 60000"/>
            <a:gd name="adj2" fmla="val 5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57652296-A686-4EC6-9D6F-8AFE9894365A}" type="parTrans" cxnId="{F6D91B54-E6BC-4F82-98DD-09B776C6D0E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59A3A75-5AA3-4E74-BEBA-7409092F1551}">
      <dgm:prSet/>
      <dgm:spPr>
        <a:xfrm>
          <a:off x="6030481" y="5078136"/>
          <a:ext cx="1551089" cy="1192400"/>
        </a:xfrm>
        <a:prstGeom prst="roundRect">
          <a:avLst>
            <a:gd name="adj" fmla="val 10000"/>
          </a:avLst>
        </a:prstGeom>
        <a:solidFill>
          <a:srgbClr val="A3A3C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Data visualization using matplotlib</a:t>
          </a:r>
        </a:p>
      </dgm:t>
    </dgm:pt>
    <dgm:pt modelId="{FC1344E8-B4CE-43D9-B409-D458063CC279}" type="sibTrans" cxnId="{EA76CFCB-3071-4137-9F0F-433747D346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279F7E-4ABB-4635-9605-C0D23840144A}" type="parTrans" cxnId="{EA76CFCB-3071-4137-9F0F-433747D346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36FEF-383C-4820-A9F3-8E828BC8E766}">
      <dgm:prSet/>
      <dgm:spPr>
        <a:xfrm>
          <a:off x="6013788" y="3485053"/>
          <a:ext cx="1551089" cy="1192400"/>
        </a:xfrm>
        <a:prstGeom prst="roundRect">
          <a:avLst>
            <a:gd name="adj" fmla="val 10000"/>
          </a:avLst>
        </a:prstGeom>
        <a:solidFill>
          <a:srgbClr val="B86E62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Data slicing</a:t>
          </a:r>
        </a:p>
      </dgm:t>
    </dgm:pt>
    <dgm:pt modelId="{273D8DBC-5A44-435D-8E44-A86B0F22F90A}" type="sibTrans" cxnId="{746A0828-0C86-450F-BEF1-80AB7ED153AD}">
      <dgm:prSet/>
      <dgm:spPr>
        <a:xfrm rot="5363980">
          <a:off x="6691556" y="4691470"/>
          <a:ext cx="212373" cy="384670"/>
        </a:xfrm>
        <a:prstGeom prst="rightArrow">
          <a:avLst>
            <a:gd name="adj1" fmla="val 60000"/>
            <a:gd name="adj2" fmla="val 50000"/>
          </a:avLst>
        </a:prstGeom>
        <a:solidFill>
          <a:srgbClr val="B86E6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483BDCB5-D289-4481-B882-A0D6B792A45B}" type="parTrans" cxnId="{746A0828-0C86-450F-BEF1-80AB7ED153A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68725A-2188-451E-A0CB-28C43EABD9BD}">
      <dgm:prSet/>
      <dgm:spPr>
        <a:xfrm>
          <a:off x="6026383" y="1897801"/>
          <a:ext cx="1551089" cy="1192400"/>
        </a:xfrm>
        <a:prstGeom prst="roundRect">
          <a:avLst>
            <a:gd name="adj" fmla="val 1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Load Dataset</a:t>
          </a:r>
        </a:p>
      </dgm:t>
    </dgm:pt>
    <dgm:pt modelId="{54C94952-FE8B-40C7-8AB7-EDAC3AD5E2BC}" type="sibTrans" cxnId="{885EB686-4A59-4B04-91D6-4EF369307DE2}">
      <dgm:prSet/>
      <dgm:spPr>
        <a:xfrm rot="5427278">
          <a:off x="6690945" y="3101215"/>
          <a:ext cx="209277" cy="384670"/>
        </a:xfrm>
        <a:prstGeom prst="rightArrow">
          <a:avLst>
            <a:gd name="adj1" fmla="val 60000"/>
            <a:gd name="adj2" fmla="val 5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3FDD3844-7EBA-4EC1-B1E1-23539FB3A472}" type="parTrans" cxnId="{885EB686-4A59-4B04-91D6-4EF369307DE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FC7B04E-703D-4CA1-9DC3-DDCD6674A9B7}" type="pres">
      <dgm:prSet presAssocID="{C2C500B8-BD14-4E63-966A-E8BC04632099}" presName="Name0" presStyleCnt="0">
        <dgm:presLayoutVars>
          <dgm:dir/>
          <dgm:resizeHandles val="exact"/>
        </dgm:presLayoutVars>
      </dgm:prSet>
      <dgm:spPr/>
    </dgm:pt>
    <dgm:pt modelId="{BD042DA1-41B7-454D-95D6-ADFE0DEEE178}" type="pres">
      <dgm:prSet presAssocID="{6B3C929B-97B3-4E93-9F48-C6195FC466F4}" presName="node" presStyleLbl="node1" presStyleIdx="0" presStyleCnt="4" custLinFactX="263846" custLinFactY="-100000" custLinFactNeighborX="300000" custLinFactNeighborY="-117960">
        <dgm:presLayoutVars>
          <dgm:bulletEnabled val="1"/>
        </dgm:presLayoutVars>
      </dgm:prSet>
      <dgm:spPr/>
    </dgm:pt>
    <dgm:pt modelId="{3D25A3DA-214C-474C-9CBE-6833EB56AA17}" type="pres">
      <dgm:prSet presAssocID="{08392066-2672-4AFE-9056-E3B9E7742973}" presName="sibTrans" presStyleLbl="sibTrans2D1" presStyleIdx="0" presStyleCnt="3"/>
      <dgm:spPr/>
    </dgm:pt>
    <dgm:pt modelId="{3EFD4043-6633-418D-BB23-D79F2E404EE9}" type="pres">
      <dgm:prSet presAssocID="{08392066-2672-4AFE-9056-E3B9E7742973}" presName="connectorText" presStyleLbl="sibTrans2D1" presStyleIdx="0" presStyleCnt="3"/>
      <dgm:spPr/>
    </dgm:pt>
    <dgm:pt modelId="{AD67D9D6-B3C6-424A-A3D6-82AC54B046B8}" type="pres">
      <dgm:prSet presAssocID="{FC68725A-2188-451E-A0CB-28C43EABD9BD}" presName="node" presStyleLbl="node1" presStyleIdx="1" presStyleCnt="4" custLinFactX="168297" custLinFactNeighborX="200000" custLinFactNeighborY="-68428">
        <dgm:presLayoutVars>
          <dgm:bulletEnabled val="1"/>
        </dgm:presLayoutVars>
      </dgm:prSet>
      <dgm:spPr/>
    </dgm:pt>
    <dgm:pt modelId="{1D4A71C4-3A9F-4F0E-8830-984727819C73}" type="pres">
      <dgm:prSet presAssocID="{54C94952-FE8B-40C7-8AB7-EDAC3AD5E2BC}" presName="sibTrans" presStyleLbl="sibTrans2D1" presStyleIdx="1" presStyleCnt="3"/>
      <dgm:spPr/>
    </dgm:pt>
    <dgm:pt modelId="{36842A8C-3FD2-4169-9B69-437960CD0EB6}" type="pres">
      <dgm:prSet presAssocID="{54C94952-FE8B-40C7-8AB7-EDAC3AD5E2BC}" presName="connectorText" presStyleLbl="sibTrans2D1" presStyleIdx="1" presStyleCnt="3"/>
      <dgm:spPr/>
    </dgm:pt>
    <dgm:pt modelId="{EE46F799-6CE2-4B49-9C7E-088CBE1D0E21}" type="pres">
      <dgm:prSet presAssocID="{F3636FEF-383C-4820-A9F3-8E828BC8E766}" presName="node" presStyleLbl="node1" presStyleIdx="2" presStyleCnt="4" custLinFactX="67485" custLinFactNeighborX="100000" custLinFactNeighborY="64686">
        <dgm:presLayoutVars>
          <dgm:bulletEnabled val="1"/>
        </dgm:presLayoutVars>
      </dgm:prSet>
      <dgm:spPr/>
    </dgm:pt>
    <dgm:pt modelId="{1273037B-80C1-4F99-BB9E-B92E0E0CBD86}" type="pres">
      <dgm:prSet presAssocID="{273D8DBC-5A44-435D-8E44-A86B0F22F90A}" presName="sibTrans" presStyleLbl="sibTrans2D1" presStyleIdx="2" presStyleCnt="3"/>
      <dgm:spPr/>
    </dgm:pt>
    <dgm:pt modelId="{CF93EC94-A749-4945-AE5F-7F75C0EB39D5}" type="pres">
      <dgm:prSet presAssocID="{273D8DBC-5A44-435D-8E44-A86B0F22F90A}" presName="connectorText" presStyleLbl="sibTrans2D1" presStyleIdx="2" presStyleCnt="3"/>
      <dgm:spPr/>
    </dgm:pt>
    <dgm:pt modelId="{73F37CC9-92C0-44AC-BE6D-8DF316CE7DD9}" type="pres">
      <dgm:prSet presAssocID="{A59A3A75-5AA3-4E74-BEBA-7409092F1551}" presName="node" presStyleLbl="node1" presStyleIdx="3" presStyleCnt="4" custLinFactY="98289" custLinFactNeighborX="-78597" custLinFactNeighborY="100000">
        <dgm:presLayoutVars>
          <dgm:bulletEnabled val="1"/>
        </dgm:presLayoutVars>
      </dgm:prSet>
      <dgm:spPr/>
    </dgm:pt>
  </dgm:ptLst>
  <dgm:cxnLst>
    <dgm:cxn modelId="{286FEA0F-70EE-42FA-83E2-249E74887BEC}" type="presOf" srcId="{6B3C929B-97B3-4E93-9F48-C6195FC466F4}" destId="{BD042DA1-41B7-454D-95D6-ADFE0DEEE178}" srcOrd="0" destOrd="0" presId="urn:microsoft.com/office/officeart/2005/8/layout/process1"/>
    <dgm:cxn modelId="{746A0828-0C86-450F-BEF1-80AB7ED153AD}" srcId="{C2C500B8-BD14-4E63-966A-E8BC04632099}" destId="{F3636FEF-383C-4820-A9F3-8E828BC8E766}" srcOrd="2" destOrd="0" parTransId="{483BDCB5-D289-4481-B882-A0D6B792A45B}" sibTransId="{273D8DBC-5A44-435D-8E44-A86B0F22F90A}"/>
    <dgm:cxn modelId="{2501A636-A7EE-423B-8B68-7BBAB04D26DC}" type="presOf" srcId="{FC68725A-2188-451E-A0CB-28C43EABD9BD}" destId="{AD67D9D6-B3C6-424A-A3D6-82AC54B046B8}" srcOrd="0" destOrd="0" presId="urn:microsoft.com/office/officeart/2005/8/layout/process1"/>
    <dgm:cxn modelId="{86C6F75C-1E72-4845-8918-83259B778606}" type="presOf" srcId="{54C94952-FE8B-40C7-8AB7-EDAC3AD5E2BC}" destId="{36842A8C-3FD2-4169-9B69-437960CD0EB6}" srcOrd="1" destOrd="0" presId="urn:microsoft.com/office/officeart/2005/8/layout/process1"/>
    <dgm:cxn modelId="{88068E5E-772B-44D6-BA44-BECD5186C3FB}" type="presOf" srcId="{273D8DBC-5A44-435D-8E44-A86B0F22F90A}" destId="{1273037B-80C1-4F99-BB9E-B92E0E0CBD86}" srcOrd="0" destOrd="0" presId="urn:microsoft.com/office/officeart/2005/8/layout/process1"/>
    <dgm:cxn modelId="{25D2ED4E-AD20-4938-AF2E-C2CC6AC42372}" type="presOf" srcId="{08392066-2672-4AFE-9056-E3B9E7742973}" destId="{3EFD4043-6633-418D-BB23-D79F2E404EE9}" srcOrd="1" destOrd="0" presId="urn:microsoft.com/office/officeart/2005/8/layout/process1"/>
    <dgm:cxn modelId="{F6D91B54-E6BC-4F82-98DD-09B776C6D0E1}" srcId="{C2C500B8-BD14-4E63-966A-E8BC04632099}" destId="{6B3C929B-97B3-4E93-9F48-C6195FC466F4}" srcOrd="0" destOrd="0" parTransId="{57652296-A686-4EC6-9D6F-8AFE9894365A}" sibTransId="{08392066-2672-4AFE-9056-E3B9E7742973}"/>
    <dgm:cxn modelId="{885EB686-4A59-4B04-91D6-4EF369307DE2}" srcId="{C2C500B8-BD14-4E63-966A-E8BC04632099}" destId="{FC68725A-2188-451E-A0CB-28C43EABD9BD}" srcOrd="1" destOrd="0" parTransId="{3FDD3844-7EBA-4EC1-B1E1-23539FB3A472}" sibTransId="{54C94952-FE8B-40C7-8AB7-EDAC3AD5E2BC}"/>
    <dgm:cxn modelId="{B8D7CB8D-78A0-43FB-992A-08B8AB0CACA2}" type="presOf" srcId="{A59A3A75-5AA3-4E74-BEBA-7409092F1551}" destId="{73F37CC9-92C0-44AC-BE6D-8DF316CE7DD9}" srcOrd="0" destOrd="0" presId="urn:microsoft.com/office/officeart/2005/8/layout/process1"/>
    <dgm:cxn modelId="{1CBE0EAE-1988-403F-82DF-8B2D62366F64}" type="presOf" srcId="{273D8DBC-5A44-435D-8E44-A86B0F22F90A}" destId="{CF93EC94-A749-4945-AE5F-7F75C0EB39D5}" srcOrd="1" destOrd="0" presId="urn:microsoft.com/office/officeart/2005/8/layout/process1"/>
    <dgm:cxn modelId="{8193A0B8-1CC8-4B78-866F-990FE1DA7B03}" type="presOf" srcId="{F3636FEF-383C-4820-A9F3-8E828BC8E766}" destId="{EE46F799-6CE2-4B49-9C7E-088CBE1D0E21}" srcOrd="0" destOrd="0" presId="urn:microsoft.com/office/officeart/2005/8/layout/process1"/>
    <dgm:cxn modelId="{3684F4BE-FC4A-488F-91AD-AB37E93289D8}" type="presOf" srcId="{08392066-2672-4AFE-9056-E3B9E7742973}" destId="{3D25A3DA-214C-474C-9CBE-6833EB56AA17}" srcOrd="0" destOrd="0" presId="urn:microsoft.com/office/officeart/2005/8/layout/process1"/>
    <dgm:cxn modelId="{EA76CFCB-3071-4137-9F0F-433747D34683}" srcId="{C2C500B8-BD14-4E63-966A-E8BC04632099}" destId="{A59A3A75-5AA3-4E74-BEBA-7409092F1551}" srcOrd="3" destOrd="0" parTransId="{8B279F7E-4ABB-4635-9605-C0D23840144A}" sibTransId="{FC1344E8-B4CE-43D9-B409-D458063CC279}"/>
    <dgm:cxn modelId="{3F0B9ECC-4FB2-4C59-A858-AE8E4106AF98}" type="presOf" srcId="{C2C500B8-BD14-4E63-966A-E8BC04632099}" destId="{3FC7B04E-703D-4CA1-9DC3-DDCD6674A9B7}" srcOrd="0" destOrd="0" presId="urn:microsoft.com/office/officeart/2005/8/layout/process1"/>
    <dgm:cxn modelId="{31D853D4-1CD6-4727-80FA-2123AC1F3EB6}" type="presOf" srcId="{54C94952-FE8B-40C7-8AB7-EDAC3AD5E2BC}" destId="{1D4A71C4-3A9F-4F0E-8830-984727819C73}" srcOrd="0" destOrd="0" presId="urn:microsoft.com/office/officeart/2005/8/layout/process1"/>
    <dgm:cxn modelId="{F5BDD85A-3790-4B91-99ED-7927E8E630B1}" type="presParOf" srcId="{3FC7B04E-703D-4CA1-9DC3-DDCD6674A9B7}" destId="{BD042DA1-41B7-454D-95D6-ADFE0DEEE178}" srcOrd="0" destOrd="0" presId="urn:microsoft.com/office/officeart/2005/8/layout/process1"/>
    <dgm:cxn modelId="{D3E97425-B3E0-4713-961D-9A28606AB295}" type="presParOf" srcId="{3FC7B04E-703D-4CA1-9DC3-DDCD6674A9B7}" destId="{3D25A3DA-214C-474C-9CBE-6833EB56AA17}" srcOrd="1" destOrd="0" presId="urn:microsoft.com/office/officeart/2005/8/layout/process1"/>
    <dgm:cxn modelId="{F5333B49-E49D-4243-942B-1E4304D0ADF8}" type="presParOf" srcId="{3D25A3DA-214C-474C-9CBE-6833EB56AA17}" destId="{3EFD4043-6633-418D-BB23-D79F2E404EE9}" srcOrd="0" destOrd="0" presId="urn:microsoft.com/office/officeart/2005/8/layout/process1"/>
    <dgm:cxn modelId="{3C920C5A-B9C8-4CF6-A9BB-3772F27106B0}" type="presParOf" srcId="{3FC7B04E-703D-4CA1-9DC3-DDCD6674A9B7}" destId="{AD67D9D6-B3C6-424A-A3D6-82AC54B046B8}" srcOrd="2" destOrd="0" presId="urn:microsoft.com/office/officeart/2005/8/layout/process1"/>
    <dgm:cxn modelId="{9C220E42-BA66-48ED-BD1C-C245511D6204}" type="presParOf" srcId="{3FC7B04E-703D-4CA1-9DC3-DDCD6674A9B7}" destId="{1D4A71C4-3A9F-4F0E-8830-984727819C73}" srcOrd="3" destOrd="0" presId="urn:microsoft.com/office/officeart/2005/8/layout/process1"/>
    <dgm:cxn modelId="{BA68A16C-1908-4CB5-8FE2-3C30C99E6FE6}" type="presParOf" srcId="{1D4A71C4-3A9F-4F0E-8830-984727819C73}" destId="{36842A8C-3FD2-4169-9B69-437960CD0EB6}" srcOrd="0" destOrd="0" presId="urn:microsoft.com/office/officeart/2005/8/layout/process1"/>
    <dgm:cxn modelId="{FF025FC4-0AEC-4E4F-B0C9-6F8248B8CD21}" type="presParOf" srcId="{3FC7B04E-703D-4CA1-9DC3-DDCD6674A9B7}" destId="{EE46F799-6CE2-4B49-9C7E-088CBE1D0E21}" srcOrd="4" destOrd="0" presId="urn:microsoft.com/office/officeart/2005/8/layout/process1"/>
    <dgm:cxn modelId="{8C2DC30E-0BD4-4D8B-8167-A74DF803FDCD}" type="presParOf" srcId="{3FC7B04E-703D-4CA1-9DC3-DDCD6674A9B7}" destId="{1273037B-80C1-4F99-BB9E-B92E0E0CBD86}" srcOrd="5" destOrd="0" presId="urn:microsoft.com/office/officeart/2005/8/layout/process1"/>
    <dgm:cxn modelId="{31B2AA2F-C007-4E62-93DE-1564F503B351}" type="presParOf" srcId="{1273037B-80C1-4F99-BB9E-B92E0E0CBD86}" destId="{CF93EC94-A749-4945-AE5F-7F75C0EB39D5}" srcOrd="0" destOrd="0" presId="urn:microsoft.com/office/officeart/2005/8/layout/process1"/>
    <dgm:cxn modelId="{6A6E1863-FEC2-4423-816C-1E6AD957B11E}" type="presParOf" srcId="{3FC7B04E-703D-4CA1-9DC3-DDCD6674A9B7}" destId="{73F37CC9-92C0-44AC-BE6D-8DF316CE7DD9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C500B8-BD14-4E63-966A-E8BC0463209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3C929B-97B3-4E93-9F48-C6195FC466F4}">
      <dgm:prSet/>
      <dgm:spPr>
        <a:xfrm>
          <a:off x="5770225" y="589342"/>
          <a:ext cx="2120676" cy="1272406"/>
        </a:xfrm>
        <a:prstGeom prst="roundRect">
          <a:avLst>
            <a:gd name="adj" fmla="val 1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Load Dataset</a:t>
          </a:r>
        </a:p>
      </dgm:t>
    </dgm:pt>
    <dgm:pt modelId="{08392066-2672-4AFE-9056-E3B9E7742973}" type="sibTrans" cxnId="{F6D91B54-E6BC-4F82-98DD-09B776C6D0E1}">
      <dgm:prSet/>
      <dgm:spPr>
        <a:xfrm rot="5391698">
          <a:off x="6607204" y="2037906"/>
          <a:ext cx="451913" cy="525927"/>
        </a:xfrm>
        <a:prstGeom prst="rightArrow">
          <a:avLst>
            <a:gd name="adj1" fmla="val 60000"/>
            <a:gd name="adj2" fmla="val 5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57652296-A686-4EC6-9D6F-8AFE9894365A}" type="parTrans" cxnId="{F6D91B54-E6BC-4F82-98DD-09B776C6D0E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59A3A75-5AA3-4E74-BEBA-7409092F1551}">
      <dgm:prSet/>
      <dgm:spPr>
        <a:xfrm>
          <a:off x="5775803" y="4844344"/>
          <a:ext cx="2120676" cy="1272406"/>
        </a:xfrm>
        <a:prstGeom prst="roundRect">
          <a:avLst>
            <a:gd name="adj" fmla="val 10000"/>
          </a:avLst>
        </a:prstGeom>
        <a:solidFill>
          <a:srgbClr val="B86E62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Data visualization of Area Plot</a:t>
          </a:r>
        </a:p>
      </dgm:t>
    </dgm:pt>
    <dgm:pt modelId="{FC1344E8-B4CE-43D9-B409-D458063CC279}" type="sibTrans" cxnId="{EA76CFCB-3071-4137-9F0F-433747D346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279F7E-4ABB-4635-9605-C0D23840144A}" type="parTrans" cxnId="{EA76CFCB-3071-4137-9F0F-433747D346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36FEF-383C-4820-A9F3-8E828BC8E766}">
      <dgm:prSet/>
      <dgm:spPr>
        <a:xfrm>
          <a:off x="5775357" y="2714413"/>
          <a:ext cx="2120676" cy="1272406"/>
        </a:xfrm>
        <a:prstGeom prst="roundRect">
          <a:avLst>
            <a:gd name="adj" fmla="val 1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Data Sorting</a:t>
          </a:r>
        </a:p>
      </dgm:t>
    </dgm:pt>
    <dgm:pt modelId="{273D8DBC-5A44-435D-8E44-A86B0F22F90A}" type="sibTrans" cxnId="{746A0828-0C86-450F-BEF1-80AB7ED153AD}">
      <dgm:prSet/>
      <dgm:spPr>
        <a:xfrm rot="5399281">
          <a:off x="6608677" y="4165481"/>
          <a:ext cx="454488" cy="525927"/>
        </a:xfrm>
        <a:prstGeom prst="rightArrow">
          <a:avLst>
            <a:gd name="adj1" fmla="val 60000"/>
            <a:gd name="adj2" fmla="val 5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483BDCB5-D289-4481-B882-A0D6B792A45B}" type="parTrans" cxnId="{746A0828-0C86-450F-BEF1-80AB7ED153A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FC7B04E-703D-4CA1-9DC3-DDCD6674A9B7}" type="pres">
      <dgm:prSet presAssocID="{C2C500B8-BD14-4E63-966A-E8BC04632099}" presName="Name0" presStyleCnt="0">
        <dgm:presLayoutVars>
          <dgm:dir/>
          <dgm:resizeHandles val="exact"/>
        </dgm:presLayoutVars>
      </dgm:prSet>
      <dgm:spPr/>
    </dgm:pt>
    <dgm:pt modelId="{BD042DA1-41B7-454D-95D6-ADFE0DEEE178}" type="pres">
      <dgm:prSet presAssocID="{6B3C929B-97B3-4E93-9F48-C6195FC466F4}" presName="node" presStyleLbl="node1" presStyleIdx="0" presStyleCnt="3" custLinFactX="191759" custLinFactY="-63815" custLinFactNeighborX="200000" custLinFactNeighborY="-100000">
        <dgm:presLayoutVars>
          <dgm:bulletEnabled val="1"/>
        </dgm:presLayoutVars>
      </dgm:prSet>
      <dgm:spPr/>
    </dgm:pt>
    <dgm:pt modelId="{3D25A3DA-214C-474C-9CBE-6833EB56AA17}" type="pres">
      <dgm:prSet presAssocID="{08392066-2672-4AFE-9056-E3B9E7742973}" presName="sibTrans" presStyleLbl="sibTrans2D1" presStyleIdx="0" presStyleCnt="2"/>
      <dgm:spPr/>
    </dgm:pt>
    <dgm:pt modelId="{3EFD4043-6633-418D-BB23-D79F2E404EE9}" type="pres">
      <dgm:prSet presAssocID="{08392066-2672-4AFE-9056-E3B9E7742973}" presName="connectorText" presStyleLbl="sibTrans2D1" presStyleIdx="0" presStyleCnt="2"/>
      <dgm:spPr/>
    </dgm:pt>
    <dgm:pt modelId="{EE46F799-6CE2-4B49-9C7E-088CBE1D0E21}" type="pres">
      <dgm:prSet presAssocID="{F3636FEF-383C-4820-A9F3-8E828BC8E766}" presName="node" presStyleLbl="node1" presStyleIdx="1" presStyleCnt="3" custLinFactX="92001" custLinFactNeighborX="100000" custLinFactNeighborY="3197">
        <dgm:presLayoutVars>
          <dgm:bulletEnabled val="1"/>
        </dgm:presLayoutVars>
      </dgm:prSet>
      <dgm:spPr/>
    </dgm:pt>
    <dgm:pt modelId="{1273037B-80C1-4F99-BB9E-B92E0E0CBD86}" type="pres">
      <dgm:prSet presAssocID="{273D8DBC-5A44-435D-8E44-A86B0F22F90A}" presName="sibTrans" presStyleLbl="sibTrans2D1" presStyleIdx="1" presStyleCnt="2"/>
      <dgm:spPr/>
    </dgm:pt>
    <dgm:pt modelId="{CF93EC94-A749-4945-AE5F-7F75C0EB39D5}" type="pres">
      <dgm:prSet presAssocID="{273D8DBC-5A44-435D-8E44-A86B0F22F90A}" presName="connectorText" presStyleLbl="sibTrans2D1" presStyleIdx="1" presStyleCnt="2"/>
      <dgm:spPr/>
    </dgm:pt>
    <dgm:pt modelId="{73F37CC9-92C0-44AC-BE6D-8DF316CE7DD9}" type="pres">
      <dgm:prSet presAssocID="{A59A3A75-5AA3-4E74-BEBA-7409092F1551}" presName="node" presStyleLbl="node1" presStyleIdx="2" presStyleCnt="3" custLinFactY="70591" custLinFactNeighborX="-19945" custLinFactNeighborY="100000">
        <dgm:presLayoutVars>
          <dgm:bulletEnabled val="1"/>
        </dgm:presLayoutVars>
      </dgm:prSet>
      <dgm:spPr/>
    </dgm:pt>
  </dgm:ptLst>
  <dgm:cxnLst>
    <dgm:cxn modelId="{286FEA0F-70EE-42FA-83E2-249E74887BEC}" type="presOf" srcId="{6B3C929B-97B3-4E93-9F48-C6195FC466F4}" destId="{BD042DA1-41B7-454D-95D6-ADFE0DEEE178}" srcOrd="0" destOrd="0" presId="urn:microsoft.com/office/officeart/2005/8/layout/process1"/>
    <dgm:cxn modelId="{746A0828-0C86-450F-BEF1-80AB7ED153AD}" srcId="{C2C500B8-BD14-4E63-966A-E8BC04632099}" destId="{F3636FEF-383C-4820-A9F3-8E828BC8E766}" srcOrd="1" destOrd="0" parTransId="{483BDCB5-D289-4481-B882-A0D6B792A45B}" sibTransId="{273D8DBC-5A44-435D-8E44-A86B0F22F90A}"/>
    <dgm:cxn modelId="{88068E5E-772B-44D6-BA44-BECD5186C3FB}" type="presOf" srcId="{273D8DBC-5A44-435D-8E44-A86B0F22F90A}" destId="{1273037B-80C1-4F99-BB9E-B92E0E0CBD86}" srcOrd="0" destOrd="0" presId="urn:microsoft.com/office/officeart/2005/8/layout/process1"/>
    <dgm:cxn modelId="{25D2ED4E-AD20-4938-AF2E-C2CC6AC42372}" type="presOf" srcId="{08392066-2672-4AFE-9056-E3B9E7742973}" destId="{3EFD4043-6633-418D-BB23-D79F2E404EE9}" srcOrd="1" destOrd="0" presId="urn:microsoft.com/office/officeart/2005/8/layout/process1"/>
    <dgm:cxn modelId="{F6D91B54-E6BC-4F82-98DD-09B776C6D0E1}" srcId="{C2C500B8-BD14-4E63-966A-E8BC04632099}" destId="{6B3C929B-97B3-4E93-9F48-C6195FC466F4}" srcOrd="0" destOrd="0" parTransId="{57652296-A686-4EC6-9D6F-8AFE9894365A}" sibTransId="{08392066-2672-4AFE-9056-E3B9E7742973}"/>
    <dgm:cxn modelId="{B8D7CB8D-78A0-43FB-992A-08B8AB0CACA2}" type="presOf" srcId="{A59A3A75-5AA3-4E74-BEBA-7409092F1551}" destId="{73F37CC9-92C0-44AC-BE6D-8DF316CE7DD9}" srcOrd="0" destOrd="0" presId="urn:microsoft.com/office/officeart/2005/8/layout/process1"/>
    <dgm:cxn modelId="{1CBE0EAE-1988-403F-82DF-8B2D62366F64}" type="presOf" srcId="{273D8DBC-5A44-435D-8E44-A86B0F22F90A}" destId="{CF93EC94-A749-4945-AE5F-7F75C0EB39D5}" srcOrd="1" destOrd="0" presId="urn:microsoft.com/office/officeart/2005/8/layout/process1"/>
    <dgm:cxn modelId="{8193A0B8-1CC8-4B78-866F-990FE1DA7B03}" type="presOf" srcId="{F3636FEF-383C-4820-A9F3-8E828BC8E766}" destId="{EE46F799-6CE2-4B49-9C7E-088CBE1D0E21}" srcOrd="0" destOrd="0" presId="urn:microsoft.com/office/officeart/2005/8/layout/process1"/>
    <dgm:cxn modelId="{3684F4BE-FC4A-488F-91AD-AB37E93289D8}" type="presOf" srcId="{08392066-2672-4AFE-9056-E3B9E7742973}" destId="{3D25A3DA-214C-474C-9CBE-6833EB56AA17}" srcOrd="0" destOrd="0" presId="urn:microsoft.com/office/officeart/2005/8/layout/process1"/>
    <dgm:cxn modelId="{EA76CFCB-3071-4137-9F0F-433747D34683}" srcId="{C2C500B8-BD14-4E63-966A-E8BC04632099}" destId="{A59A3A75-5AA3-4E74-BEBA-7409092F1551}" srcOrd="2" destOrd="0" parTransId="{8B279F7E-4ABB-4635-9605-C0D23840144A}" sibTransId="{FC1344E8-B4CE-43D9-B409-D458063CC279}"/>
    <dgm:cxn modelId="{3F0B9ECC-4FB2-4C59-A858-AE8E4106AF98}" type="presOf" srcId="{C2C500B8-BD14-4E63-966A-E8BC04632099}" destId="{3FC7B04E-703D-4CA1-9DC3-DDCD6674A9B7}" srcOrd="0" destOrd="0" presId="urn:microsoft.com/office/officeart/2005/8/layout/process1"/>
    <dgm:cxn modelId="{F5BDD85A-3790-4B91-99ED-7927E8E630B1}" type="presParOf" srcId="{3FC7B04E-703D-4CA1-9DC3-DDCD6674A9B7}" destId="{BD042DA1-41B7-454D-95D6-ADFE0DEEE178}" srcOrd="0" destOrd="0" presId="urn:microsoft.com/office/officeart/2005/8/layout/process1"/>
    <dgm:cxn modelId="{D3E97425-B3E0-4713-961D-9A28606AB295}" type="presParOf" srcId="{3FC7B04E-703D-4CA1-9DC3-DDCD6674A9B7}" destId="{3D25A3DA-214C-474C-9CBE-6833EB56AA17}" srcOrd="1" destOrd="0" presId="urn:microsoft.com/office/officeart/2005/8/layout/process1"/>
    <dgm:cxn modelId="{F5333B49-E49D-4243-942B-1E4304D0ADF8}" type="presParOf" srcId="{3D25A3DA-214C-474C-9CBE-6833EB56AA17}" destId="{3EFD4043-6633-418D-BB23-D79F2E404EE9}" srcOrd="0" destOrd="0" presId="urn:microsoft.com/office/officeart/2005/8/layout/process1"/>
    <dgm:cxn modelId="{FF025FC4-0AEC-4E4F-B0C9-6F8248B8CD21}" type="presParOf" srcId="{3FC7B04E-703D-4CA1-9DC3-DDCD6674A9B7}" destId="{EE46F799-6CE2-4B49-9C7E-088CBE1D0E21}" srcOrd="2" destOrd="0" presId="urn:microsoft.com/office/officeart/2005/8/layout/process1"/>
    <dgm:cxn modelId="{8C2DC30E-0BD4-4D8B-8167-A74DF803FDCD}" type="presParOf" srcId="{3FC7B04E-703D-4CA1-9DC3-DDCD6674A9B7}" destId="{1273037B-80C1-4F99-BB9E-B92E0E0CBD86}" srcOrd="3" destOrd="0" presId="urn:microsoft.com/office/officeart/2005/8/layout/process1"/>
    <dgm:cxn modelId="{31B2AA2F-C007-4E62-93DE-1564F503B351}" type="presParOf" srcId="{1273037B-80C1-4F99-BB9E-B92E0E0CBD86}" destId="{CF93EC94-A749-4945-AE5F-7F75C0EB39D5}" srcOrd="0" destOrd="0" presId="urn:microsoft.com/office/officeart/2005/8/layout/process1"/>
    <dgm:cxn modelId="{6A6E1863-FEC2-4423-816C-1E6AD957B11E}" type="presParOf" srcId="{3FC7B04E-703D-4CA1-9DC3-DDCD6674A9B7}" destId="{73F37CC9-92C0-44AC-BE6D-8DF316CE7DD9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C500B8-BD14-4E63-966A-E8BC0463209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3C929B-97B3-4E93-9F48-C6195FC466F4}">
      <dgm:prSet/>
      <dgm:spPr>
        <a:xfrm>
          <a:off x="4523545" y="118374"/>
          <a:ext cx="3129968" cy="1718025"/>
        </a:xfrm>
        <a:prstGeom prst="roundRect">
          <a:avLst>
            <a:gd name="adj" fmla="val 1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Histogram</a:t>
          </a:r>
        </a:p>
      </dgm:t>
    </dgm:pt>
    <dgm:pt modelId="{08392066-2672-4AFE-9056-E3B9E7742973}" type="sibTrans" cxnId="{F6D91B54-E6BC-4F82-98DD-09B776C6D0E1}">
      <dgm:prSet/>
      <dgm:spPr>
        <a:xfrm rot="5342103">
          <a:off x="5522126" y="2530168"/>
          <a:ext cx="1201052" cy="946255"/>
        </a:xfrm>
        <a:prstGeom prst="rightArrow">
          <a:avLst>
            <a:gd name="adj1" fmla="val 60000"/>
            <a:gd name="adj2" fmla="val 5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57652296-A686-4EC6-9D6F-8AFE9894365A}" type="parTrans" cxnId="{F6D91B54-E6BC-4F82-98DD-09B776C6D0E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36FEF-383C-4820-A9F3-8E828BC8E766}">
      <dgm:prSet/>
      <dgm:spPr>
        <a:xfrm>
          <a:off x="4659417" y="4102216"/>
          <a:ext cx="2994096" cy="1817199"/>
        </a:xfrm>
        <a:prstGeom prst="roundRect">
          <a:avLst>
            <a:gd name="adj" fmla="val 1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Pie Charts</a:t>
          </a:r>
        </a:p>
      </dgm:t>
    </dgm:pt>
    <dgm:pt modelId="{273D8DBC-5A44-435D-8E44-A86B0F22F90A}" type="sibTrans" cxnId="{746A0828-0C86-450F-BEF1-80AB7ED153A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83BDCB5-D289-4481-B882-A0D6B792A45B}" type="parTrans" cxnId="{746A0828-0C86-450F-BEF1-80AB7ED153A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FC7B04E-703D-4CA1-9DC3-DDCD6674A9B7}" type="pres">
      <dgm:prSet presAssocID="{C2C500B8-BD14-4E63-966A-E8BC04632099}" presName="Name0" presStyleCnt="0">
        <dgm:presLayoutVars>
          <dgm:dir/>
          <dgm:resizeHandles val="exact"/>
        </dgm:presLayoutVars>
      </dgm:prSet>
      <dgm:spPr/>
    </dgm:pt>
    <dgm:pt modelId="{BD042DA1-41B7-454D-95D6-ADFE0DEEE178}" type="pres">
      <dgm:prSet presAssocID="{6B3C929B-97B3-4E93-9F48-C6195FC466F4}" presName="node" presStyleLbl="node1" presStyleIdx="0" presStyleCnt="2" custScaleX="82032" custScaleY="75045" custLinFactX="100000" custLinFactNeighborX="104329" custLinFactNeighborY="-94711">
        <dgm:presLayoutVars>
          <dgm:bulletEnabled val="1"/>
        </dgm:presLayoutVars>
      </dgm:prSet>
      <dgm:spPr/>
    </dgm:pt>
    <dgm:pt modelId="{3D25A3DA-214C-474C-9CBE-6833EB56AA17}" type="pres">
      <dgm:prSet presAssocID="{08392066-2672-4AFE-9056-E3B9E7742973}" presName="sibTrans" presStyleLbl="sibTrans2D1" presStyleIdx="0" presStyleCnt="1"/>
      <dgm:spPr/>
    </dgm:pt>
    <dgm:pt modelId="{3EFD4043-6633-418D-BB23-D79F2E404EE9}" type="pres">
      <dgm:prSet presAssocID="{08392066-2672-4AFE-9056-E3B9E7742973}" presName="connectorText" presStyleLbl="sibTrans2D1" presStyleIdx="0" presStyleCnt="1"/>
      <dgm:spPr/>
    </dgm:pt>
    <dgm:pt modelId="{EE46F799-6CE2-4B49-9C7E-088CBE1D0E21}" type="pres">
      <dgm:prSet presAssocID="{F3636FEF-383C-4820-A9F3-8E828BC8E766}" presName="node" presStyleLbl="node1" presStyleIdx="1" presStyleCnt="2" custScaleX="78471" custScaleY="79377" custLinFactNeighborX="106" custLinFactNeighborY="81473">
        <dgm:presLayoutVars>
          <dgm:bulletEnabled val="1"/>
        </dgm:presLayoutVars>
      </dgm:prSet>
      <dgm:spPr/>
    </dgm:pt>
  </dgm:ptLst>
  <dgm:cxnLst>
    <dgm:cxn modelId="{286FEA0F-70EE-42FA-83E2-249E74887BEC}" type="presOf" srcId="{6B3C929B-97B3-4E93-9F48-C6195FC466F4}" destId="{BD042DA1-41B7-454D-95D6-ADFE0DEEE178}" srcOrd="0" destOrd="0" presId="urn:microsoft.com/office/officeart/2005/8/layout/process1"/>
    <dgm:cxn modelId="{746A0828-0C86-450F-BEF1-80AB7ED153AD}" srcId="{C2C500B8-BD14-4E63-966A-E8BC04632099}" destId="{F3636FEF-383C-4820-A9F3-8E828BC8E766}" srcOrd="1" destOrd="0" parTransId="{483BDCB5-D289-4481-B882-A0D6B792A45B}" sibTransId="{273D8DBC-5A44-435D-8E44-A86B0F22F90A}"/>
    <dgm:cxn modelId="{25D2ED4E-AD20-4938-AF2E-C2CC6AC42372}" type="presOf" srcId="{08392066-2672-4AFE-9056-E3B9E7742973}" destId="{3EFD4043-6633-418D-BB23-D79F2E404EE9}" srcOrd="1" destOrd="0" presId="urn:microsoft.com/office/officeart/2005/8/layout/process1"/>
    <dgm:cxn modelId="{F6D91B54-E6BC-4F82-98DD-09B776C6D0E1}" srcId="{C2C500B8-BD14-4E63-966A-E8BC04632099}" destId="{6B3C929B-97B3-4E93-9F48-C6195FC466F4}" srcOrd="0" destOrd="0" parTransId="{57652296-A686-4EC6-9D6F-8AFE9894365A}" sibTransId="{08392066-2672-4AFE-9056-E3B9E7742973}"/>
    <dgm:cxn modelId="{8193A0B8-1CC8-4B78-866F-990FE1DA7B03}" type="presOf" srcId="{F3636FEF-383C-4820-A9F3-8E828BC8E766}" destId="{EE46F799-6CE2-4B49-9C7E-088CBE1D0E21}" srcOrd="0" destOrd="0" presId="urn:microsoft.com/office/officeart/2005/8/layout/process1"/>
    <dgm:cxn modelId="{3684F4BE-FC4A-488F-91AD-AB37E93289D8}" type="presOf" srcId="{08392066-2672-4AFE-9056-E3B9E7742973}" destId="{3D25A3DA-214C-474C-9CBE-6833EB56AA17}" srcOrd="0" destOrd="0" presId="urn:microsoft.com/office/officeart/2005/8/layout/process1"/>
    <dgm:cxn modelId="{3F0B9ECC-4FB2-4C59-A858-AE8E4106AF98}" type="presOf" srcId="{C2C500B8-BD14-4E63-966A-E8BC04632099}" destId="{3FC7B04E-703D-4CA1-9DC3-DDCD6674A9B7}" srcOrd="0" destOrd="0" presId="urn:microsoft.com/office/officeart/2005/8/layout/process1"/>
    <dgm:cxn modelId="{F5BDD85A-3790-4B91-99ED-7927E8E630B1}" type="presParOf" srcId="{3FC7B04E-703D-4CA1-9DC3-DDCD6674A9B7}" destId="{BD042DA1-41B7-454D-95D6-ADFE0DEEE178}" srcOrd="0" destOrd="0" presId="urn:microsoft.com/office/officeart/2005/8/layout/process1"/>
    <dgm:cxn modelId="{D3E97425-B3E0-4713-961D-9A28606AB295}" type="presParOf" srcId="{3FC7B04E-703D-4CA1-9DC3-DDCD6674A9B7}" destId="{3D25A3DA-214C-474C-9CBE-6833EB56AA17}" srcOrd="1" destOrd="0" presId="urn:microsoft.com/office/officeart/2005/8/layout/process1"/>
    <dgm:cxn modelId="{F5333B49-E49D-4243-942B-1E4304D0ADF8}" type="presParOf" srcId="{3D25A3DA-214C-474C-9CBE-6833EB56AA17}" destId="{3EFD4043-6633-418D-BB23-D79F2E404EE9}" srcOrd="0" destOrd="0" presId="urn:microsoft.com/office/officeart/2005/8/layout/process1"/>
    <dgm:cxn modelId="{FF025FC4-0AEC-4E4F-B0C9-6F8248B8CD21}" type="presParOf" srcId="{3FC7B04E-703D-4CA1-9DC3-DDCD6674A9B7}" destId="{EE46F799-6CE2-4B49-9C7E-088CBE1D0E21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CEE78D-474D-485C-A5A1-CDCE7972E29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FBFD87-D104-401B-B2BA-CD547040E7CE}">
      <dgm:prSet/>
      <dgm:spPr>
        <a:xfrm>
          <a:off x="4277894" y="534224"/>
          <a:ext cx="2193132" cy="2193132"/>
        </a:xfrm>
        <a:prstGeom prst="roundRect">
          <a:avLst/>
        </a:prstGeom>
        <a:solidFill>
          <a:srgbClr val="D40AA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MAE</a:t>
          </a:r>
        </a:p>
      </dgm:t>
    </dgm:pt>
    <dgm:pt modelId="{59C28DCB-F26C-4677-A45A-002F4F0BEA17}" type="parTrans" cxnId="{6991DF4E-8C80-4870-A77C-A5D30E66E49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403047-6188-4931-92BB-33007E0BAF74}" type="sibTrans" cxnId="{6991DF4E-8C80-4870-A77C-A5D30E66E49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31ED71-455B-4943-A687-5A6B161D0C57}">
      <dgm:prSet/>
      <dgm:spPr>
        <a:xfrm>
          <a:off x="1916059" y="2896059"/>
          <a:ext cx="2193132" cy="2193132"/>
        </a:xfrm>
        <a:prstGeom prst="roundRect">
          <a:avLst/>
        </a:prstGeom>
        <a:solidFill>
          <a:srgbClr val="B86E62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RMSE</a:t>
          </a:r>
          <a:endParaRPr lang="en-US" dirty="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gm:t>
    </dgm:pt>
    <dgm:pt modelId="{C675BF67-1445-4D9F-B83F-91E950AB1CAE}" type="parTrans" cxnId="{F8C26344-AA12-4BC1-BC43-0EDBA372CB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1A77FD-A577-4302-9F19-33EB10BB09CB}" type="sibTrans" cxnId="{F8C26344-AA12-4BC1-BC43-0EDBA372CB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9EBB2C0-6F7A-4D39-ACB1-D9558E98F4FC}">
      <dgm:prSet/>
      <dgm:spPr>
        <a:xfrm>
          <a:off x="4277894" y="2896059"/>
          <a:ext cx="2193132" cy="2193132"/>
        </a:xfrm>
        <a:prstGeom prst="roundRect">
          <a:avLst/>
        </a:prstGeom>
        <a:solidFill>
          <a:srgbClr val="A3A3C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MAPE</a:t>
          </a:r>
        </a:p>
      </dgm:t>
    </dgm:pt>
    <dgm:pt modelId="{E3356BE4-33C5-4DC3-9E75-1697E340F1CD}" type="parTrans" cxnId="{E7BD0B82-2BE9-4519-A727-ACF0A8CAF3D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BC5E39-E8B5-4B3D-B09F-0A6CF35B8180}" type="sibTrans" cxnId="{E7BD0B82-2BE9-4519-A727-ACF0A8CAF3D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66CAF7B-9598-43A8-8C6A-E192E7C7EFDB}">
      <dgm:prSet/>
      <dgm:spPr>
        <a:xfrm>
          <a:off x="1916059" y="534224"/>
          <a:ext cx="2193132" cy="2193132"/>
        </a:xfrm>
        <a:prstGeom prst="roundRect">
          <a:avLst/>
        </a:prstGeom>
        <a:solidFill>
          <a:srgbClr val="12B1BF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Correlation</a:t>
          </a:r>
        </a:p>
      </dgm:t>
    </dgm:pt>
    <dgm:pt modelId="{5A4EF1AE-5459-4B16-A93D-B4701E8A025F}" type="parTrans" cxnId="{660762A3-3C9B-42B9-8C40-6400384C5F5F}">
      <dgm:prSet/>
      <dgm:spPr/>
      <dgm:t>
        <a:bodyPr/>
        <a:lstStyle/>
        <a:p>
          <a:endParaRPr lang="en-US"/>
        </a:p>
      </dgm:t>
    </dgm:pt>
    <dgm:pt modelId="{7B54B44E-FFAC-4FA6-B0F9-F3941DC5B8E5}" type="sibTrans" cxnId="{660762A3-3C9B-42B9-8C40-6400384C5F5F}">
      <dgm:prSet/>
      <dgm:spPr/>
      <dgm:t>
        <a:bodyPr/>
        <a:lstStyle/>
        <a:p>
          <a:endParaRPr lang="en-US"/>
        </a:p>
      </dgm:t>
    </dgm:pt>
    <dgm:pt modelId="{6B47B5B2-8BF3-4D95-A52B-2976861030CE}" type="pres">
      <dgm:prSet presAssocID="{4ACEE78D-474D-485C-A5A1-CDCE7972E298}" presName="matrix" presStyleCnt="0">
        <dgm:presLayoutVars>
          <dgm:chMax val="1"/>
          <dgm:dir/>
          <dgm:resizeHandles val="exact"/>
        </dgm:presLayoutVars>
      </dgm:prSet>
      <dgm:spPr/>
    </dgm:pt>
    <dgm:pt modelId="{A6BD2753-619D-401B-8217-85A687BBF0C3}" type="pres">
      <dgm:prSet presAssocID="{4ACEE78D-474D-485C-A5A1-CDCE7972E298}" presName="diamond" presStyleLbl="bgShp" presStyleIdx="0" presStyleCnt="1"/>
      <dgm:spPr>
        <a:xfrm>
          <a:off x="1381834" y="0"/>
          <a:ext cx="5623417" cy="5623417"/>
        </a:xfrm>
        <a:prstGeom prst="diamond">
          <a:avLst/>
        </a:prstGeom>
        <a:solidFill>
          <a:srgbClr val="12B1BF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AB6E451A-A486-4148-80A1-1B11C0D41A82}" type="pres">
      <dgm:prSet presAssocID="{4ACEE78D-474D-485C-A5A1-CDCE7972E298}" presName="quad1" presStyleLbl="node1" presStyleIdx="0" presStyleCnt="4" custLinFactNeighborX="405" custLinFactNeighborY="405">
        <dgm:presLayoutVars>
          <dgm:chMax val="0"/>
          <dgm:chPref val="0"/>
          <dgm:bulletEnabled val="1"/>
        </dgm:presLayoutVars>
      </dgm:prSet>
      <dgm:spPr/>
    </dgm:pt>
    <dgm:pt modelId="{DDD603B4-0E9F-48C8-9466-5E981E79F54C}" type="pres">
      <dgm:prSet presAssocID="{4ACEE78D-474D-485C-A5A1-CDCE7972E29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18D6B3-7D2F-4D8C-89C6-713295DA5B45}" type="pres">
      <dgm:prSet presAssocID="{4ACEE78D-474D-485C-A5A1-CDCE7972E29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5B53062-3C5F-491D-99CA-E7D870814235}" type="pres">
      <dgm:prSet presAssocID="{4ACEE78D-474D-485C-A5A1-CDCE7972E29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115065D-044C-457F-932D-44742FE082A2}" type="presOf" srcId="{79EBB2C0-6F7A-4D39-ACB1-D9558E98F4FC}" destId="{35B53062-3C5F-491D-99CA-E7D870814235}" srcOrd="0" destOrd="0" presId="urn:microsoft.com/office/officeart/2005/8/layout/matrix3"/>
    <dgm:cxn modelId="{F8C26344-AA12-4BC1-BC43-0EDBA372CB24}" srcId="{4ACEE78D-474D-485C-A5A1-CDCE7972E298}" destId="{9231ED71-455B-4943-A687-5A6B161D0C57}" srcOrd="2" destOrd="0" parTransId="{C675BF67-1445-4D9F-B83F-91E950AB1CAE}" sibTransId="{BE1A77FD-A577-4302-9F19-33EB10BB09CB}"/>
    <dgm:cxn modelId="{6991DF4E-8C80-4870-A77C-A5D30E66E496}" srcId="{4ACEE78D-474D-485C-A5A1-CDCE7972E298}" destId="{54FBFD87-D104-401B-B2BA-CD547040E7CE}" srcOrd="1" destOrd="0" parTransId="{59C28DCB-F26C-4677-A45A-002F4F0BEA17}" sibTransId="{9A403047-6188-4931-92BB-33007E0BAF74}"/>
    <dgm:cxn modelId="{E7BD0B82-2BE9-4519-A727-ACF0A8CAF3D3}" srcId="{4ACEE78D-474D-485C-A5A1-CDCE7972E298}" destId="{79EBB2C0-6F7A-4D39-ACB1-D9558E98F4FC}" srcOrd="3" destOrd="0" parTransId="{E3356BE4-33C5-4DC3-9E75-1697E340F1CD}" sibTransId="{58BC5E39-E8B5-4B3D-B09F-0A6CF35B8180}"/>
    <dgm:cxn modelId="{15307290-64BA-4EB0-91C4-AD3EF0C06D73}" type="presOf" srcId="{54FBFD87-D104-401B-B2BA-CD547040E7CE}" destId="{DDD603B4-0E9F-48C8-9466-5E981E79F54C}" srcOrd="0" destOrd="0" presId="urn:microsoft.com/office/officeart/2005/8/layout/matrix3"/>
    <dgm:cxn modelId="{5759F995-5FE7-48BC-9789-12E46DC0EA72}" type="presOf" srcId="{9231ED71-455B-4943-A687-5A6B161D0C57}" destId="{A518D6B3-7D2F-4D8C-89C6-713295DA5B45}" srcOrd="0" destOrd="0" presId="urn:microsoft.com/office/officeart/2005/8/layout/matrix3"/>
    <dgm:cxn modelId="{795D999A-4A87-4B53-B495-DAAE634651A5}" type="presOf" srcId="{4ACEE78D-474D-485C-A5A1-CDCE7972E298}" destId="{6B47B5B2-8BF3-4D95-A52B-2976861030CE}" srcOrd="0" destOrd="0" presId="urn:microsoft.com/office/officeart/2005/8/layout/matrix3"/>
    <dgm:cxn modelId="{660762A3-3C9B-42B9-8C40-6400384C5F5F}" srcId="{4ACEE78D-474D-485C-A5A1-CDCE7972E298}" destId="{B66CAF7B-9598-43A8-8C6A-E192E7C7EFDB}" srcOrd="0" destOrd="0" parTransId="{5A4EF1AE-5459-4B16-A93D-B4701E8A025F}" sibTransId="{7B54B44E-FFAC-4FA6-B0F9-F3941DC5B8E5}"/>
    <dgm:cxn modelId="{A0D5E2B0-6A43-49A1-A233-EBC236563B24}" type="presOf" srcId="{B66CAF7B-9598-43A8-8C6A-E192E7C7EFDB}" destId="{AB6E451A-A486-4148-80A1-1B11C0D41A82}" srcOrd="0" destOrd="0" presId="urn:microsoft.com/office/officeart/2005/8/layout/matrix3"/>
    <dgm:cxn modelId="{4B4A3665-FBA7-42DE-B6C1-8340DA3DD11F}" type="presParOf" srcId="{6B47B5B2-8BF3-4D95-A52B-2976861030CE}" destId="{A6BD2753-619D-401B-8217-85A687BBF0C3}" srcOrd="0" destOrd="0" presId="urn:microsoft.com/office/officeart/2005/8/layout/matrix3"/>
    <dgm:cxn modelId="{74CDB8E4-5AFA-4B17-84BC-473AF1B32974}" type="presParOf" srcId="{6B47B5B2-8BF3-4D95-A52B-2976861030CE}" destId="{AB6E451A-A486-4148-80A1-1B11C0D41A82}" srcOrd="1" destOrd="0" presId="urn:microsoft.com/office/officeart/2005/8/layout/matrix3"/>
    <dgm:cxn modelId="{A3466F6F-9522-434D-941A-4C36AA953AF9}" type="presParOf" srcId="{6B47B5B2-8BF3-4D95-A52B-2976861030CE}" destId="{DDD603B4-0E9F-48C8-9466-5E981E79F54C}" srcOrd="2" destOrd="0" presId="urn:microsoft.com/office/officeart/2005/8/layout/matrix3"/>
    <dgm:cxn modelId="{B667378A-D81A-46DA-BBA1-F3FE223D7A35}" type="presParOf" srcId="{6B47B5B2-8BF3-4D95-A52B-2976861030CE}" destId="{A518D6B3-7D2F-4D8C-89C6-713295DA5B45}" srcOrd="3" destOrd="0" presId="urn:microsoft.com/office/officeart/2005/8/layout/matrix3"/>
    <dgm:cxn modelId="{59BC4383-A37E-4B92-803D-70C8FA293C90}" type="presParOf" srcId="{6B47B5B2-8BF3-4D95-A52B-2976861030CE}" destId="{35B53062-3C5F-491D-99CA-E7D8708142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93BCD-8A19-4739-96DC-C57DB211D2BA}">
      <dsp:nvSpPr>
        <dsp:cNvPr id="0" name=""/>
        <dsp:cNvSpPr/>
      </dsp:nvSpPr>
      <dsp:spPr>
        <a:xfrm>
          <a:off x="4781714" y="255727"/>
          <a:ext cx="2120676" cy="1272406"/>
        </a:xfrm>
        <a:prstGeom prst="roundRect">
          <a:avLst>
            <a:gd name="adj" fmla="val 1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Basic matplotlib</a:t>
          </a:r>
          <a:endParaRPr lang="en-US" sz="2500" kern="1200" dirty="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>
        <a:off x="4818981" y="292994"/>
        <a:ext cx="2046142" cy="1197872"/>
      </dsp:txXfrm>
    </dsp:sp>
    <dsp:sp modelId="{5685A14A-FA10-4B71-99C7-A36B427293DC}">
      <dsp:nvSpPr>
        <dsp:cNvPr id="0" name=""/>
        <dsp:cNvSpPr/>
      </dsp:nvSpPr>
      <dsp:spPr>
        <a:xfrm rot="5400000">
          <a:off x="5622635" y="1691586"/>
          <a:ext cx="438836" cy="525927"/>
        </a:xfrm>
        <a:prstGeom prst="rightArrow">
          <a:avLst>
            <a:gd name="adj1" fmla="val 60000"/>
            <a:gd name="adj2" fmla="val 5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>
        <a:off x="5688461" y="1730946"/>
        <a:ext cx="307185" cy="315557"/>
      </dsp:txXfrm>
    </dsp:sp>
    <dsp:sp modelId="{4D720403-69DF-4844-9D3D-68C4AA10B0C5}">
      <dsp:nvSpPr>
        <dsp:cNvPr id="0" name=""/>
        <dsp:cNvSpPr/>
      </dsp:nvSpPr>
      <dsp:spPr>
        <a:xfrm>
          <a:off x="4781714" y="2356126"/>
          <a:ext cx="2120676" cy="1272406"/>
        </a:xfrm>
        <a:prstGeom prst="roundRect">
          <a:avLst>
            <a:gd name="adj" fmla="val 10000"/>
          </a:avLst>
        </a:prstGeom>
        <a:solidFill>
          <a:srgbClr val="D40AA8">
            <a:hueOff val="-9140930"/>
            <a:satOff val="-26630"/>
            <a:lumOff val="588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Area Plots, Histograms, and Bar Plots</a:t>
          </a:r>
          <a:endParaRPr lang="en-US" sz="2500" kern="1200" dirty="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>
        <a:off x="4818981" y="2393393"/>
        <a:ext cx="2046142" cy="1197872"/>
      </dsp:txXfrm>
    </dsp:sp>
    <dsp:sp modelId="{B613E0E2-6337-41B6-A517-9C29B7FAFAB6}">
      <dsp:nvSpPr>
        <dsp:cNvPr id="0" name=""/>
        <dsp:cNvSpPr/>
      </dsp:nvSpPr>
      <dsp:spPr>
        <a:xfrm rot="5509344">
          <a:off x="5623919" y="3789469"/>
          <a:ext cx="436246" cy="525927"/>
        </a:xfrm>
        <a:prstGeom prst="rightArrow">
          <a:avLst>
            <a:gd name="adj1" fmla="val 60000"/>
            <a:gd name="adj2" fmla="val 50000"/>
          </a:avLst>
        </a:prstGeom>
        <a:solidFill>
          <a:srgbClr val="D40AA8">
            <a:hueOff val="-18281860"/>
            <a:satOff val="-53259"/>
            <a:lumOff val="11762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 rot="10800000">
        <a:off x="5691437" y="3829250"/>
        <a:ext cx="305372" cy="315557"/>
      </dsp:txXfrm>
    </dsp:sp>
    <dsp:sp modelId="{AC030D96-B565-4FC5-A011-987661E45B09}">
      <dsp:nvSpPr>
        <dsp:cNvPr id="0" name=""/>
        <dsp:cNvSpPr/>
      </dsp:nvSpPr>
      <dsp:spPr>
        <a:xfrm>
          <a:off x="4781693" y="4451639"/>
          <a:ext cx="2120676" cy="1272406"/>
        </a:xfrm>
        <a:prstGeom prst="roundRect">
          <a:avLst>
            <a:gd name="adj" fmla="val 10000"/>
          </a:avLst>
        </a:prstGeom>
        <a:solidFill>
          <a:srgbClr val="D40AA8">
            <a:hueOff val="-18281860"/>
            <a:satOff val="-53259"/>
            <a:lumOff val="1176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Pie Charts, Box Plots</a:t>
          </a:r>
          <a:endParaRPr lang="en-US" sz="2500" kern="1200" dirty="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>
        <a:off x="4818960" y="4488906"/>
        <a:ext cx="2046142" cy="1197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42DA1-41B7-454D-95D6-ADFE0DEEE178}">
      <dsp:nvSpPr>
        <dsp:cNvPr id="0" name=""/>
        <dsp:cNvSpPr/>
      </dsp:nvSpPr>
      <dsp:spPr>
        <a:xfrm>
          <a:off x="5957344" y="114781"/>
          <a:ext cx="1551089" cy="1192400"/>
        </a:xfrm>
        <a:prstGeom prst="roundRect">
          <a:avLst>
            <a:gd name="adj" fmla="val 1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Install Dependencies</a:t>
          </a:r>
        </a:p>
      </dsp:txBody>
      <dsp:txXfrm>
        <a:off x="5992268" y="149705"/>
        <a:ext cx="1481241" cy="1122552"/>
      </dsp:txXfrm>
    </dsp:sp>
    <dsp:sp modelId="{3D25A3DA-214C-474C-9CBE-6833EB56AA17}">
      <dsp:nvSpPr>
        <dsp:cNvPr id="0" name=""/>
        <dsp:cNvSpPr/>
      </dsp:nvSpPr>
      <dsp:spPr>
        <a:xfrm rot="5266956">
          <a:off x="6611120" y="1419015"/>
          <a:ext cx="313263" cy="384670"/>
        </a:xfrm>
        <a:prstGeom prst="rightArrow">
          <a:avLst>
            <a:gd name="adj1" fmla="val 60000"/>
            <a:gd name="adj2" fmla="val 5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>
        <a:off x="6656291" y="1448995"/>
        <a:ext cx="219284" cy="230802"/>
      </dsp:txXfrm>
    </dsp:sp>
    <dsp:sp modelId="{AD67D9D6-B3C6-424A-A3D6-82AC54B046B8}">
      <dsp:nvSpPr>
        <dsp:cNvPr id="0" name=""/>
        <dsp:cNvSpPr/>
      </dsp:nvSpPr>
      <dsp:spPr>
        <a:xfrm>
          <a:off x="6026383" y="1897801"/>
          <a:ext cx="1551089" cy="1192400"/>
        </a:xfrm>
        <a:prstGeom prst="roundRect">
          <a:avLst>
            <a:gd name="adj" fmla="val 1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Load Dataset</a:t>
          </a:r>
        </a:p>
      </dsp:txBody>
      <dsp:txXfrm>
        <a:off x="6061307" y="1932725"/>
        <a:ext cx="1481241" cy="1122552"/>
      </dsp:txXfrm>
    </dsp:sp>
    <dsp:sp modelId="{1D4A71C4-3A9F-4F0E-8830-984727819C73}">
      <dsp:nvSpPr>
        <dsp:cNvPr id="0" name=""/>
        <dsp:cNvSpPr/>
      </dsp:nvSpPr>
      <dsp:spPr>
        <a:xfrm rot="5427278">
          <a:off x="6690945" y="3101215"/>
          <a:ext cx="209277" cy="384670"/>
        </a:xfrm>
        <a:prstGeom prst="rightArrow">
          <a:avLst>
            <a:gd name="adj1" fmla="val 60000"/>
            <a:gd name="adj2" fmla="val 5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 rot="10800000">
        <a:off x="6722586" y="3146758"/>
        <a:ext cx="146494" cy="230802"/>
      </dsp:txXfrm>
    </dsp:sp>
    <dsp:sp modelId="{EE46F799-6CE2-4B49-9C7E-088CBE1D0E21}">
      <dsp:nvSpPr>
        <dsp:cNvPr id="0" name=""/>
        <dsp:cNvSpPr/>
      </dsp:nvSpPr>
      <dsp:spPr>
        <a:xfrm>
          <a:off x="6013788" y="3485053"/>
          <a:ext cx="1551089" cy="1192400"/>
        </a:xfrm>
        <a:prstGeom prst="roundRect">
          <a:avLst>
            <a:gd name="adj" fmla="val 10000"/>
          </a:avLst>
        </a:prstGeom>
        <a:solidFill>
          <a:srgbClr val="B86E62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Data slicing</a:t>
          </a:r>
        </a:p>
      </dsp:txBody>
      <dsp:txXfrm>
        <a:off x="6048712" y="3519977"/>
        <a:ext cx="1481241" cy="1122552"/>
      </dsp:txXfrm>
    </dsp:sp>
    <dsp:sp modelId="{1273037B-80C1-4F99-BB9E-B92E0E0CBD86}">
      <dsp:nvSpPr>
        <dsp:cNvPr id="0" name=""/>
        <dsp:cNvSpPr/>
      </dsp:nvSpPr>
      <dsp:spPr>
        <a:xfrm rot="5363980">
          <a:off x="6691556" y="4691470"/>
          <a:ext cx="212373" cy="384670"/>
        </a:xfrm>
        <a:prstGeom prst="rightArrow">
          <a:avLst>
            <a:gd name="adj1" fmla="val 60000"/>
            <a:gd name="adj2" fmla="val 50000"/>
          </a:avLst>
        </a:prstGeom>
        <a:solidFill>
          <a:srgbClr val="B86E6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>
        <a:off x="6723078" y="4736550"/>
        <a:ext cx="148661" cy="230802"/>
      </dsp:txXfrm>
    </dsp:sp>
    <dsp:sp modelId="{73F37CC9-92C0-44AC-BE6D-8DF316CE7DD9}">
      <dsp:nvSpPr>
        <dsp:cNvPr id="0" name=""/>
        <dsp:cNvSpPr/>
      </dsp:nvSpPr>
      <dsp:spPr>
        <a:xfrm>
          <a:off x="6030481" y="5078136"/>
          <a:ext cx="1551089" cy="1192400"/>
        </a:xfrm>
        <a:prstGeom prst="roundRect">
          <a:avLst>
            <a:gd name="adj" fmla="val 10000"/>
          </a:avLst>
        </a:prstGeom>
        <a:solidFill>
          <a:srgbClr val="A3A3C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Data visualization using matplotlib</a:t>
          </a:r>
        </a:p>
      </dsp:txBody>
      <dsp:txXfrm>
        <a:off x="6065405" y="5113060"/>
        <a:ext cx="1481241" cy="1122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42DA1-41B7-454D-95D6-ADFE0DEEE178}">
      <dsp:nvSpPr>
        <dsp:cNvPr id="0" name=""/>
        <dsp:cNvSpPr/>
      </dsp:nvSpPr>
      <dsp:spPr>
        <a:xfrm>
          <a:off x="5770225" y="589342"/>
          <a:ext cx="2120676" cy="1272406"/>
        </a:xfrm>
        <a:prstGeom prst="roundRect">
          <a:avLst>
            <a:gd name="adj" fmla="val 1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Load Dataset</a:t>
          </a:r>
        </a:p>
      </dsp:txBody>
      <dsp:txXfrm>
        <a:off x="5807492" y="626609"/>
        <a:ext cx="2046142" cy="1197872"/>
      </dsp:txXfrm>
    </dsp:sp>
    <dsp:sp modelId="{3D25A3DA-214C-474C-9CBE-6833EB56AA17}">
      <dsp:nvSpPr>
        <dsp:cNvPr id="0" name=""/>
        <dsp:cNvSpPr/>
      </dsp:nvSpPr>
      <dsp:spPr>
        <a:xfrm rot="5391698">
          <a:off x="6607204" y="2037906"/>
          <a:ext cx="451913" cy="525927"/>
        </a:xfrm>
        <a:prstGeom prst="rightArrow">
          <a:avLst>
            <a:gd name="adj1" fmla="val 60000"/>
            <a:gd name="adj2" fmla="val 5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>
        <a:off x="6674827" y="2075304"/>
        <a:ext cx="316339" cy="315557"/>
      </dsp:txXfrm>
    </dsp:sp>
    <dsp:sp modelId="{EE46F799-6CE2-4B49-9C7E-088CBE1D0E21}">
      <dsp:nvSpPr>
        <dsp:cNvPr id="0" name=""/>
        <dsp:cNvSpPr/>
      </dsp:nvSpPr>
      <dsp:spPr>
        <a:xfrm>
          <a:off x="5775357" y="2714413"/>
          <a:ext cx="2120676" cy="1272406"/>
        </a:xfrm>
        <a:prstGeom prst="roundRect">
          <a:avLst>
            <a:gd name="adj" fmla="val 1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Data Sorting</a:t>
          </a:r>
        </a:p>
      </dsp:txBody>
      <dsp:txXfrm>
        <a:off x="5812624" y="2751680"/>
        <a:ext cx="2046142" cy="1197872"/>
      </dsp:txXfrm>
    </dsp:sp>
    <dsp:sp modelId="{1273037B-80C1-4F99-BB9E-B92E0E0CBD86}">
      <dsp:nvSpPr>
        <dsp:cNvPr id="0" name=""/>
        <dsp:cNvSpPr/>
      </dsp:nvSpPr>
      <dsp:spPr>
        <a:xfrm rot="5399281">
          <a:off x="6608677" y="4165481"/>
          <a:ext cx="454488" cy="525927"/>
        </a:xfrm>
        <a:prstGeom prst="rightArrow">
          <a:avLst>
            <a:gd name="adj1" fmla="val 60000"/>
            <a:gd name="adj2" fmla="val 5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>
        <a:off x="6676836" y="4202493"/>
        <a:ext cx="318142" cy="315557"/>
      </dsp:txXfrm>
    </dsp:sp>
    <dsp:sp modelId="{73F37CC9-92C0-44AC-BE6D-8DF316CE7DD9}">
      <dsp:nvSpPr>
        <dsp:cNvPr id="0" name=""/>
        <dsp:cNvSpPr/>
      </dsp:nvSpPr>
      <dsp:spPr>
        <a:xfrm>
          <a:off x="5775803" y="4844344"/>
          <a:ext cx="2120676" cy="1272406"/>
        </a:xfrm>
        <a:prstGeom prst="roundRect">
          <a:avLst>
            <a:gd name="adj" fmla="val 10000"/>
          </a:avLst>
        </a:prstGeom>
        <a:solidFill>
          <a:srgbClr val="B86E62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Data visualization of Area Plot</a:t>
          </a:r>
        </a:p>
      </dsp:txBody>
      <dsp:txXfrm>
        <a:off x="5813070" y="4881611"/>
        <a:ext cx="2046142" cy="1197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42DA1-41B7-454D-95D6-ADFE0DEEE178}">
      <dsp:nvSpPr>
        <dsp:cNvPr id="0" name=""/>
        <dsp:cNvSpPr/>
      </dsp:nvSpPr>
      <dsp:spPr>
        <a:xfrm>
          <a:off x="4523545" y="118374"/>
          <a:ext cx="3129968" cy="1718025"/>
        </a:xfrm>
        <a:prstGeom prst="roundRect">
          <a:avLst>
            <a:gd name="adj" fmla="val 1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Histogram</a:t>
          </a:r>
        </a:p>
      </dsp:txBody>
      <dsp:txXfrm>
        <a:off x="4573864" y="168693"/>
        <a:ext cx="3029330" cy="1617387"/>
      </dsp:txXfrm>
    </dsp:sp>
    <dsp:sp modelId="{3D25A3DA-214C-474C-9CBE-6833EB56AA17}">
      <dsp:nvSpPr>
        <dsp:cNvPr id="0" name=""/>
        <dsp:cNvSpPr/>
      </dsp:nvSpPr>
      <dsp:spPr>
        <a:xfrm rot="5342103">
          <a:off x="5522126" y="2530168"/>
          <a:ext cx="1201052" cy="946255"/>
        </a:xfrm>
        <a:prstGeom prst="rightArrow">
          <a:avLst>
            <a:gd name="adj1" fmla="val 60000"/>
            <a:gd name="adj2" fmla="val 50000"/>
          </a:avLst>
        </a:prstGeom>
        <a:solidFill>
          <a:srgbClr val="12B1BF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>
        <a:off x="5661674" y="2577501"/>
        <a:ext cx="917176" cy="567753"/>
      </dsp:txXfrm>
    </dsp:sp>
    <dsp:sp modelId="{EE46F799-6CE2-4B49-9C7E-088CBE1D0E21}">
      <dsp:nvSpPr>
        <dsp:cNvPr id="0" name=""/>
        <dsp:cNvSpPr/>
      </dsp:nvSpPr>
      <dsp:spPr>
        <a:xfrm>
          <a:off x="4659417" y="4102216"/>
          <a:ext cx="2994096" cy="1817199"/>
        </a:xfrm>
        <a:prstGeom prst="roundRect">
          <a:avLst>
            <a:gd name="adj" fmla="val 10000"/>
          </a:avLst>
        </a:prstGeom>
        <a:solidFill>
          <a:srgbClr val="D40AA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Pie Charts</a:t>
          </a:r>
        </a:p>
      </dsp:txBody>
      <dsp:txXfrm>
        <a:off x="4712641" y="4155440"/>
        <a:ext cx="2887648" cy="17107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D2753-619D-401B-8217-85A687BBF0C3}">
      <dsp:nvSpPr>
        <dsp:cNvPr id="0" name=""/>
        <dsp:cNvSpPr/>
      </dsp:nvSpPr>
      <dsp:spPr>
        <a:xfrm>
          <a:off x="1151877" y="0"/>
          <a:ext cx="5206753" cy="5206753"/>
        </a:xfrm>
        <a:prstGeom prst="diamond">
          <a:avLst/>
        </a:prstGeom>
        <a:solidFill>
          <a:srgbClr val="12B1BF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E451A-A486-4148-80A1-1B11C0D41A82}">
      <dsp:nvSpPr>
        <dsp:cNvPr id="0" name=""/>
        <dsp:cNvSpPr/>
      </dsp:nvSpPr>
      <dsp:spPr>
        <a:xfrm>
          <a:off x="1654743" y="502865"/>
          <a:ext cx="2030633" cy="2030633"/>
        </a:xfrm>
        <a:prstGeom prst="roundRect">
          <a:avLst/>
        </a:prstGeom>
        <a:solidFill>
          <a:srgbClr val="12B1BF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Correlation</a:t>
          </a:r>
        </a:p>
      </dsp:txBody>
      <dsp:txXfrm>
        <a:off x="1753870" y="601992"/>
        <a:ext cx="1832379" cy="1832379"/>
      </dsp:txXfrm>
    </dsp:sp>
    <dsp:sp modelId="{DDD603B4-0E9F-48C8-9466-5E981E79F54C}">
      <dsp:nvSpPr>
        <dsp:cNvPr id="0" name=""/>
        <dsp:cNvSpPr/>
      </dsp:nvSpPr>
      <dsp:spPr>
        <a:xfrm>
          <a:off x="3833355" y="494641"/>
          <a:ext cx="2030633" cy="2030633"/>
        </a:xfrm>
        <a:prstGeom prst="roundRect">
          <a:avLst/>
        </a:prstGeom>
        <a:solidFill>
          <a:srgbClr val="D40AA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MAE</a:t>
          </a:r>
        </a:p>
      </dsp:txBody>
      <dsp:txXfrm>
        <a:off x="3932482" y="593768"/>
        <a:ext cx="1832379" cy="1832379"/>
      </dsp:txXfrm>
    </dsp:sp>
    <dsp:sp modelId="{A518D6B3-7D2F-4D8C-89C6-713295DA5B45}">
      <dsp:nvSpPr>
        <dsp:cNvPr id="0" name=""/>
        <dsp:cNvSpPr/>
      </dsp:nvSpPr>
      <dsp:spPr>
        <a:xfrm>
          <a:off x="1646519" y="2681477"/>
          <a:ext cx="2030633" cy="2030633"/>
        </a:xfrm>
        <a:prstGeom prst="roundRect">
          <a:avLst/>
        </a:prstGeom>
        <a:solidFill>
          <a:srgbClr val="B86E62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RMSE</a:t>
          </a:r>
          <a:endParaRPr lang="en-US" sz="2600" kern="1200" dirty="0">
            <a:solidFill>
              <a:sysClr val="windowText" lastClr="000000"/>
            </a:solidFill>
            <a:latin typeface="Gill Sans MT"/>
            <a:ea typeface="+mn-ea"/>
            <a:cs typeface="+mn-cs"/>
          </a:endParaRPr>
        </a:p>
      </dsp:txBody>
      <dsp:txXfrm>
        <a:off x="1745646" y="2780604"/>
        <a:ext cx="1832379" cy="1832379"/>
      </dsp:txXfrm>
    </dsp:sp>
    <dsp:sp modelId="{35B53062-3C5F-491D-99CA-E7D870814235}">
      <dsp:nvSpPr>
        <dsp:cNvPr id="0" name=""/>
        <dsp:cNvSpPr/>
      </dsp:nvSpPr>
      <dsp:spPr>
        <a:xfrm>
          <a:off x="3833355" y="2681477"/>
          <a:ext cx="2030633" cy="2030633"/>
        </a:xfrm>
        <a:prstGeom prst="roundRect">
          <a:avLst/>
        </a:prstGeom>
        <a:solidFill>
          <a:srgbClr val="A3A3C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Text" lastClr="000000"/>
              </a:solidFill>
              <a:latin typeface="Gill Sans MT"/>
              <a:ea typeface="+mn-ea"/>
              <a:cs typeface="+mn-cs"/>
            </a:rPr>
            <a:t>MAPE</a:t>
          </a:r>
        </a:p>
      </dsp:txBody>
      <dsp:txXfrm>
        <a:off x="3932482" y="2780604"/>
        <a:ext cx="1832379" cy="1832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Murtaza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8/15/2022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8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7.png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 Practical Approach to </a:t>
            </a:r>
            <a:r>
              <a:rPr kumimoji="0" lang="en-US" sz="6600" b="1" i="0" u="none" strike="noStrike" kern="0" cap="none" spc="0" normalizeH="0" baseline="0" noProof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Timeseries Forecasting </a:t>
            </a: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using Python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4"/>
            <a:ext cx="6876916" cy="49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Basic Data Manipulation in Time Series</a:t>
            </a: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C5EA102-8FEF-A886-F5F5-B2FF6E854185}"/>
              </a:ext>
            </a:extLst>
          </p:cNvPr>
          <p:cNvSpPr txBox="1"/>
          <p:nvPr/>
        </p:nvSpPr>
        <p:spPr>
          <a:xfrm>
            <a:off x="227670" y="3740629"/>
            <a:ext cx="6876916" cy="49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How to Install Packages?</a:t>
            </a: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1FEE4601-6D19-6221-314D-D4DEB31C161A}"/>
              </a:ext>
            </a:extLst>
          </p:cNvPr>
          <p:cNvSpPr txBox="1"/>
          <p:nvPr/>
        </p:nvSpPr>
        <p:spPr>
          <a:xfrm>
            <a:off x="227670" y="4073391"/>
            <a:ext cx="6876916" cy="40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Basic Plotting and Data Visualization in Python</a:t>
            </a:r>
          </a:p>
        </p:txBody>
      </p:sp>
      <p:sp>
        <p:nvSpPr>
          <p:cNvPr id="7" name="Google Shape;40;p1">
            <a:extLst>
              <a:ext uri="{FF2B5EF4-FFF2-40B4-BE49-F238E27FC236}">
                <a16:creationId xmlns:a16="http://schemas.microsoft.com/office/drawing/2014/main" id="{A337CBC8-277F-D870-D88B-A8BDB75F9362}"/>
              </a:ext>
            </a:extLst>
          </p:cNvPr>
          <p:cNvSpPr txBox="1"/>
          <p:nvPr/>
        </p:nvSpPr>
        <p:spPr>
          <a:xfrm>
            <a:off x="227670" y="4426973"/>
            <a:ext cx="6876916" cy="46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Dataset Manipulation and Slicing</a:t>
            </a:r>
          </a:p>
        </p:txBody>
      </p:sp>
      <p:sp>
        <p:nvSpPr>
          <p:cNvPr id="8" name="Google Shape;40;p1">
            <a:extLst>
              <a:ext uri="{FF2B5EF4-FFF2-40B4-BE49-F238E27FC236}">
                <a16:creationId xmlns:a16="http://schemas.microsoft.com/office/drawing/2014/main" id="{A7606072-EC93-4B95-15AE-1EDCE5EF0490}"/>
              </a:ext>
            </a:extLst>
          </p:cNvPr>
          <p:cNvSpPr txBox="1"/>
          <p:nvPr/>
        </p:nvSpPr>
        <p:spPr>
          <a:xfrm>
            <a:off x="227670" y="4781110"/>
            <a:ext cx="6876916" cy="49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Time Series Parameters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068E4-B72E-FB23-A772-5E992365E58A}"/>
              </a:ext>
            </a:extLst>
          </p:cNvPr>
          <p:cNvSpPr txBox="1"/>
          <p:nvPr/>
        </p:nvSpPr>
        <p:spPr>
          <a:xfrm>
            <a:off x="609600" y="1216780"/>
            <a:ext cx="807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useful in data analysis and modeling to better understand the relationships between variables.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statistical relationship between two variables is referred to as their correlation.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75CA4-2C9B-EC9B-A0F5-3597220057F7}"/>
              </a:ext>
            </a:extLst>
          </p:cNvPr>
          <p:cNvSpPr txBox="1"/>
          <p:nvPr/>
        </p:nvSpPr>
        <p:spPr>
          <a:xfrm>
            <a:off x="775311" y="6206950"/>
            <a:ext cx="807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matplotlib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DDC8E0-B98C-E6FD-ED4A-11A572E7D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36944" r="31250" b="23554"/>
          <a:stretch/>
        </p:blipFill>
        <p:spPr>
          <a:xfrm>
            <a:off x="775311" y="3072517"/>
            <a:ext cx="6477000" cy="27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3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r>
              <a:rPr lang="en-US" dirty="0"/>
              <a:t>Mean Absolute Error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1FBAF-8D38-31F4-C515-96906EBDBD90}"/>
              </a:ext>
            </a:extLst>
          </p:cNvPr>
          <p:cNvSpPr txBox="1"/>
          <p:nvPr/>
        </p:nvSpPr>
        <p:spPr>
          <a:xfrm>
            <a:off x="988382" y="1399032"/>
            <a:ext cx="8072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calculates the average difference between the calculated values and actual values.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scale-dependent accuracy as it calculates error in observations taken on the same scale.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as evaluation metrics for regression models in machine learning.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7B3C9-2DEE-CC38-F39A-E90D814A4A0C}"/>
              </a:ext>
            </a:extLst>
          </p:cNvPr>
          <p:cNvSpPr txBox="1"/>
          <p:nvPr/>
        </p:nvSpPr>
        <p:spPr>
          <a:xfrm>
            <a:off x="1154094" y="5948725"/>
            <a:ext cx="807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0B51BD-DC1F-768E-9B70-F7664F4FF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6" t="45278" r="27656" b="35446"/>
          <a:stretch/>
        </p:blipFill>
        <p:spPr>
          <a:xfrm>
            <a:off x="1154094" y="4195913"/>
            <a:ext cx="6515101" cy="13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1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r>
              <a:rPr lang="en-US" dirty="0"/>
              <a:t>Root Mean Square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F07CD-EA31-48A6-A3F0-1CAFE75B47DE}"/>
              </a:ext>
            </a:extLst>
          </p:cNvPr>
          <p:cNvSpPr txBox="1"/>
          <p:nvPr/>
        </p:nvSpPr>
        <p:spPr>
          <a:xfrm>
            <a:off x="858176" y="1190147"/>
            <a:ext cx="807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Error, which is the square root of value obtained from Mean Square Error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RMSE, we can easily plot a difference between the estimated and actual values of a parameter of the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3680E-8DCA-374B-943D-2830D32E88B3}"/>
              </a:ext>
            </a:extLst>
          </p:cNvPr>
          <p:cNvSpPr txBox="1"/>
          <p:nvPr/>
        </p:nvSpPr>
        <p:spPr>
          <a:xfrm>
            <a:off x="1023888" y="5739840"/>
            <a:ext cx="807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1A049-B8B8-5608-5C7B-9E08DD5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6" t="74094" r="28671" b="5149"/>
          <a:stretch/>
        </p:blipFill>
        <p:spPr>
          <a:xfrm>
            <a:off x="1065317" y="3843163"/>
            <a:ext cx="6791325" cy="14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3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r>
              <a:rPr lang="en-US" dirty="0"/>
              <a:t>Mean Absolute Percentage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38C08-6AB3-A7A1-B3E5-4E96C2F46D8A}"/>
              </a:ext>
            </a:extLst>
          </p:cNvPr>
          <p:cNvSpPr txBox="1"/>
          <p:nvPr/>
        </p:nvSpPr>
        <p:spPr>
          <a:xfrm>
            <a:off x="756913" y="1399032"/>
            <a:ext cx="8072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statistical measure to define the accuracy of a machine learning algorithm on a particular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considered as a loss function to define the error termed by the model evaluation.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estimate the accuracy in terms of the differences in the actual v/s estimated values.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F306B-C882-D682-E83E-431FAD395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t="53869" r="39464" b="35506"/>
          <a:stretch/>
        </p:blipFill>
        <p:spPr>
          <a:xfrm>
            <a:off x="859971" y="4306444"/>
            <a:ext cx="5453744" cy="728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A83DA4-A84F-EEE2-6E30-9FAB0A95D104}"/>
              </a:ext>
            </a:extLst>
          </p:cNvPr>
          <p:cNvSpPr txBox="1"/>
          <p:nvPr/>
        </p:nvSpPr>
        <p:spPr>
          <a:xfrm>
            <a:off x="839769" y="5854815"/>
            <a:ext cx="807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3210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Overview?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6381"/>
            <a:ext cx="10972800" cy="1104383"/>
          </a:xfrm>
        </p:spPr>
        <p:txBody>
          <a:bodyPr>
            <a:normAutofit/>
          </a:bodyPr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 and scikit-learn are basic important libraries of python.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48C5E-3AE7-A871-3562-B073BCD25E2E}"/>
              </a:ext>
            </a:extLst>
          </p:cNvPr>
          <p:cNvSpPr txBox="1">
            <a:spLocks/>
          </p:cNvSpPr>
          <p:nvPr/>
        </p:nvSpPr>
        <p:spPr>
          <a:xfrm>
            <a:off x="609600" y="2286000"/>
            <a:ext cx="10972800" cy="69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Pandas is used to develop and modify data frames.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252AA4-45A5-18C8-A991-A7573ADFF3F6}"/>
              </a:ext>
            </a:extLst>
          </p:cNvPr>
          <p:cNvSpPr txBox="1">
            <a:spLocks/>
          </p:cNvSpPr>
          <p:nvPr/>
        </p:nvSpPr>
        <p:spPr>
          <a:xfrm>
            <a:off x="609600" y="2900218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 err="1"/>
              <a:t>Numpy</a:t>
            </a:r>
            <a:r>
              <a:rPr lang="en-US" kern="0" dirty="0"/>
              <a:t> is one of the most commonly used packages for scientific computing in Python.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DDDD57-469D-DD84-F80A-FFD39515C852}"/>
              </a:ext>
            </a:extLst>
          </p:cNvPr>
          <p:cNvSpPr txBox="1">
            <a:spLocks/>
          </p:cNvSpPr>
          <p:nvPr/>
        </p:nvSpPr>
        <p:spPr>
          <a:xfrm>
            <a:off x="609600" y="3874656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Matplotlib is a cross-platform, data visualization and graphical plotting library for Python.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78C65-18A1-3283-671A-1879DD8E7074}"/>
              </a:ext>
            </a:extLst>
          </p:cNvPr>
          <p:cNvSpPr txBox="1">
            <a:spLocks/>
          </p:cNvSpPr>
          <p:nvPr/>
        </p:nvSpPr>
        <p:spPr>
          <a:xfrm>
            <a:off x="609600" y="4769948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Scikit-learn (</a:t>
            </a:r>
            <a:r>
              <a:rPr lang="en-US" kern="0" dirty="0" err="1"/>
              <a:t>Sklearn</a:t>
            </a:r>
            <a:r>
              <a:rPr lang="en-US" kern="0" dirty="0"/>
              <a:t>) is the most useful and robust library for machine learning in Python.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Installation?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4853"/>
            <a:ext cx="10972800" cy="1108433"/>
          </a:xfrm>
        </p:spPr>
        <p:txBody>
          <a:bodyPr>
            <a:normAutofit lnSpcReduction="10000"/>
          </a:bodyPr>
          <a:lstStyle/>
          <a:p>
            <a:pPr marL="50800" indent="0">
              <a:buNone/>
            </a:pPr>
            <a:r>
              <a:rPr lang="en-US" b="1" dirty="0"/>
              <a:t>Recommended Tool: </a:t>
            </a:r>
          </a:p>
          <a:p>
            <a:r>
              <a:rPr lang="en-US" dirty="0"/>
              <a:t>Anaconda Distribution  of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CE169D-AC35-AFA1-5B90-51AC56CA599B}"/>
              </a:ext>
            </a:extLst>
          </p:cNvPr>
          <p:cNvSpPr txBox="1">
            <a:spLocks/>
          </p:cNvSpPr>
          <p:nvPr/>
        </p:nvSpPr>
        <p:spPr>
          <a:xfrm>
            <a:off x="609600" y="2433286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Font typeface="Noto Sans Symbols"/>
              <a:buNone/>
            </a:pPr>
            <a:r>
              <a:rPr lang="en-US" b="1" kern="0" dirty="0"/>
              <a:t>Steps: </a:t>
            </a:r>
          </a:p>
          <a:p>
            <a:r>
              <a:rPr lang="en-US" kern="0" dirty="0"/>
              <a:t>Visit Anaconda.com/downloads</a:t>
            </a:r>
          </a:p>
          <a:p>
            <a:r>
              <a:rPr lang="en-US" kern="0" dirty="0"/>
              <a:t>Select Windows</a:t>
            </a:r>
          </a:p>
          <a:p>
            <a:r>
              <a:rPr lang="en-US" kern="0" dirty="0"/>
              <a:t>Download the .exe installer</a:t>
            </a:r>
          </a:p>
          <a:p>
            <a:r>
              <a:rPr lang="en-US" kern="0" dirty="0"/>
              <a:t>Open and run the .exe. Installer</a:t>
            </a:r>
          </a:p>
          <a:p>
            <a:r>
              <a:rPr lang="en-US" kern="0" dirty="0"/>
              <a:t>Open the Anaconda Prompt and you are good to go</a:t>
            </a:r>
          </a:p>
          <a:p>
            <a:r>
              <a:rPr lang="en-US" kern="0" dirty="0"/>
              <a:t>After Installation, create new environment on Anaconda</a:t>
            </a:r>
          </a:p>
          <a:p>
            <a:r>
              <a:rPr lang="en-US" kern="0" dirty="0"/>
              <a:t>pip install </a:t>
            </a:r>
            <a:r>
              <a:rPr lang="en-US" kern="0" dirty="0" err="1"/>
              <a:t>Jupyter</a:t>
            </a:r>
            <a:r>
              <a:rPr lang="en-US" kern="0" dirty="0"/>
              <a:t> notebook</a:t>
            </a:r>
          </a:p>
          <a:p>
            <a:r>
              <a:rPr lang="en-US" kern="0" dirty="0"/>
              <a:t>Install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8234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 and Data Visualization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8506"/>
            <a:ext cx="10972800" cy="3512282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There are mainly three core frameworks for data visualization in Python.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1. Basic matplotlib</a:t>
            </a:r>
          </a:p>
          <a:p>
            <a:pPr marL="50800" indent="0">
              <a:buNone/>
            </a:pPr>
            <a:r>
              <a:rPr lang="en-US" dirty="0"/>
              <a:t>2. Area Plots, Histograms, and Bar Plots</a:t>
            </a:r>
          </a:p>
          <a:p>
            <a:pPr marL="50800" indent="0">
              <a:buNone/>
            </a:pPr>
            <a:r>
              <a:rPr lang="en-US" dirty="0"/>
              <a:t>3. Pie Charts, Box Plots, Scatter Plots, and Bubble Plots</a:t>
            </a:r>
          </a:p>
        </p:txBody>
      </p:sp>
    </p:spTree>
    <p:extLst>
      <p:ext uri="{BB962C8B-B14F-4D97-AF65-F5344CB8AC3E}">
        <p14:creationId xmlns:p14="http://schemas.microsoft.com/office/powerpoint/2010/main" val="15519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15" y="658404"/>
            <a:ext cx="4459550" cy="1399032"/>
          </a:xfrm>
        </p:spPr>
        <p:txBody>
          <a:bodyPr>
            <a:normAutofit/>
          </a:bodyPr>
          <a:lstStyle/>
          <a:p>
            <a:r>
              <a:rPr lang="en-US" dirty="0"/>
              <a:t>Overview of Data Visualization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8377872-25BA-40AE-09B8-2BB1B3DEC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214527"/>
              </p:ext>
            </p:extLst>
          </p:nvPr>
        </p:nvGraphicFramePr>
        <p:xfrm>
          <a:off x="4660776" y="271380"/>
          <a:ext cx="8072763" cy="592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2F5AA8F-2778-FF4B-8B54-A5D99FA123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44" t="30278" r="24219" b="12500"/>
          <a:stretch/>
        </p:blipFill>
        <p:spPr>
          <a:xfrm>
            <a:off x="5384753" y="504509"/>
            <a:ext cx="2592083" cy="1491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975BA0-ED21-501B-D7A3-82006AF3E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597" y="2208863"/>
            <a:ext cx="530398" cy="438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0848F6-122F-30FC-2FF5-B9402A5068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079" t="27221" r="15312" b="15695"/>
          <a:stretch/>
        </p:blipFill>
        <p:spPr>
          <a:xfrm>
            <a:off x="5293821" y="2739706"/>
            <a:ext cx="2773945" cy="1378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815BAA-0C80-0E7C-6DB6-65EAE6C8C3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7644" y="4306441"/>
            <a:ext cx="530398" cy="438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8DEE61-78BE-A3C9-EB55-514A9600C3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844" t="27916" r="38594" b="27639"/>
          <a:stretch/>
        </p:blipFill>
        <p:spPr>
          <a:xfrm>
            <a:off x="5466645" y="4861956"/>
            <a:ext cx="2492396" cy="14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6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04" y="110803"/>
            <a:ext cx="4459550" cy="1399032"/>
          </a:xfrm>
        </p:spPr>
        <p:txBody>
          <a:bodyPr>
            <a:normAutofit/>
          </a:bodyPr>
          <a:lstStyle/>
          <a:p>
            <a:r>
              <a:rPr lang="en-US" dirty="0"/>
              <a:t>Matplotlib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0A9E5-7A79-F918-B066-8A953A335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8" t="35587" r="58281" b="55834"/>
          <a:stretch/>
        </p:blipFill>
        <p:spPr>
          <a:xfrm>
            <a:off x="5060101" y="239072"/>
            <a:ext cx="2990850" cy="588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373B0F-2FD9-9C4C-3702-F12DEC507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37" y="953389"/>
            <a:ext cx="390178" cy="231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F7CFE-9FED-63E5-125C-544D3076D8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65" t="47361" r="15000" b="19861"/>
          <a:stretch/>
        </p:blipFill>
        <p:spPr>
          <a:xfrm>
            <a:off x="3936151" y="1281757"/>
            <a:ext cx="5238750" cy="1480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5DA70-43A8-5881-71D5-B1E4D5802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437" y="2869616"/>
            <a:ext cx="390178" cy="29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4AEC-6EAC-A3A0-4AA0-E0F92D1294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1" t="50435" r="14843" b="19444"/>
          <a:stretch/>
        </p:blipFill>
        <p:spPr>
          <a:xfrm>
            <a:off x="3823250" y="3233848"/>
            <a:ext cx="5464551" cy="1420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795854-7CFF-02C3-66E6-A3C87CC41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436" y="4801736"/>
            <a:ext cx="390178" cy="231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8CCDE4-E03D-EB5E-6627-895D96124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242" y="5126242"/>
            <a:ext cx="2591025" cy="1493649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B6844F8-5FA3-4410-C839-11A250D67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450100"/>
              </p:ext>
            </p:extLst>
          </p:nvPr>
        </p:nvGraphicFramePr>
        <p:xfrm>
          <a:off x="4119237" y="-1"/>
          <a:ext cx="8072763" cy="661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4098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4" y="730862"/>
            <a:ext cx="4459550" cy="139903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Plots, Histograms, and Bar Plots</a:t>
            </a:r>
            <a:endParaRPr lang="en-US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DC7E155-09FE-1E73-2E86-6C32086000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151999"/>
              </p:ext>
            </p:extLst>
          </p:nvPr>
        </p:nvGraphicFramePr>
        <p:xfrm>
          <a:off x="3932806" y="-79900"/>
          <a:ext cx="8072763" cy="661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76567B55-A3E4-D24D-FEC5-450602E1C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738" y="1621409"/>
            <a:ext cx="390178" cy="4227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5933F5-2B9C-D579-DB58-35E5E04CE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8738" y="3707726"/>
            <a:ext cx="390178" cy="3983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465DC4-64A8-D2A9-6673-A2E621378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5944" y="4228844"/>
            <a:ext cx="4102844" cy="2037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254726-F920-5F4A-C1A7-C9065F8A90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609" t="47778" r="15156" b="34468"/>
          <a:stretch/>
        </p:blipFill>
        <p:spPr>
          <a:xfrm>
            <a:off x="4144420" y="730862"/>
            <a:ext cx="5418814" cy="8295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040FA6-FDBC-2555-EE69-E1120F533C7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922" t="45278" r="37657" b="34757"/>
          <a:stretch/>
        </p:blipFill>
        <p:spPr>
          <a:xfrm>
            <a:off x="4267789" y="2209768"/>
            <a:ext cx="5172075" cy="13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9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43" y="908416"/>
            <a:ext cx="4459550" cy="139903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and Pie Charts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24D7A2-7F65-6081-56E8-114B55832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435561"/>
              </p:ext>
            </p:extLst>
          </p:nvPr>
        </p:nvGraphicFramePr>
        <p:xfrm>
          <a:off x="4262092" y="354706"/>
          <a:ext cx="7653514" cy="629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54D36D9-589C-9B65-EA04-8E318A1E6F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172" t="37639" r="39844" b="17778"/>
          <a:stretch/>
        </p:blipFill>
        <p:spPr>
          <a:xfrm>
            <a:off x="3961727" y="261287"/>
            <a:ext cx="4752976" cy="3057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889CD-E15A-7449-F8E0-F75F141841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146" t="27916" r="39212" b="25000"/>
          <a:stretch/>
        </p:blipFill>
        <p:spPr>
          <a:xfrm>
            <a:off x="4633568" y="3701188"/>
            <a:ext cx="4252586" cy="2704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FE52F3-F13C-0A2C-19E0-50E98588D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4007" y="3412232"/>
            <a:ext cx="455324" cy="5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6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r>
              <a:rPr lang="en-US" dirty="0"/>
              <a:t>Overview of Time Series Parameters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879005-FDE7-EC17-C539-4992459A2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8064"/>
              </p:ext>
            </p:extLst>
          </p:nvPr>
        </p:nvGraphicFramePr>
        <p:xfrm>
          <a:off x="2148397" y="1399032"/>
          <a:ext cx="7510508" cy="5206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0922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471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Gill Sans MT</vt:lpstr>
      <vt:lpstr>Noto Sans Symbols</vt:lpstr>
      <vt:lpstr>Times New Roman</vt:lpstr>
      <vt:lpstr>Thème Office</vt:lpstr>
      <vt:lpstr>PowerPoint Presentation</vt:lpstr>
      <vt:lpstr>Section Overview? </vt:lpstr>
      <vt:lpstr>Packages Installation? </vt:lpstr>
      <vt:lpstr>Basic Plotting and Data Visualization in Python</vt:lpstr>
      <vt:lpstr>Overview of Data Visualization</vt:lpstr>
      <vt:lpstr>Matplotlib</vt:lpstr>
      <vt:lpstr>Area Plots, Histograms, and Bar Plots</vt:lpstr>
      <vt:lpstr>Histogram and Pie Charts</vt:lpstr>
      <vt:lpstr>Overview of Time Series Parameters</vt:lpstr>
      <vt:lpstr>Correlation</vt:lpstr>
      <vt:lpstr>Mean Absolute Error </vt:lpstr>
      <vt:lpstr>Root Mean Square Error</vt:lpstr>
      <vt:lpstr>Mean Absolute Percentage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14</cp:revision>
  <dcterms:created xsi:type="dcterms:W3CDTF">2022-06-22T08:29:07Z</dcterms:created>
  <dcterms:modified xsi:type="dcterms:W3CDTF">2022-08-15T08:20:41Z</dcterms:modified>
</cp:coreProperties>
</file>