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9T07:06:17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9814 9978 316 0,'0'0'23'0,"0"0"21"16,0 0 8-16,0 0 168 15,0 0-33-15,0 0-93 16,-9 0-43-16,9 0 4 16,0 0 0-16,0 2-13 15,0-2-19-15,0 0-4 16,0 2-18-16,-2 2-1 15,2 3-4-15,0 1 4 16,0 9 0-16,0 3 9 16,0 4-9-16,0 7 1 0,7 4 12 15,2 8-13-15,-1 4 8 16,3 9-7-16,3 2 20 16,-1 5 0-16,3 1-3 15,-1-4 1-15,6 0 6 16,-3-6-8-16,1-5 1 15,0-7 9-15,-4-9 1 16,-4-3-12-16,-2-7 3 16,0-7 4-16,-5-3 0 15,1-6-1-15,0-3 7 16,-1-4-9-16,-2 0 25 16,0 0 59-16,3 0 30 0,3-4 23 15,6-18-47-15,5-6-72 16,8-11-25-16,0-2-12 15,2-6 5-15,5-3-6 16,1-1 1-16,10-8-2 16,7-7 2-16,5-6-2 15,10-11 2-15,4-2-1 16,5-4 1-16,0 5 0 16,-1 8 0-16,-5 8 1 15,-11 10-1-15,-5 8 17 16,-9 7-3-16,-9 9-5 15,-9 7 9-15,-10 6-1 16,-5 7 3-16,-6 6-1 0,-4 3-6 16,-2 4 2-16,0 0-16 15,0 1 0-15,0 0 0 16,0 0-3-16,0 0-19 16,0 0-17-16,0 0-20 15,0 0-16-15,0 0-22 16,0 0-102-16,0 5-74 15,0 25-7-15,0-2-21 16,0-3-673-16</inkml:trace>
  <inkml:trace contextRef="#ctx0" brushRef="#br0" timeOffset="4024.7">7566 15552 603 0,'0'0'212'0,"0"0"-46"15,0 0-55-15,0 0-27 16,0 0-33-16,0 0-21 15,0 0-4-15,-7-9 3 16,5 6 11-16,-3 3 7 16,-1-2 14-16,-5-2 0 15,-3-6-26-15,-5 2 3 16,-4-1-15-16,-1 0 9 16,-3-3-14-16,-2 3-12 15,-3 5 3-15,1-7-9 16,-4 7-1-16,-3 4 1 15,1-4 0-15,-6 4 1 0,-4 0-1 16,0 0-2-16,-1 0 1 16,-2 8 1-16,3 3-2 15,1-4-1-15,-2 3 3 16,2 2 0-16,1 2 1 16,-1 4 3-16,2 0-4 15,1 4 0-15,1 1 0 16,-1 1-6-16,-1 6 5 15,-2-4 0-15,2 6-11 16,-2 0 11-16,-3 2-12 16,1 2-2-16,2 1 6 15,4-6 3-15,4 3 5 16,2 2 1-16,7 1-1 0,2-1-7 16,3 4 7-16,2 0-15 15,-1 0 7-15,3 4 2 16,-2 1-2-16,2 4 8 15,2 0 1-15,3-7-1 16,4 2 0-16,1-10-6 16,8 2 7-16,2-4-7 15,0-1 6-15,0 0-1 16,16 1-8-16,6-1 9 16,5-8 0-16,2 4 0 15,4-6 1-15,3 2 2 16,0-1-2-16,2 0 1 15,-3 0 2-15,1-2-2 0,-1 0 1 16,-2-2-1 0,2 1 5-16,0-6-5 0,3 1 6 15,2-2-6-15,5 1 0 16,5-4 5-16,4 1-6 16,6-2 1-16,0-2 12 15,5-2 1-15,4 1-1 16,1-2-2-16,1-3-11 15,2 4 9-15,1-4-9 16,-1 0 0-16,3 0 1 16,-3 0-1-16,1-4 0 15,0-8 2-15,-3-2-1 16,2-5 6-16,1 2 0 16,-3-5-7-16,-2 4 2 15,-7 0-2-15,-4-1 1 0,-4 4-1 16,-5 5 0-16,-4-4 0 15,-1 0 0-15,-1-2 1 16,-1 2-1-16,-2-4 1 16,0 0-1-16,-2-1 10 15,-3 1-8-15,-4-4 14 16,-1 5-16-16,-6-2 7 16,-3 1 0-16,-4 0-6 15,-3 2 12-15,-1-1 9 16,1-2-6-16,-4-4 6 15,-1-4-4-15,0 1-4 16,-4-4 1-16,-3 2 11 0,-2-5-5 16,0 3 4-16,0-2-8 15,-7 2-6-15,-4-2-1 16,-4 0 2-16,-3 1 2 16,-3-4 1-16,-3 1 5 15,0-2 4-15,-5 3-15 16,0 2 6-16,0 0-3 15,0 4 7-15,4 0-7 16,0 5 3-16,4-4-3 16,-4 3-5-16,0 2-6 15,-2 1 6-15,1 3-5 16,-6-2 7-16,-3 2-9 16,-5 4 0-16,-7-5 1 0,-4-1-2 15,-9 2 1 1,-7-1 0-16,-7 0-1 0,-5-3 0 15,-6 4 0-15,-5-2-32 16,8 4-74-16,4-20-86 16,22 4-50-16,25-6-412 0</inkml:trace>
  <inkml:trace contextRef="#ctx0" brushRef="#br0" timeOffset="4844.7">7814 14518 418 0,'0'0'245'16,"0"0"-70"-16,0 0-72 15,0 0 51-15,0 0-99 0,0 0 15 16,0 0-37-16,-36-34-24 16,36 34-9-16,0 0 1 15,0 0-1-15,0 0-1 16,-3 0 0-16,3 0-11 16,-2 0-5-16,2 0-61 15,-4 5-42-15,1 9 8 16,-1 3-130-16,2-3-90 0</inkml:trace>
  <inkml:trace contextRef="#ctx0" brushRef="#br0" timeOffset="7016.31">7488 14502 329 0,'0'0'206'0,"0"0"-24"15,0 0-97-15,0 0-1 16,0 0-18-16,0 0 53 16,0 0-31-16,-40-30 34 15,40 26-14-15,0 4-41 16,0 0-23-16,-2 0-23 16,2 0-13-16,0 0-8 0,-2 0-11 15,2 0 3-15,0 0-2 16,0 0 1-16,0 0-4 15,0 0 5-15,0 4 7 16,0 8 0-16,4 0 1 16,5 4-1-16,-1-2 1 15,2 1 1-15,-1 0-1 16,-3-1 0-16,4-4 0 16,-4 1 1-16,1 0-1 15,-1 1 1-15,-2-4-1 16,4 3 0-16,-2-4 0 15,1 3 0-15,1-2 0 16,2 2 1-16,-1 1-1 0,1 0 7 16,-1-5-1-16,1 0-5 15,-4 0 0-15,1-2 0 16,-3 0 2-16,0 2-2 16,4 2 0-16,0-2 7 15,1 1-8-15,1 2 2 16,-2-4-1-16,1 0 1 15,-3 4-1-15,4-6 5 16,-1 3-5-16,-3 3-1 16,0-5 1-16,4 1 0 15,-1 4 0-15,1-4 0 16,4 1 6-16,-1 5-1 0,3-7-5 16,-3 4 8-16,3-2-9 15,0 2 1-15,0 2 1 16,-1-4-2-16,1 2 1 15,-3 0 0-15,1 2-1 16,-4-2 0-16,1-2 1 16,1-1 0-16,-1 1-1 15,0 1 0-15,3-1 1 16,-2 4-1-16,2-4 1 16,1 1 1-16,2 1-2 15,-2-2 1-15,3 3-1 16,-1 1 2-16,1-2-1 15,0 4 0-15,2 2-1 0,3-4 1 16,-1 2 5 0,0 2-6-16,0-4-1 0,-1 2 1 15,0-2 1-15,0 2-1 16,-1 2 0-16,-1-4 0 16,0 2 0-16,-1-1 0 15,-3 0 0-15,1-1-1 16,-1 3 1-16,-2-6 0 15,1 4 0-15,-1-3 0 16,1 2 0-16,-3-5 1 16,-1 2-1-16,2 2 1 15,-1-3-1-15,1 3 0 16,-1 1 0-16,-1-2 0 16,2 2 0-16,1 2 0 15,1-2-1-15,-1 2 2 0,-2-6-1 16,3 5 0-16,-4-5 0 15,1 7-1-15,-1-7 1 16,1 2 1-16,-3 5-1 16,4-5 0-16,-1 5-1 15,3 1 2-15,-1-3-2 16,3 0 1-16,-1 3 0 16,1-2 0-16,1 2 1 15,-1 0-2-15,-1 0 2 16,-1 1-2-16,1-4 1 15,-4 2 0-15,3 1 0 16,-1-4 1-16,-1-2-1 0,1-3-1 16,1 4 1-16,1-5 1 15,3 1-1-15,-3 4 6 16,3-5-6-16,0-1 0 16,-2 3 0-16,1 3 0 15,1-5 0-15,5 2 0 16,-2 2 0-16,2-4 1 15,2 2 0-15,-1 1 0 16,-2 2-1-16,0-1 0 16,1 2 0-16,-6-4 0 15,4 2 1-15,-5-1-1 16,1-2 0-16,-1 1 0 16,1 2 1-16,2-4-1 15,-2 2 0-15,1 3 0 16,2-2 0-16,0 3 0 0,0-4-1 15,-2 2 1-15,2 0 0 16,-2 3-1-16,4 0 0 16,0-1 1-16,5 2 0 15,4-1 0-15,0-3 1 16,1 5-1-16,-3-9 2 16,-2 4-1-16,-3-2 0 15,-4 3 0-15,-2-7 0 16,0 5-1-16,-3-7 0 15,1 4 0-15,2 0 1 16,-2-4 0-16,-1 2 2 16,-1 1-2-16,-4-2 1 15,-3-1-2-15,-1 4 1 0,0-4-1 16,-4 4-1-16,0-4 1 16,2 0 0-16,1 0 0 15,-1 4 0-15,2-4 0 16,2 0 0-16,1 5 0 15,-1-1 0-15,1 2 0 16,3-3 0-16,-4 2 0 16,3-1 0-16,-1 1 0 15,-2 0-1-15,1-1 1 16,0-3-1-16,0 3 1 16,0 0 0-16,-1 1 0 15,2-1 0-15,-1-1 0 0,-1 0 0 16,0 0 1-16,0 2-1 15,1-1-1-15,0-4 1 16,2 4 0-16,0 0 1 16,5-2 4-16,-1 2 10 15,-1 0 7-15,-3 0-14 16,0-4-6-16,-5 4 4 16,0-4-6-16,-4 0 0 15,-2 0 1-15,2 0-1 16,-2 0 1-16,0 0 9 15,0 0-9-15,0 0 6 16,0 0-7-16,0 0-28 16,-10 0-72-16,-3 0-167 0</inkml:trace>
  <inkml:trace contextRef="#ctx0" brushRef="#br0" timeOffset="10366.36">13648 13080 316 0,'0'0'161'15,"0"0"-35"-15,0 0-17 16,0 0 21-16,0 0-40 0,0 0 33 16,0 0-10-16,0 0 0 15,-19-91 5-15,19 86-25 16,-3 3-24-16,3 0-17 15,0 2-10-15,0 0-18 16,0 0-13-16,-2 0-5 16,2 0-6-16,0 0-5 15,-2 0-7-15,2 10-4 16,-3 10 9-16,3 10-2 16,-2 8 9-16,0 8 0 15,-2 4 9-15,2 3 1 16,0-2-9-16,2-2-1 0,0-1 8 15,0-7-8-15,0-2 2 16,0-7-1-16,0-5 0 16,0-6 0-16,0-1 7 15,0-4 1-15,0-1 0 16,0-4-8-16,0 0 0 16,0-4 6-16,0-3-5 15,0 3 0-15,0-4 8 16,0 1-4-16,-3 0 1 15,3 0-6-15,-2 2 0 16,0 0 0-16,0 0 0 16,-1 3-1-16,1-1 1 15,2 0-1-15,-3-2 2 0,3 0-2 16,0 0 1 0,-2-5 0-16,2 1-1 0,0 1 0 15,-4-2-6-15,0 6-61 16,-7 3-55-16,-12-4-67 15,1-2-131-15,1-4-570 0</inkml:trace>
  <inkml:trace contextRef="#ctx0" brushRef="#br0" timeOffset="11092.53">13203 13481 512 0,'0'0'218'0,"0"0"-16"15,0 0-65-15,0 0-20 16,0 0-33-16,0 0-33 16,0 0-23-16,0-4 1 15,0 4-3-15,0 0 4 16,0 0 7-16,0 0-21 0,0 0-16 16,0 2-1-16,11 12 0 15,9 4 1-15,2 2 1 16,5 1 9-16,2-2 2 15,0 1 7-15,0-2 14 16,0-1-1-16,-2-3-6 16,0-2-1-16,-8-2-6 15,-3 0-10-15,-5-5-8 16,-4 0 1-16,-4-3 5 16,-1-2-7-16,-2 2 1 15,0-2 17-15,0 0 6 16,0 0 4-16,0 0 0 15,0 0-14-15,0 0-6 0,0 0-7 16,0 0 1 0,0 0 5-16,0 0-7 0,0 0 0 15,0 0 0-15,4 0 0 16,0 1 0-16,3 2 0 16,-3 1 1-16,2-2-1 15,-2-1 0-15,-4 1 0 16,2-2-1-16,-2 3 1 15,0-3-7-15,0 1-4 16,0-1 4-16,0 2 7 16,2 1 0-16,0-2-1 15,3 4 0-15,-3-1 0 16,0 4-35-16,-2-7-36 16,0 6-18-16,0-1-21 15,0 1-22-15,0 2-58 0,-7 1-38 16,-1-10-316-16</inkml:trace>
  <inkml:trace contextRef="#ctx0" brushRef="#br0" timeOffset="12187.7">13775 13316 544 0,'0'0'216'0,"0"0"-93"16,0 0-73-16,0 0-16 15,0 0-7-15,0 0-2 16,0 0 6-16,0-9-2 16,0 4 25-16,0 4-1 15,0-3 34-15,0 0-20 16,0-2-13-16,0 2-11 16,-2-1-4-16,2 2-4 0,-2-1-1 15,2 2 5-15,0-1 12 16,0 2 0-16,0 1-9 15,0 0-5-15,0 0-17 16,0-3-14-16,0 3-3 16,0 0-3-16,0 0 0 15,0 0-1-15,0 0-15 16,0-1 6-16,0-3 3 16,0-2 6-16,9-5 0 15,7 1 0-15,4-4-6 16,0 2 1-16,2 1-15 15,-4 1 1-15,-5 1 8 16,-4 3 11-16,-5 4 1 0,-2 0 1 16,-2 2 8-1,0 0 6-15,0 0 2 0,0 0 1 16,0 0-12-16,0 0-6 16,0 0-1-16,0 0 1 15,0 0-2-15,0 0-6 16,0 0 8-16,0 0-8 15,0 0-5-15,0 0-1 16,0 0 1-16,0 0 1 16,0 4 0-16,-4 11 1 15,-5 2 11-15,-1 5 1 16,-4 4-1-16,1 3 1 16,-3 1-1-16,-2 2 7 15,2 0-6-15,1 0-1 16,-3-2 6-16,3 1 4 0,-1-4-8 15,3-3-2-15,-1-4 2 16,1-2-1-16,-1-2 9 16,-1 1-9-16,-1-3 0 15,1 0 8-15,-6 1 1 16,2 2-8-16,-1-1 9 16,1-2-9-16,2 0-1 15,5-2 0-15,4-2 0 16,1-2 1-16,3-2-2 15,2-5 1-15,2 4-1 16,-2-3 0-16,2-2 1 16,-3 2 0-16,3-2-1 0,0 0 1 15,0 0 1-15,0 0 8 16,0 0 3-16,0 0 18 16,0 0 13-16,0 0-3 15,0 0 1-15,0 0-4 16,0 0-19-16,0 0-8 15,0 0-10-15,0 0-1 16,0 0 0-16,0 0-1 16,0 0-16-16,0 0-18 15,0 0 6-15,0 0-11 16,0 0-43-16,0 4-120 16,5 2-308-16,6-5-418 0</inkml:trace>
  <inkml:trace contextRef="#ctx0" brushRef="#br0" timeOffset="15807.74">7872 15226 317 0,'0'0'175'0,"0"0"-63"0,0 0-15 16,0 0-28-16,0 0-37 15,0 0-23-15,0 0 4 16,-2 0 1-16,2 0 9 16,0 0 26-16,0 0-1 15,0 0-29-15,0-4-6 16,0-5-6-16,0 4 12 16,0 1 15-16,0-4 14 15,-4 3 1-15,2 1 8 16,0 3 17-16,2 1-6 15,-2 0-26-15,2 0-19 0,0 0-13 16,-2 0-9-16,2 0-1 16,0 0-6-16,-2 0-1 15,-3 0-9-15,-3 0-10 16,-6 18 10-16,-6 0 15 16,0 6 1-16,0 2 0 15,4-5 0-15,2-4 0 16,8-3 1-16,4-12-1 15,2 1 1-15,0-3 9 16,0 0 9-16,0 0 19 16,0 0 13-16,0 0 5 15,0 0 2-15,0-13-7 0,2-5-42 16,4-4-3-16,6-8-6 16,1 2-3-16,-2-3 3 15,1 7 5-15,-4 2-4 16,-1 0-2-16,-3 8 1 15,1-2 0-15,-5 6 1 16,3 0 6-16,-3 2-7 16,2-1 0-16,2 0 1 15,0-5-1-15,5 0-1 16,1 3 1-16,-2-4 4 16,-1 1-4-16,-1 5 0 15,-4 5 0-15,-2 1-1 16,0 3-8-16,0 0-21 0,0 0-8 15,0 9 6 1,-10 14 10-16,-6 11 16 0,-8 6 6 16,-3 0 2-16,-4 2-1 15,2-3-1-15,2-7 7 16,10-7-6-16,5-10-1 16,5-10 0-16,7 0 6 15,0-5-4-15,0 0 15 16,0 0 1-16,3 0 3 15,9-10 0-15,9-8-12 16,4-4-7-16,-3-3 5 16,0 4-5-16,-4 1-1 15,-3 1 6-15,-5 9-6 16,-6 0 9-16,-2 6 0 16,-2 3 5-16,0 1-15 0,0 0 1 15,0 0-1-15,0 0-9 16,0 0 3-16,0 0 6 15,0 0-12-15,0 0 3 16,0 0-2-16,0 0-2 16,0 0-3-16,0 1-3 15,0 9-2-15,-2 0-9 16,2 8-50-16,2 0-58 16,15-10-169-16</inkml:trace>
  <inkml:trace contextRef="#ctx0" brushRef="#br0" timeOffset="93178.74">6372 3050 32 0,'0'0'59'16,"0"0"-39"-16,0 0-18 16,0 0-1-16,0 0-1 15,0 0 1-15,0 26 1 16,0-16-1-16,-7 2 26 16,-2 3-26-16,-4 2 12 15,-3 3 29-15,1 0-3 16,-4 0 4-16,4 0-30 15,-1 0 6-15,3-2 1 16,3-3-2-16,0-4 6 16,6-3-2-16,-1-2-21 0,5-2 0 15,-2-4 9 1,2 2-9-16,0-2-1 0,0 0 1 16,0 0-1-16,0 0 29 15,0 0 45-15,0 0 18 16,0 0 29-16,4 0-36 15,7-12-57-15,1 0-27 16,1 1 0-16,-1 0 5 16,-4 1-5-16,1 2-1 15,-5 2 0-15,1 3-1 16,-2 2 1-16,-1 1 0 16,2 0-8-16,1 0 1 0,1 0-20 15,0 0-11-15,2 0 22 16,-4 0 9-16,3 0-9 15,-1 1 5-15,1 4 10 16,0-1 0-16,2-2 0 16,-1-2 1-16,1 0 0 15,3 0 7-15,-4 0-7 16,-1 0 1-16,-1 0 1 16,-3 0-1-16,0 0-1 15,1 0 1-15,2 0 0 16,1 0-1-16,-1 0 1 15,0 0-1-15,-4 0 1 16,-2 0-1-16,0 0-14 16,0 0-34-16,0 0 18 15,0 0 29-15,0 0 0 0,-6 0-48 16,0 8-36-16,2 0-110 0</inkml:trace>
  <inkml:trace contextRef="#ctx0" brushRef="#br0" timeOffset="93865.19">7080 4028 202 0,'0'0'224'16,"0"0"-84"-16,0 0-91 15,0 0-22-15,0 0 2 0,0 0-16 16,0 0 27-16,-8-98-14 16,8 94-26-16,-2 4-8 15,2 0-22-15,0 0-16 16,0 0-18-16,0 0-37 15,0 0 5-15,0 0-127 16,0 0 101-16,0 2 99 16,0 0 22-16,0 0-6 15,0 0 7-15,0-2 0 16,0 0 87-16,0 0 60 16,0 0-51-16,0 0-9 15,-4-6 8-15,2-1-44 0,-2 0-17 16,0-1 15-1,-1 5 13-15,3-2-20 0,0 5-16 16,0 0-20-16,2 0-6 16,-2 0-27-16,-3 5-28 15,2 9 9-15,-1 9 27 16,2 1-9-16,0 4 15 16,-1-2-13-16,3 0 5 15,0-2 1-15,-2 0-22 16,2-2 19-16,-6 6-42 15,2-6-77-15,-4-4-81 0</inkml:trace>
  <inkml:trace contextRef="#ctx0" brushRef="#br0" timeOffset="97307.44">5412 4998 97 0,'0'0'176'16,"0"0"-75"-16,0 0 50 16,0 0-47-16,0 0-65 15,0 0 7-15,0 0-10 16,0-59 50-16,0 55-24 15,0-2-35-15,0 4 15 16,0 0 22-16,0 2-12 16,0 0-9-16,0 0-18 15,0 0-12-15,0 0 1 16,0 0 2-16,0 0 0 16,0 0-7-16,0 0-9 15,0 0 0-15,0 0 0 0,0 0-13 16,0 0-1-16,0 6 8 15,6 10 6-15,7 4-1 16,-1 2 1-16,1 4 7 16,3 0 4-16,-3 0-1 15,1-2-9-15,1-2 1 16,-2 0 4-16,-1-4-5 16,1-4 0-16,-2-3 10 15,-2-4-4-15,2-1-6 16,1-2 11-16,5-1 2 15,10-3 7-15,12 0 21 16,19-14 17-16,19-15-2 0,14-9-15 16,7-4-12-16,2-2-3 15,-9 4-1-15,-12 6-7 16,-17 9-13-16,-20 11-6 16,-13 5-1-16,-8 4 1 15,-13 2 0-15,-3 3 0 16,-5 0-1-16,0 0 1 15,0 0-1-15,0 0 0 16,0 0 1-16,0 0 1 16,2 0 1-16,-2 0-1 15,0 0 9-15,0 0 3 16,0 0-4-16,0 0-6 16,0 0-3-16,0 0 9 0,0 0-8 15,0 0-1-15,0 0 1 16,0 0 1-16,0 0-1 15,0 0-1-15,0 0-2 16,0 0 2-16,0 0 0 16,0 0-16-16,0 0-17 15,0 0-40-15,0 0-36 16,4 0-104-16,-2 22 83 16,2 0-136-16</inkml:trace>
  <inkml:trace contextRef="#ctx0" brushRef="#br0" timeOffset="116031.19">7129 6007 93 0,'0'0'259'16,"0"0"-102"-16,0 0-35 16,0 0-39-16,0 0 17 15,0-8-19-15,0 8-28 16,0 0-18-16,0 0-12 15,0 0 0-15,0 0-13 16,0 0-9-16,0 0 0 0,0 0-1 16,0 0-1-1,0 0-1-15,0 0-8 0,0 0-1 16,0 0-5-16,0 0-2 16,0 7 16-16,3 7-13 15,-1 0 14-15,5 4 0 16,-3-1 0-16,2 2 0 15,1 2 1-15,-2-2 0 16,2 1 0-16,-1-2 0 16,1 0 0-16,-3-2 4 15,1-2-2-15,2-2-2 16,-3-2 0-16,-2-4 2 0,2-1-1 16,-1-4 7-1,-1-1 0-15,0 0 2 0,-2 0 3 16,2 0 21-16,3 0 35 15,4 0 12-15,14-12 0 16,10-10-45-16,9-10-20 16,7-4-8-16,4-1-7 15,-4-5 6-15,3 3-6 16,-6-1 7-16,2 4 9 16,-2 0 8-16,-3 4-2 15,-6 1-16-15,-1 7 16 16,-3 2-8-16,-6 4-8 15,-2 2 2-15,-8 6-8 16,-3 2-1-16,-5 4 6 16,-5 1 7-16,-2 2 6 0,-2 1 4 15,0 0-1-15,0 0 1 16,0 0-10-16,0 0-11 16,0 0-2-16,0 0-2 15,0 0 1-15,0 0 0 16,0 0 1-16,0 0-1 15,0 0-47-15,0 0-51 16,0 0-63-16,0 0-54 16,-6 8 43-16,-10 10-84 15,-6-6-105-15</inkml:trace>
  <inkml:trace contextRef="#ctx0" brushRef="#br0" timeOffset="122980.36">8402 7357 22 0,'0'0'144'16,"0"0"-73"-16,0 0-22 16,0 0 17-16,0 0-17 0,0 0-7 15,2-4-2-15,-2 4-5 16,0 0-9-16,0 0-17 15,0 0-9-15,0 0-17 16,0 0-32-16,2 0 5 16,0 0 31-16,0 0 13 15,1 0 1-15,-3 0 13 16,2 0 22-16,-2 0 13 16,0 0-7-16,0 0-9 15,0 0 5-15,0 0-5 16,0 0 0-16,0-2 15 15,0 2 7-15,0 0-11 0,0 0-16 16,2 0-11-16,-2 0 5 16,0 0-8-16,0 0 1 15,0 0-4-15,0 0-1 16,0 0 3-16,0 0-4 16,0-2 4-16,0 2-4 15,0 0-8-15,0 0 1 16,0 0-1-16,0 0 5 15,0 0-6-15,0 0-1 16,0 0 0-16,0 0-7 16,0 0 6-16,0 0-25 15,0 0-1-15,2 0 12 16,3 10 8-16,0 0-4 0,-1 2 6 16,0 0 6-16,3 0-2 15,-3-2 2-15,3 3 0 16,-2-5-1-16,-1 3 2 15,3-3-2-15,-5 0 2 16,2-2-1-16,0-1 2 16,-2-4-1-16,2 2 0 15,-2-2 5-15,0 1-5 16,0 0 0-16,2 0 0 16,-1 1 1-16,-1-2 0 15,-2-1-1-15,2 3-1 16,-2-3 1-16,0 0 5 15,0 0-5-15,0 0 1 16,0 0 6-16,0 0-1 16,2 0 4-16,-2 0-3 0,0 0 0 15,2 0 4-15,0 0 5 16,4 0 12-16,2 0 0 16,5-7-12-16,5-4-9 15,2-4 5-15,5-1 1 16,6-2-4-16,4-4-9 15,10-2 5-15,11-4 10 16,7-6 7-16,1-2 23 16,1-3 4-16,-7 4 0 15,-14 6-15-15,-11 8-17 16,-8 6-18-16,-9 5 1 16,-5 2 2-16,-3 4 4 0,-1 1 3 15,-2-1 5-15,-1 0 4 16,1 1 8-16,-1 0-9 15,-2 0 8-15,-2 3-4 16,0-1-9-16,0 1-12 16,0 0 1-16,0 0-1 15,0 0 0-15,0 0 0 16,0 0-1-16,0 0 0 16,0 0-1-16,0 0-31 15,0 0-60-15,0 5-153 16,2 22 88-16,1-1-36 15,-3-6-104-15</inkml:trace>
  <inkml:trace contextRef="#ctx0" brushRef="#br0" timeOffset="153714.75">6960 9938 55 0,'0'0'218'0,"0"0"-126"16,0 0-18-16,11-19-27 0,-9 16-9 16,0-4-6-16,1 4 24 15,-1-2-10-15,1 3-36 16,-3-3-8-16,0 5-2 15,2-2-35-15,-2 2-44 16,0 0 19-16,0 0 24 16,0 0 30-16,0 0 6 15,0 0 0-15,0 0 1 16,0 0 8-16,0 0 2 16,0 0 25-16,0 0 6 15,0 0 23-15,0 0 4 16,0 0-22-16,0 0 2 15,0 0 3-15,0 0-23 0,0-2-5 16,0-1 1-16,0 2-4 16,-2-3-11-16,-3 0 11 15,-4 0-13-15,-2-2-7 16,-3 0-1-16,-3 0 0 16,-4 0 1-16,2-1 1 15,-4 0-1-15,1 0 15 16,-1-1 14-16,4 0-1 15,-4 1-10-15,3-2 3 16,3-1 4-16,-2 1 3 16,4-1-6-16,-1-1-3 15,3 3 47-15,-1 1-45 16,3-2-14-16,-1 2-2 16,-2 2-4-16,1 2-2 15,-1-2 1-15,3-1 5 0,-3 2 5 16,-1-2 5-16,-8 0-16 15,-1 0 0-15,-4 0 0 16,-5-2 0-16,5 2 0 16,-3 0 0-16,-3 0-1 15,1 2 1-15,-3 0-1 16,-2 0 1-16,-3 2 0 16,-2 2-9-16,-4 0 8 15,-4 0 1-15,-5 0 0 16,0 0-6-16,-1 6-4 0,3 2 0 15,0-2 8 1,8-2 4-16,1 1-4 16,1-4 4-16,3 1 0 0,3 1-2 15,3-2 0-15,-3 3 0 16,3 2-1-16,-6 0-5 16,3 2-9-16,-1 2 8 15,3-1 0-15,0-1 0 16,2 1-2-16,3 1 9 15,2-2 0-15,5 2-9 16,0-2 9-16,1 0-6 16,3 2 5-16,-2 1-7 15,0 1 7-15,-5 1 1 16,0 4-16-16,2-2 4 16,-1 0 1-16,4 0-3 0,-1-1 13 15,1-2 1-15,0 3-2 16,-3-1 2-16,3 0-1 15,-1 2-12-15,2-2 3 16,-4 1-3-16,0 2 5 16,-2 2-3-16,0 0 9 15,-2 3-9-15,1 0 10 16,6-2 1-16,4-2 0 16,5 0 0-16,3 1-13 15,4-1-2-15,1 4 5 16,3 0 0-16,0 2 9 15,0 3-5-15,0 0 4 16,-1 1 2-16,1 0 0 0,2 0-6 16,0-2 0-16,0 0 3 15,0-1-10-15,0 2 12 16,0-1 0-16,9-2 1 16,0 1 2-16,0-2-1 15,0 2 1-15,2 0 3 16,-5 2-4-16,4-2-1 15,-4 4 0-15,1-1 1 16,1 1-1-16,2-4 1 16,1 4 0-16,-1-4 0 15,4 0 0-15,1-4 11 16,-1-1 5-16,-1 0-16 16,1-3 5-16,-1 1 1 15,-1-3-1-15,1 5-4 16,0-3 6-16,1 1 2 0,1-1-2 15,1 0 2-15,-1-1-3 16,-1-3 0-16,1 4 2 16,1-5-8-16,-1 2 0 15,-1-4 0-15,-1 2 6 16,1-2-7-16,1 0 1 16,1 2 1-16,1 0 6 15,2 0 2-15,0 2 0 16,2-2-9-16,-1 0 8 15,-1 0-9-15,2-2 1 16,-1 1 6-16,-3-4-7 16,4 1 6-16,-4 0 1 0,1-2-6 15,3 1 0-15,-4-1 7 16,1 0-6-16,3-3-1 16,-4 4 0-16,3-3 5 15,0-1-5-15,2 1-1 16,1 0 0-16,4 3 1 15,4-4-1-15,2 1 6 16,3 1-5-16,1-2 3 16,-1 2-4-16,-5-1 0 15,-2 0 1-15,-4 0 0 16,-1 0 0-16,-1 0-1 16,-2-1 2-16,2 2-2 15,2-1 1-15,2 0-1 0,-1-4 1 16,3 1 0-16,3-1 0 15,-1 0 0-15,2 0 1 16,-2 0-1-16,3 0 0 16,-3 0 0-16,0 0-1 15,5 0 1-15,1 0-1 16,6-4 0-16,3 1 1 16,4-4-1-16,-4 2 0 15,1 1 2-15,-7-2-2 16,-4 3 1-16,-5 0-1 15,-6 1 0-15,-3-3 1 16,0 4 0-16,-4-1-1 16,2-3 0-16,0 1 0 0,2-1 0 15,1-4 0 1,-2 2 0-16,2-4 2 0,-3-1 4 16,0 2 2-16,-2 0-6 15,2 2-1-15,-2-2 0 16,4 2 0-16,1-2-1 15,2-2 1-15,3 0 2 16,1-2-2-16,0-2-1 16,-5 2 6-16,-1 3-5 15,-6-2 9-15,1 1 15 16,1 0-18-16,-4 0 11 16,1-2-4-16,-1 2-13 15,1-3 6-15,1 2 9 16,1-1 10-16,0-3-13 0,0 4-3 15,2-3-3-15,0-2-5 16,2 2-1-16,-1-2 0 16,0-3 8-16,-3 3-8 15,-2 3 8-15,-2-2 1 16,-4 3-4-16,-3 2 18 16,0 0 14-16,-2 0-10 15,-3-2-12-15,0-3 0 16,0 0-3-16,-2-3-12 15,2-4 6-15,-2 0-6 16,0 1 1-16,2-2-1 16,-2 1 1-16,0-1-1 15,0 6 5-15,0-2-5 0,0-1-1 16,0 1 1-16,0-3 0 16,2-3 0-16,-2 1 0 15,0 0 1-15,0 0 0 16,0 0-1-16,0-2 1 15,0 0 7-15,0 2 10 16,0-2-8-16,0 1-2 16,0 4 1-16,0-1 0 15,-2-2-9-15,0 1 7 16,0 1-7-16,0 2 0 16,-2 0 9-16,1 2-9 15,-1 0 0-15,2 0 0 16,-3 1 5-16,2 0-5 0,-3-1-1 15,2 0 0-15,-3 2 0 16,1 2 0-16,-2 2 1 16,0 2-1-16,1 4 0 15,1-1 0-15,-2 3-6 16,2 0 0-16,-3 1 6 16,3-1-7-16,-2-1 7 15,2 4 0-15,1-1 0 16,3 0 8-16,0 0-7 15,2 1-1-15,-2 1 1 16,0 1 0-16,0-4 0 16,0 4-1-16,-1-1 0 15,3-1 1-15,-3 2 0 0,1-3 0 16,0 1-1 0,0 0 1-16,-3 0-1 0,3-1 0 15,0 3 0-15,-2-3 1 16,2 1-1-16,-1-1 1 15,1 1-1-15,0 0 0 16,-1-2 0-16,1 1 0 16,0-2 6-16,0-1-5 15,-3 1-1-15,1 0 1 16,2 0-1-16,-5 0 1 16,3 0-1-16,-1 0 1 15,-2 0-1-15,3 0 1 16,-3 0-1-16,1 2-9 15,1 0 8-15,0-1-5 0,1 4-3 16,2 1-3-16,2 0 12 16,0 0 1-16,0 0-1 15,0-1 0-15,0 1 0 16,0-3 0-16,0 1 2 16,-2-2-2-16,0 1 0 15,-3-2 0-15,3 1 1 16,-5-2-1-16,2 2 0 15,1 2 1-15,2-2-1 16,-2 2 0-16,1-1 0 16,3 3 1-16,0-1-1 15,0 1 7-15,-2 0-6 16,2-2-2-16,-2 2 1 0,0-3 0 16,0 2 0-1,0 1 0-15,-2-1-7 0,2 1 7 16,2 0 0-16,-2 0-6 15,2 0 5-15,0 0 0 16,-2 0-9-16,2 0 10 16,0 0 0-16,0 0 0 15,-2 0 0-15,2 0 0 16,-4 0 0-16,-3 0-1 16,-5 0 0-16,-1 0-11 15,-5 0 11-15,3 0-24 16,-3 1 12-16,3 0 12 15,1 4-6-15,-1-1 0 16,-4 0-18-16,2 2 3 16,-1 2-4-16,-5 2 11 0,2 1-11 15,-4 2-15-15,0 3 7 16,1 0-13-16,0 0-1 16,4 0-26-16,3-2-14 15,0 11-48-15,1-8-66 16,5-2-296-16</inkml:trace>
  <inkml:trace contextRef="#ctx0" brushRef="#br0" timeOffset="155713.48">6846 10613 230 0,'0'0'217'15,"0"0"-114"-15,0 0-25 0,0 0-2 16,0 0-17-1,0 0 9-15,0-1 9 0,0-4-35 16,0 1 3 0,0 2 17-16,0 1-22 0,0-2 18 15,0 3-4-15,0 0-25 16,0 0-12-16,0 0-10 16,0 0-6-16,0 0 1 15,0 0-2-15,0 0-1 16,0 0-6-16,0 0-6 15,0 0 3-15,0 0-5 16,0 4 2-16,0 10 6 16,0 7 0-16,4 5 7 15,4 2 1-15,0 0-1 0,1 3 1 16,1-4 0-16,-2 1 0 16,3-4 0-16,-2-1 1 15,0-2-1-15,-2-3 0 16,-3-4 7-16,0-1-7 15,1-5-1-15,-3-1 1 16,1 0 1-16,-1-3 0 16,-2-1-1-16,2 0 1 15,-2-2 4-15,3-1 1 16,-3 3-1-16,0-3 2 16,0 0 2-16,0 0-2 15,0 0 0-15,0 0-6 16,0 0 5-16,0 0 6 0,0 0 3 15,0 0 6-15,0 0 5 16,0 0-1-16,0 0 3 16,0 0-4-16,0 0-2 15,2 0-1-15,0 0 0 16,0 0 0-16,0 0 4 16,-2 0 2-16,2 0 5 15,5-9 14-15,7-4 1 16,10-12-25-16,8-5-16 15,3-3-6-15,1 0-1 16,-3 1 6-16,-2 4-5 16,-2 0 0-16,-2 2 0 15,0-2-1-15,0 2 1 16,-1 3 6-16,-4 4-1 16,3-2-5-16,-5 5-1 0,2 0 1 15,-2 0 7-15,-2 4 0 16,-2 5 2-16,-6-2 0 15,-4 7 5-15,-4 0 2 16,-2 2-2-16,0 0-5 16,0 0-2-16,0 0-7 15,0 0-1-15,0 0 0 16,0 0-14-16,4 0-72 16,5 0-71-16,9 8 78 15,9 10-70-15,-3 0-106 0,-6-8-323 16</inkml:trace>
  <inkml:trace contextRef="#ctx0" brushRef="#br0" timeOffset="157629.67">6423 10171 365 0,'0'0'165'16,"0"0"-63"-16,0 0-12 0,0 0-18 16,0 0-10-1,0 0-12-15,0 0-6 0,0-34-10 16,0 29-6-16,0 1 5 16,0 0 12-16,0 2 4 15,0 2-16-15,0 0-5 16,0 0-8-16,0 0-1 15,0 0-3-15,0 0-15 16,0 0-1-16,0 0 0 16,0 0-8-16,0 0 2 15,0 0-11-15,0 0-11 16,0 4 3-16,0 7 7 16,0 2-3-16,0 5 13 15,0 2 6-15,3 3 2 16,-1 0 0-16,2 1-1 0,0 0 1 15,1 1 0-15,-1-1 0 16,2 0 1-16,0-3 5 16,0 0-6-16,-1-3 2 15,-1-2-1-15,0 0 5 16,1-1-4-16,-2-3-1 16,-1-5-1-16,0 1 10 15,0-2-8-15,0-2 6 16,0-2-7-16,-2 0 11 15,3 1-11-15,-3-3 7 16,0 0-6-16,0 0 6 16,0 0-1-16,0 0 7 15,0 0 7-15,2 0 0 16,-2 0-5-16,2 0 15 0,-2 0 2 16,0 0-7-16,2 0 5 15,-2 0-2-15,0 0 7 16,0 0 2-16,2 0-2 15,-2 0 2-15,5 0-6 16,2-9-6-16,4-5-13 16,2-1-12-16,5-4 0 15,-3 1 0-15,1 2 0 16,-1-2-1-16,-1 2 0 16,-1-2 1-16,-1 4 0 15,-1-1-1-15,-3 2 2 0,2 1-1 16,1 0-1-16,-3-3 0 15,4 7 0-15,-1-5 0 16,-3 3 1-16,2 2 0 16,-1-1-1-16,-3 1 1 15,1 3 0-15,0 1-1 16,-5-1 0-16,3 4 0 16,-3-2 1-16,0 2-1 15,2-2 0-15,1-1 0 16,-1 0 1-16,0 1-1 15,1-2 0-15,2-1 1 16,-1 2 1-16,1-2 11 16,2-2 1-16,0-2-3 0,0 2-10 15,-3 0 0 1,2 2-1-16,-6 5 3 0,0-2 4 16,0 1 5-16,-2 0 11 15,2-4 14-15,3 0-8 16,-1-5-19-16,2 4-10 15,0 0 1-15,-2 0 0 16,-2 3 0-16,0 0-1 16,3 0 1-16,1-4 0 15,3 2-1-15,0-2-1 16,0 0 1-16,2 0 0 16,-2 2-1-16,-2 0-6 15,-1 0 7-15,-1 4 1 16,-5-1 0-16,2 3 0 15,-2-1 0-15,2 1-1 0,0-5 1 16,3 3 0-16,2-4-1 16,-3 1 1-16,0 1-1 15,-4 2 0-15,0 2 0 16,0 0 0-16,0 0 0 16,0 0-8-16,0 0-8 15,0 0-19-15,0 0-48 16,0 0-20-16,0 0 4 15,0 11-75-15,0 22 72 16,0-2-76-16,0-4-210 0</inkml:trace>
  <inkml:trace contextRef="#ctx0" brushRef="#br0" timeOffset="163896.62">8479 13186 2 0,'0'0'56'16,"0"0"-42"-16,0 0 7 15,0 0 46-15,0 0-13 16,0 0-38-16,0 0-14 15,-31-24 13-15,31 24 2 16,0-2 28-16,0 0 7 0,0 2-18 16,-2-2-12-1,2 0-5-15,-2 1 9 0,0-4-3 16,-3 1-4-16,3 0 19 16,-2 0 74-16,2-2-53 15,-3 3-25-15,2-2-3 16,-1 1-12-16,2 2-4 15,0 0-4-15,-1 0 2 16,1 0-11-16,0 0 25 16,0-2 9-16,-2 0-21 15,-1 0 5-15,0-2-6 16,1 2-5-16,-3-2-8 16,1 0 18-16,-1 0-10 0,0-2 4 15,-2 2-4 1,3-1 9-16,-1 0 14 0,0 0 1 15,0-2 5-15,1-3-19 16,-1 0-2-16,1-2-7 16,-2 0 5-16,2 0-4 15,-1 0 17-15,1 2-14 16,0-1-5-16,-2 3-2 16,2 1-5-16,1-1-1 15,-1 2 0-15,-1-2 0 16,0-1 5-16,-2 0-5 15,1-2 6-15,-4-1-6 16,-1-1 0-16,-1-2 9 0,-1-1 0 16,-1 3 17-1,-1-2-2-15,0 1-18 0,0 2 1 16,1-2 10-16,-1 0-12 16,-1-2 7-16,3 0 0 15,-6-3-7-15,1 2 1 16,0-1 15-16,-2-2 0 15,1 0-5-15,0-1-1 16,0 1-3-16,1-1-1 16,5 0-2-16,-3-1 5 15,3 3-1-15,-1-4-1 16,0-1-2-16,0 2 5 0,1 0-3 16,-1 0 0-1,5 2-3-15,-3 0 3 0,6 2-6 16,-1 0 4-16,1 2-10 15,-2-2 7-15,1 2-8 16,-1 0 0-16,0-1 0 16,-1 2 1-16,0 0-1 15,0 1 9-15,0 0-9 16,-1 2 0-16,1 0-1 16,0 2 0-16,0 0 1 15,0-1 0-15,-2 3 1 16,1-5-1-16,1 3 1 15,-2-1 0-15,2 0 0 0,0 1 2 16,-1-2-2 0,-1 0 0-16,-1 2 0 0,4-4 4 15,-3 1-4-15,-3-4 1 16,0-1-1-16,-2-2 6 16,1 0-6-16,-3 0 0 15,1-1-1-15,4 6 15 16,-1-2-8-16,5 5-5 15,1-1-1-15,0 0 9 16,1 3-3-16,3-1-1 16,-1 0 1-16,0 3 4 15,0 0-10-15,1 1 22 16,2 4-16-16,-1-1 8 16,0 3-3-16,3 0-12 15,2 3 0-15,0 0-1 0,0 0-9 16,0 0-37-16,0 0-17 15,0 0-25-15,-2 0-6 16,0 0-22-16,-7 24-98 16,2 2 62-16,1-4-197 0</inkml:trace>
  <inkml:trace contextRef="#ctx0" brushRef="#br0" timeOffset="164729.92">7403 11293 54 0,'0'0'213'0,"0"0"-63"16,0 0-112-16,0 0 9 0,0 0 64 15,0 0-36-15,0 0 6 16,-29-18-16-16,25 14 9 16,-1 2-32-16,3 2 23 15,0-1-7-15,-2 1-24 16,-1-3-12-16,-1 2-15 16,-2-1-6-16,0-1-1 15,-3 3 0-15,-1 0-2 16,-1 0-9-16,-3 0 6 15,-5 0 4-15,-4 10 1 16,-6 2-17-16,-3 4 16 16,-1 2-11-16,-2 0 3 15,0 0 9-15,1-1-1 0,5-3 0 16,6-4 1 0,10-5 0-16,6-1 1 0,4-2 4 15,5-2-5-15,0 0-6 16,0 3-7-16,0-1 12 15,0 4-1-15,0 2-5 16,0 2 7-16,5 0 6 16,0 4-6-16,-3-2 0 15,3 4 0-15,-1 1 0 16,-2 6 0-16,2-1 1 16,3 4 6-16,-3 2-6 15,4 6 7-15,-2 4 3 16,0 4-4-16,1 2-1 0,3 1 7 15,-4-3-5 1,0-6 2-16,-1-6 3 0,1-6 2 16,0-4-6-16,0-6 4 15,-2 0 4-15,3-4-8 16,-3 3-1-16,4-4-2 16,-2 4-4-16,3-2 5 15,1 8-6-15,2 2-1 16,10 9-18-16,-2-2-99 15,-4-15-439-15</inkml:trace>
  <inkml:trace contextRef="#ctx0" brushRef="#br0" timeOffset="197912.53">14166 9993 378 0,'0'0'170'0,"0"0"-60"16,0 0 56-16,0 0-104 0,22-69-34 15,-18 57 22-15,-1 0 2 16,-3-1-1-16,0 4-12 16,2-1-12-16,-2 4 14 15,0 0-2-15,0 1-16 16,0 4-7-16,0 1-16 15,0 0-8-15,0 0 7 16,0 0-1-16,0 0 2 16,0 0 0-16,0-3 0 15,0 2 0-15,-7-2 0 16,-4-3 0-16,-5 2 0 16,-6-4 0-16,-5 1-2 15,-6 1-22-15,-5-3 11 0,-4 6-39 16,-5-1 25-1,-3 0-2-15,4 1 0 0,2-1 3 16,5-2 14-16,6 2 12 16,2-2 1-16,2 2 0 15,0 1-2-15,-5 1 1 16,-1-1 0-16,-7 3-2 16,-5 0 1-16,-7 0-8 15,-3 0 8-15,-3 0-6 16,-3 0 6-16,3 0-25 15,2 3 25-15,2-1 0 16,7 1 0-16,3 1 0 0,6 2 0 16,1 2-5-1,1 2 6-15,5 4 1 0,0 0-1 16,-1 5 1-16,3-2-1 16,-2 4 0-16,2 1 0 15,-5 2 0-15,0 1 1 16,-2-2 0-16,-2 1 0 15,3 2 1-15,-2 1 8 16,6-4-3-16,1 4-6 16,3-6 2-16,4 3 7 15,0-1-1-15,2-2-1 16,-1 2-2-16,1-2 4 16,-1 5-1-16,2 0-3 0,-1 3-6 15,4 1 0 1,3 1 0-16,3-4 0 0,7 1 11 15,4-4-11-15,2 2 1 16,0-2 15-16,0 1-9 16,10 0-1-16,-1 1 7 15,1-2 0-15,0 2 5 16,-1-2-18-16,1 3 9 16,0-4-8-16,5 2 9 15,1-2 8-15,4 4-4 16,4-1 2-16,1 2 4 15,2-2-14-15,0 0 9 16,-1-2-8-16,3 2 7 16,2-2-13-16,0 2 12 15,0 1-12-15,0-4 8 0,1 2 5 16,-1-3-11-16,3 0-2 16,2 0 8-16,1-2 1 15,5 3-9-15,8-6 23 16,-2 3 4-16,1-4-23 15,-1 0-4-15,-6 0 5 16,-3-4-4-16,-1 1-2 16,5-2 2-16,1 0 5 15,6-2 6-15,8 0-4 16,8-2 1-16,5-3 13 16,8 0 1-16,-4 0-4 15,-1-2-6-15,-9 1-3 16,-7-2-1-16,-6-1 0 0,-2 3 2 15,-4-3 4-15,4 0-8 16,-1 0-7-16,-1 0 11 16,4 0 4-16,-4 0-6 15,0 0-3-15,-6 0-6 16,1 0 0-16,-6 0 7 16,-3 0-8-16,-3 0 8 15,-4 0-8-15,0-4 0 16,-1-1 1-16,6 1 5 15,-1-4 1-15,2 1-6 16,0-2 1-16,-1 1-1 16,-1-1 6-16,0 0 5 15,-2-3 2-15,2 0 0 0,-2 0-6 16,0-4 7-16,-2 0-5 16,0-2 3-16,-3-4 5 15,-4 0-12-15,1-6-5 16,-4-2 6-16,-1-1 3 15,-3-8-8-15,-5-2-1 16,0 1 0-16,-6-1-1 16,-2-2 0-16,0 5 0 15,0 3-1-15,0 1 0 16,0 5 1-16,0 1 0 16,0-2 0-16,-6 1 0 15,-4-1-5-15,-5 1-8 16,-3-2 13-16,-3 2 8 15,0-2-1-15,-2 3-6 0,3 1-1 16,0 4 7-16,4-1 7 16,3 2-7-16,1 0 3 15,2 2 5-15,1-2-6 16,-5-1 2-16,-1 0-9 16,-8-4 4-16,-3 0-6 15,-6-1 0-15,-5-3 0 16,-5 3-7-16,-8 3 5 15,-3-2-4-15,-12 5-11 16,-6 2-34-16,-7 3-14 16,-2 9-13-16,-32 8-45 15,23 0-116-15,16 7-257 0</inkml:trace>
  <inkml:trace contextRef="#ctx0" brushRef="#br0" timeOffset="199880.28">11864 15015 489 0,'0'0'216'15,"0"0"-67"-15,0 0-57 16,0 0-3-16,0 0-3 16,0 0 3-16,0 0-13 15,-5-30-19-15,5 30-22 16,0 0-8-16,0 0-9 15,0 0-7-15,0 0-11 16,0 0-2-16,0 0-9 16,0 0 1-16,0 4 1 0,0 6 0 15,9 3 9 1,1 4 0-16,0 1-1 0,-1-4 2 16,3 4 0-16,-6-1 0 15,3-2 0-15,0 3-1 16,-2 0 1-16,2-2 1 15,-3 3-1-15,1-8-1 16,-2 1 1-16,-1 1-1 16,1-5 1-16,-3-7-1 15,0 4 0-15,0-3 0 16,0-2 0-16,-2 0 0 16,2 0 1-16,-2 0 0 0,2 0 5 15,-2 0 4 1,5 0 5-16,4 0-2 0,6 0 0 15,10-4 6-15,4-8 1 16,5-2-4-16,-1 0-4 16,-4-4-6-16,-2 1 17 15,0 3 2-15,-5-4-9 16,4 0-14-16,3 0 4 16,2-3-6-16,3 2 1 15,0-1-1-15,-3 1 0 16,-5 2 2-16,-3 1 6 15,-3 3 6-15,-1 0 12 16,2-1-7-16,1 1-9 16,-2 0 6-16,0-3-1 15,3 4-2-15,-1-1 1 0,0-3-12 16,3 5 9-16,1-1-3 16,3-5-7-16,-2 6 6 15,0-1-6-15,-3-3 0 16,-4 3 12-16,-2 4-1 15,-5 2-12-15,-2-2 21 16,-3 4-7-16,-4 1 5 16,-4 3-1-16,0 0-2 15,0 0 10-15,0 0-8 16,0 0-8-16,0 0 6 16,0 0-8-16,0 0-8 15,0 0-1-15,0 0-5 16,0 0-4-16,0 0-2 15,0 0-51-15,-2 15-117 16,2 11 13-16,0 1-125 0,0-17-578 0</inkml:trace>
  <inkml:trace contextRef="#ctx0" brushRef="#br0" timeOffset="211097.45">9337 17808 124 0,'0'0'257'16,"0"0"-130"-16,0 0-19 16,0 0 22-16,0 0-78 15,0 0-23-15,0 0 40 16,0-46-14-16,0 38-4 15,0 2 8-15,0-2-13 16,0 8 19-16,0-4 2 16,0 4-22-16,0 0-25 15,0 0-13-15,0 0-6 16,0 0-1-16,0 0 0 16,0 0-17-16,0 0-2 15,2 8 5-15,3 2 8 0,2 9 3 16,2-2 2-16,-1 1 0 15,1 4 0-15,3 0 1 16,-4-4 0-16,3-1 0 16,-3-3 0-16,0-4 0 15,-3-3 0-15,1 2 0 16,-4-7 0-16,3-2 0 16,-2 4 0-16,-1-4 10 15,2 0 23-15,3 0 38 16,6-4 10-16,11-19-17 15,12-4-30-15,11-14-15 16,9-7-2-16,6-11-2 0,9 2-5 16,3-7-3-1,-1 2 2-15,-6 9-8 0,-13 13 5 16,-16 12-6-16,-14 10 0 16,-13 10 0-16,-7 8 0 15,-2 0-80-15,2 18-150 16,0 12 32-16,-4-6-113 0</inkml:trace>
  <inkml:trace contextRef="#ctx0" brushRef="#br0" timeOffset="213562.45">3060 11857 129 0,'0'0'266'0,"0"0"-150"15,0 0-24-15,0 0-33 16,0 0 40-16,0 0-16 15,0 0-26-15,0-63 5 16,0 60 14-16,0 1-28 16,0 2-23-16,0 0-1 15,0 0 8-15,0 0-7 16,0 0-15-16,0 0 0 16,0 0-9-16,0 0-1 15,0 0 0-15,0 0-8 16,0 0-2-16,0 4-14 15,0 14 17-15,0 5 6 0,0 7 0 16,8-1 0 0,1 3-5-16,-1-2 5 0,1 2-6 15,3-4 7-15,-4-2 0 16,-1-2 2-16,0-6-1 16,0-4 0-16,-3-8-1 15,-2-1 9-15,2-5 0 16,-1 0 6-16,-3 0 45 15,0 0 28-15,2 0-17 16,0 0-8-16,2 0-10 16,6 0-15-16,5-15-32 15,7-3 6-15,10-5-12 16,5-6 1-16,6-3 0 16,3-4 0-16,4-5 1 15,0-4-1-15,2 1 6 0,-2 3-5 16,-6 5-2-16,-7 5 2 15,-6 1-1-15,-2 3 8 16,-4 0-8-16,-4 2 0 16,-6 1 1-16,-1 2-1 15,-4 3 6-15,-1 0 3 16,-2 3 16-16,0-2-5 16,-1 4-8-16,1 0 12 15,-3 3-9-15,2 4 1 16,-6 3-9-16,0 0 0 15,0 4-8-15,0 0-8 16,0 0 7-16,0 0-9 16,0 0-8-16,0 0-18 0,0 0-50 15,0 6-45-15,0 16 5 16,-21 32-2-16,1-4-47 16,-3-6-192-16</inkml:trace>
  <inkml:trace contextRef="#ctx0" brushRef="#br0" timeOffset="-204117.98">8967 15004 160 0,'0'0'104'0,"0"0"16"15,0 0-77-15,0 0-11 16,0 0-3-16,0-19-8 16,0 19 1-16,5-4-10 15,-1 2-12-15,3 0-2 0,-2 0 2 16,-1 2 0-16,0-3 0 15,-2 3 0-15,1 0 0 16,-3 0 1-16,0 0-1 16,2 0 0-16,-2 0 0 15,2 0-1-15,3 0 1 16,-3 0 1-16,3 0-1 16,-1 0 1-16,0 0 0 15,1 3 6-15,1 1-1 16,-1 2-6-16,0-2 2 15,1 2-1-15,-1-2 4 16,-1 1-5-16,0-5 0 16,-2 4 2-16,-2-4 31 0,0 0 0 15,0 0-14 1,0 0-8-16,0 0-5 0,2 0-5 16,2 0-1-16,-2 0 1 15,0 0-1-15,2 1 2 16,1 2-2-16,-1 1 1 15,0 1 9-15,0-1 20 16,2-2-18-16,-2 2-11 16,-2-2 49-16,3-2 2 15,-1 0-8-15,-2 0-7 16,2 0 15-16,-2 0-8 16,4 0-10-16,0 0-21 15,1 0-7-15,-3 0-5 16,3 0 0-16,-3 0 1 15,3 0-1-15,0 0 0 0,-3 0 0 16,-2 0 5-16,0 2-6 16,-2-2 0-16,0 0 10 15,0 0-4-15,0 0-6 16,0 4-6-16,3 0 6 16,1 0 0-16,-2-4-1 15,1 2 1-15,-1-2 6 16,0 0 1-16,1 0 38 15,1-2 47-15,0-12-47 16,5-4-6-16,3-4-26 16,3-5 0-16,3-6 16 15,5-5-18-15,0-5-1 0,6 2 20 16,-2-4-11-16,2 6 19 16,-6 2-21-16,-4 9-9 15,-5 6 0-15,-5 9-2 16,-5 4-5-16,-2 7-1 15,0 2-26-15,12 18-180 16,-1 8-17-16,5-3-134 0</inkml:trace>
  <inkml:trace contextRef="#ctx0" brushRef="#br0" timeOffset="-202418.29">11070 15008 329 0,'0'0'150'16,"0"0"-68"-16,0 0 19 15,0 0-23-15,0 0 1 16,0 0 31-16,0 0-48 16,-2-73 0-16,2 65 3 15,0-1-33-15,0 6 17 0,0 1 9 16,0 2-27-16,0-2-20 15,0 2-11-15,0 0-1 16,0 0 0-16,0 0-8 16,0 0 2-16,0 0-5 15,0 0-8-15,0 5 1 16,0 8 12-16,2-1 7 16,4 2-1-16,0 2 1 15,1-2 0-15,-3 0 0 16,2-2 0-16,4 2 0 15,-1 0 0-15,-3-1 0 16,4-4 0-16,-4-1 0 0,-2-4 1 16,-1-4-1-16,-3 2 1 15,2-2 6-15,-2 0 3 16,0 0-10-16,2 0 1 16,-2 0 8-16,0 0-7 15,0 0 11-15,0 0 7 16,2 0 0-16,0 0 21 15,3 0 7-15,2 0-8 16,4-10-15-16,2-1-15 16,1-4-3-16,-1 1-5 15,1-2 11-15,1 0 0 16,3 0-12-16,-1-2-1 16,-1 4 8-16,-1-2-8 0,-1 3 0 15,-1 2 1-15,3-1 0 16,4 0-1-16,2-1 1 15,1-3 0-15,-1 2-1 16,-2 5 3-16,-4-4-3 16,-3 8 0-16,-1-4 0 15,-6 5 6-15,-2 0-6 16,-2 3 1-16,-2 1 1 16,3 0 8-16,-3-3 3 15,2 3-3-15,2-1 3 16,6-5 3-16,-2-3-14 15,1 6-2-15,0-2 1 16,-4 0 1-16,-5 2-2 16,0 3 3-16,0 0-2 15,0 0-1-15,0 0-9 0,0 0-26 16,0 0-93-16,0 14-64 16,-23 25 95-16,-6-7-103 15,-2-4-129-15</inkml:trace>
  <inkml:trace contextRef="#ctx0" brushRef="#br0" timeOffset="-198878.04">10334 7301 270 0,'0'0'131'0,"0"0"-76"0,0 0 13 16,0 0-18-16,0 0-32 15,0 0 47-15,0 0-29 16,-8-34-3-16,8 30 42 15,-2-2-17-15,2 4 1 16,0 0-39-16,-2 2 0 16,2 0-1-16,0 0-10 15,0 0-8-15,0 0 11 16,0 0 5-16,0 0 11 16,0 0-20-16,0 0-6 15,0 0 8-15,0 0-10 16,0 0-7-16,0 0 7 0,0 0 0 15,0 0 0-15,0 0-10 16,-2 0-6-16,0 0-32 16,0 0-19-16,-3 0 46 15,3 0-12-15,0 2-51 16,-2 0 58-16,4-1 25 16,-4 4-8-16,2-3-8 15,0 2-12-15,2 1-13 16,-2-2 15-16,2 1-34 15,0 1-33-15,0-3-177 16,0 1 108-16</inkml:trace>
  <inkml:trace contextRef="#ctx0" brushRef="#br0" timeOffset="-198225.04">10303 7217 114 0,'0'0'183'0,"0"0"-57"0,0 0-61 16,0 0 70-16,0 0-3 15,0 0-21-15,0 0-50 16,0-60 33-16,0 53-54 16,-4 4-8-16,4 0-12 15,0 1 34-15,-2 2-4 16,2 0-6-16,0 0-20 15,0 0-18-15,0 0-6 16,0 0 0-16,0 0-1 16,0 0-11-16,-2 0 5 15,2 0-2-15,0 0-4 16,-2 15-1-16,2 3 6 0,-2 7 6 16,2 6 1-16,0-1 1 15,0 1 0-15,0 1 0 16,-2-1 0-16,2-1-1 15,-5 0 1-15,1 2-6 16,0-1 6-16,-2-3-1 16,2-1 1-16,2-3 1 15,0-2-1-15,2 1 1 16,0-3 9-16,0-2-8 16,0 2 5-16,6-2-6 15,4 0 6-15,1-3-1 16,-5 2-5-16,2-1-1 15,-4 0-7-15,-2-2-48 0,-2 0-8 16,0 2 9 0,-14 10-30-16,-5-3-30 0,-2-6-88 0</inkml:trace>
  <inkml:trace contextRef="#ctx0" brushRef="#br0" timeOffset="-197750.04">9927 7319 689 0,'0'0'274'0,"0"0"-21"0,0 0-105 15,0 0-96 1,0 0-31-16,137-112-21 0,-68 83 1 16,20 1 7-16,27-5-8 15,-7 7-1-15,5 1 1 16,-3 6-14-16,-22 8-28 15,25 5-113-15,-29 6-85 16,-23 0-110-16</inkml:trace>
  <inkml:trace contextRef="#ctx0" brushRef="#br0" timeOffset="-197260.04">11109 7299 662 0,'0'0'272'15,"0"0"-158"-15,0 0-95 16,0 0-19-16,0 0-10 15,0 0 9-15,0 0 1 16,-129 146 0-16,98-96 7 16,4 5 5-16,4-3 1 15,7 0 0-15,10-2-3 0,6-4-3 16,0-3-1-16,0-9 2 16,12-8-7-16,-2-9 8 15,-1-9 1-15,3-8 6 16,1 0 43-16,7-10 34 15,2-14-61-15,-2-4-24 16,-7-4 20-16,-8-3 1 16,-5-4-9-16,0 1 14 15,-24-2-20-15,-12 1 6 16,-9 3-15-16,-9 7-4 16,-5 4-2-16,-7 7-4 15,6 8-18-15,5 10-36 16,10 0-75-16,16 13-57 0,12 9-122 15,15-4-185-15</inkml:trace>
  <inkml:trace contextRef="#ctx0" brushRef="#br0" timeOffset="-196760.04">11797 7436 582 0,'0'0'153'16,"0"0"4"-16,0 0-75 0,0 0-27 16,-116-33-30-16,89 33-18 15,-4 8 0-15,2 14-1 16,1 11-6-16,3 3 0 15,5 1 6-15,11 6-5 16,9-3 0-16,0-5 18 16,2 0-2-16,16-9-1 15,4-6 9-15,3-8-3 16,4-8 11-16,0-4 3 16,0 0 0-16,-2-22 2 15,-4-6-12-15,0-6-10 16,-5-4-13-16,-5-2-3 15,-1 5 0-15,-3 7 6 0,-5 10-6 16,-2 10 24-16,-2 7 13 16,0 1-37-16,0 0-18 15,0 15-8-15,4 11 19 16,5 10 7-16,7 7 12 16,7 3 1-16,4 2 5 15,2-3-3-15,-1-3-15 16,1-11-26-16,7-16-116 15,-7-10-76-15,-7-5-277 0</inkml:trace>
  <inkml:trace contextRef="#ctx0" brushRef="#br0" timeOffset="-196572.02">12223 7415 795 0,'0'0'260'0,"0"0"-121"15,0 0-115-15,0 0-24 16,0 0 6-16,0 0 28 16,17 135-3-16,-12-81-23 15,-2 3-8-15,-3 8-36 16,0-13-130-16,-5-20-365 0</inkml:trace>
  <inkml:trace contextRef="#ctx0" brushRef="#br0" timeOffset="-196384.04">12115 7050 371 0,'0'0'328'16,"0"0"-129"-16,0 0-199 15,0 0-140-15,0 0-82 0</inkml:trace>
  <inkml:trace contextRef="#ctx0" brushRef="#br0" timeOffset="-195968.03">12559 7355 793 0,'0'0'225'0,"0"0"1"16,0 0-183-16,0 0-43 15,0 0 0-15,0 0 5 16,36 140 2-16,-30-100 13 16,-1-6-11-16,-3-7-2 15,0-10-6-15,-2-6 0 16,3-5 0-16,-3-4 1 15,0-2 8-15,0 0 37 16,4-19 24-16,3-6-48 0,8-11-23 16,5-3-7-16,9 1-19 15,5 4 19-15,-1 6 1 16,0 8 6-16,-4 6 13 16,-2 9 6-16,-2 5 2 15,-2 0-10-15,-4 11-11 16,-1 13 0-16,-1 10 7 15,0 4 6-15,-5 9-4 16,0 0-9-16,-1 8 0 16,0 19-46-16,1-14-147 15,-2-16-193-15</inkml:trace>
  <inkml:trace contextRef="#ctx0" brushRef="#br0" timeOffset="-195672.04">13390 7563 644 0,'0'0'251'15,"0"0"-73"-15,0 0-51 0,0 0-51 16,142-28-4 0,-107 31-44-16,-9 19-18 0,-4 10-10 15,-11 9-9-15,-11 8 3 16,0 7-14-16,-36 6 6 16,-48 31-17-16,8-18-114 15,7-14-406-15</inkml:trace>
  <inkml:trace contextRef="#ctx0" brushRef="#br0" timeOffset="-195101.04">14068 6956 15 0,'0'0'696'15,"0"0"-437"-15,0 0-62 16,0 0-45-16,0 0-41 15,0 0 7-15,0 0-41 16,-7-95-32-16,7 95-45 16,0 2-7-16,11 23-3 15,12 10 10-15,2 16 0 16,8 11 0-16,-2 11 2 16,-5 3-2-16,-6 2 0 15,-4-3 1-15,-5 0-1 16,-2-3-1-16,-3-4 0 0,6-3-1 15,-1-7-15-15,3-6-38 16,-2-6-28-16,1-2-49 16,-1-13-91-16,-3-16-357 0</inkml:trace>
  <inkml:trace contextRef="#ctx0" brushRef="#br0" timeOffset="-194838.04">14126 7375 940 0,'0'0'291'0,"0"0"-111"16,0 0-119-16,158-76-21 15,-104 63-6-15,-4 10-22 16,4 3-12-16,-3 0-6 16,2 14-81-16,12 21-115 15,-14-4-77-15,-11-5-276 0</inkml:trace>
  <inkml:trace contextRef="#ctx0" brushRef="#br0" timeOffset="-194193.04">14733 7436 485 0,'0'0'234'15,"0"0"-59"-15,0 0-38 16,0 0 76-16,0 0-109 16,0 0-34-16,0 0 26 15,29-51-59-15,0 35-25 16,5 2-5-16,-5 0-6 16,-5 1 7-16,-3 0-8 15,-8 1-6-15,-7-3-6 16,-6 4 11-16,0 1-42 15,-11 0 5-15,-20 4 9 16,-9 6-2-16,-9 0-8 16,1 0 12-16,2 12 21 15,5 2 6-15,7 1 0 16,3 6 0-16,2 2 0 16,6 4 1-16,7 5 12 0,12 2-7 15,4 0 13-15,12-2 13 16,21-3-12-16,11-6 5 15,12-7 10-15,7-5 4 16,5-11-6-16,2 0-12 16,-3-8-2-16,-5-16-6 15,-6-7-3-15,-14-6-10 16,-11-4-2-16,-14-3-20 16,-7-3-29-16,-10 0 0 15,0 3-9-15,0 4 28 16,-10 6 17-16,4 7 15 15,0 9 8-15,3 10 22 0,1 2 22 16,2 6-31-16,0 0-21 16,7 0-17-16,20 23 15 15,12 4 1-15,15 12 0 16,13 1 1-16,2-2 0 16,3-2 19-16,-10-2 10 15,-8-4-18-15,-14 0 3 16,-14-2-14-16,-17-2-4 15,-9 2-8-15,-13 0 4 16,-34 0 8-16,-22 1 8 16,-14-4-8-16,-2-4-2 15,8-7-43-15,12-2-9 16,9-6-65-16,21-3-104 0,15-3-266 16</inkml:trace>
  <inkml:trace contextRef="#ctx0" brushRef="#br0" timeOffset="-193801.8">15855 6571 884 0,'0'0'137'0,"0"0"100"16,0 0-145-16,0 0-75 16,0 0-17-16,0 0 0 15,0 0 17-15,10 113 21 16,-1-48-4-16,3 11-7 15,3 8-8-15,3-1-3 16,3 3-6-16,-2-5-1 16,-1-9-3-16,-3-8-6 15,-3-10 0-15,-5-6-16 0,-7-9-36 16,0-1-44 0,-3-10-88-16,-13-8-60 0,-1-14-324 15</inkml:trace>
  <inkml:trace contextRef="#ctx0" brushRef="#br0" timeOffset="-193567.81">15549 7064 684 0,'0'0'311'0,"0"0"-84"16,0 0-97-16,0 0-68 0,119-67-24 16,-40 50-22-16,13 7-1 15,5 7-15-15,31 3-12 16,-26 0-115-16,-19 0-389 0</inkml:trace>
  <inkml:trace contextRef="#ctx0" brushRef="#br0" timeOffset="-191625.54">16302 7386 464 0,'0'0'207'16,"0"0"-43"-16,0 0-44 16,0 0-52-16,0 0 30 15,0 0-53-15,0 0 23 16,18-67 9-16,-16 63-18 15,-2 2 7-15,0 2-4 16,0 0-27-16,2 0-26 16,-2 0-9-16,5 0 0 15,3 0-11-15,4 11 3 16,9 6 8-16,0 5 2 0,4 6-2 16,0 3 0-1,-6-1 0-15,-3 3 0 0,-5 1 0 16,-9 7-5-16,-2 1-8 15,-15 19-58-15,-12-11-146 16,2-13-336-16</inkml:trace>
  <inkml:trace contextRef="#ctx0" brushRef="#br0" timeOffset="-190993.54">16617 6938 215 0,'0'0'345'0,"0"0"-58"16,0 0-108-16,0 0-38 0,0 0-21 15,0 0-6-15,0 0-40 16,-3-69-46-16,3 69-28 15,0 0 0-15,0 17-22 16,9 14 22-16,11 12-6 16,2 13 5-16,7 6 1 15,5 2 0-15,-1-2 9 16,0-5-9-16,3-9 15 16,-4-8-7-16,-8-8-8 15,-2-8 1-15,-9-5 0 16,-5-10 1-16,-4-6 12 15,-4-3 20-15,0 0 47 16,2 0 21-16,5-11 5 0,3-15-54 16,4-12-33-1,4-12-1-15,0-12-11 0,2-9-1 16,-3-7-7-16,4-2 2 16,-1 0-2-16,0 9-9 15,-2 12-8-15,-5 12-4 16,-4 19-19-16,-4 15-8 15,-5 13-80-15,-14 34-226 16,-13 12 95-16,-2 4-125 0</inkml:trace>
  <inkml:trace contextRef="#ctx0" brushRef="#br0" timeOffset="-190184.53">17340 7345 745 0,'0'0'179'0,"0"0"-13"16,0 0-105-16,0 0 4 15,0 0-47-15,0 0-18 16,0 0-19-16,-84-21 10 15,57 38 8-15,7 1 1 16,4 1 0-16,8-2 1 16,5 3-1-16,3-2 12 15,0 2-12-15,0-1 12 0,13-3 2 16,10-2 1-16,4-6 1 16,2-5 0-16,0-3 16 15,0 0 1-15,-2-20-11 16,-6-7 5-16,0-6-6 15,-8 3-10-15,-4 5-1 16,-4 6 3-16,-5 9 21 16,0 6 18-16,0 1-26 15,0 3-26-15,0 0-1 16,0 0-19-16,0 3-3 0,2 11 21 16,4 2 1-1,1 2 1-15,7 2 0 0,5 0 12 16,8 2 14-1,6-2 13-15,6-3 28 0,-6-3-21 16,-4-9-11-16,-7-5 22 16,-4 0 11-16,0-8 4 15,-3-17-29-15,4-12-14 16,-6-7-7-16,-7-8-16 16,-6-8-6-16,0-8-11 15,-13-5 0-15,-18-5-23 16,-14 0-16-16,-8 3-23 15,-5 12-4-15,0 9 31 16,4 11 4-16,14 13 29 16,11 12 4-16,11 8-1 15,9 6-2-15,7 4 5 16,2 0-15-16,0 0-74 0,0 14 36 16,0 10 44-16,0 8 16 15,0 7 1-15,13 8 8 16,10 9 18-16,6 4 14 15,6 9-3-15,10 3-6 16,6 1-7-16,5-6-7 16,2-2-17-16,0-7-1 15,2-6-13-15,-4-4-39 16,-1 1-67-16,-14-13-126 16,-12-16-345-16</inkml:trace>
  <inkml:trace contextRef="#ctx0" brushRef="#br0" timeOffset="-189949.54">18082 7244 882 0,'0'0'369'0,"0"0"-173"16,0 0-46-16,0 0-72 15,0 0-59-15,0 0-19 16,0 0-19-16,34 33 19 0,-12 7-1 16,-1 6 1-1,-8 2-18-15,-13 8-124 0,-7-12-117 16,-15-16-381-16</inkml:trace>
  <inkml:trace contextRef="#ctx0" brushRef="#br0" timeOffset="-189762.95">17989 6960 912 0,'0'0'247'0,"0"0"-92"15,0 0-88-15,0 0-58 16,0 0-9-16,0 0-235 0,0 0-66 15,-25 6-227-15</inkml:trace>
  <inkml:trace contextRef="#ctx0" brushRef="#br0" timeOffset="-188562.68">18332 6806 793 0,'0'0'175'16,"0"0"20"-16,0 0-136 0,0 0-59 15,0 0-27-15,0 0 27 16,0 0 36-16,49 120 44 15,-28-70-15-15,-2 0-27 16,1 1-21-16,-2-1-2 16,0-5-14-16,0 0 0 15,-3-9 5-15,-2-6 3 16,-1-8-9-16,-6-10 0 16,-3-4 5-16,-3-8-4 15,0 0 11-15,-3-6 55 0,-19-21-41 16,-11-4-26-1,-7-8-3-15,-10 3 2 0,0 7-14 16,-2 8 8-16,-2 13 1 16,6 8-2-16,1 7-1 15,5 17 8-15,8 5-9 16,10 4 9-16,13-1 0 16,8 1 1-16,3 0 0 15,18-1 10-15,20-4 6 16,13-2 0-16,14-9-5 15,8-8 13-15,8-9-5 16,-3 0-7-16,-5-14 5 16,-11-10-5-16,-6-4-11 15,-12-2 5-15,-6 2-5 16,-7 4 4-16,-8 4-5 0,-7 4-6 16,-10 7 6-16,-6 6-1 15,0 3-12-15,0 0-9 16,-6 0-42-16,-19 14 1 15,-4 4 44-15,-4 3 19 16,0 0-3-16,6-5 3 16,6-3 0-16,10-4-1 15,7-3 1-15,4-4 6 16,0 0-6-16,0-2-16 16,0 0 16-16,15 0 4 15,14 0 14-15,7 0-17 16,2-2 0-16,-6-2 6 15,-11 0 0-15,-7 2-6 0,-5 2 15 16,-5 0-9 0,6 0-6-16,5 0-1 0,3 0 1 15,1 6-1-15,4 0 2 16,-3-2 11-16,4-2 10 16,3-2 21-16,8 0-9 15,6 0-19-15,1-10-6 16,-2-2-4-16,-4 0-5 15,-6-4 7-15,-9-6-8 16,-5-4 12-16,-7-12-12 16,-7-11-3-16,-2-11-7 15,-7-5 1-15,-19-8-7 16,-8 4-12-16,-11 4-8 16,-12 3-27-16,-11 6 15 15,-7 3 5-15,2 7-14 0,7 3 41 16,18 12 16-16,17 10 31 15,17 8-10-15,7 7 24 16,7 6-36-16,0 0-9 16,0 0-16-16,3 4 15 15,13 13 0-15,6 10-5 16,4 7 6-16,7 4 4 16,8 6 44-16,3 5 23 15,4 2-15-15,0 4-11 16,2 5-17-16,-4 0-5 15,-3 6-11-15,-3 2 1 16,-3-2-7-16,0-2-4 0,-6-8-2 16,0-9 1-16,-2-7-1 15,-3-8-48-15,-4-3-37 16,-5-16-47-16,-9-5-103 16,-8-8-355-16</inkml:trace>
  <inkml:trace contextRef="#ctx0" brushRef="#br0" timeOffset="-188328">18891 7004 836 0,'0'0'228'0,"0"0"3"15,0 0-144-15,0 0-54 16,163-26-8-16,-90 26 1 16,4 2-18-16,-2 17-8 15,12 10-31-15,-18-1-169 16,-20-10-177-16</inkml:trace>
  <inkml:trace contextRef="#ctx0" brushRef="#br0" timeOffset="-188118">19553 7042 857 0,'0'0'330'0,"0"0"-66"0,0 0-53 16,0 0-52-16,0 0-54 16,0 0-80-16,0 0-25 15,-6-20-26-15,12 47 4 16,11 6-5-16,4 9-14 15,-1 2-46-15,-11 3-88 16,-7-13-179-16,-2-12-140 0</inkml:trace>
  <inkml:trace contextRef="#ctx0" brushRef="#br0" timeOffset="-187931.21">19522 6778 864 0,'0'0'224'0,"0"0"-47"15,0 0-121-15,0 0-56 16,0 0-19-16,0 0-149 16,0 0 37-16,6 68-86 0</inkml:trace>
  <inkml:trace contextRef="#ctx0" brushRef="#br0" timeOffset="-187301.55">19813 6990 791 0,'0'0'249'0,"0"0"-12"16,0 0-53-16,0 0-47 15,0 0-66-15,0 0-60 16,0 0-11-16,-19-44-27 16,5 65-2-16,-1 11 23 15,-1 1 6-15,5 1 0 16,2 0 5-16,9-3-5 16,0-3 1-16,0-1-1 15,13-2 0-15,10-5 9 0,-2-7 3 16,4-4 9-1,0-9-7-15,-3 0 6 0,-4-6 2 16,-2-16-21-16,-5-9 13 16,-9 0-8-16,-2-1-5 15,0 0-1-15,0 3 0 16,0 8 2-16,0 2 9 16,0 7-3-16,0 4 0 15,0 4 0-15,0 1-8 16,7 0-6-16,6 2 5 15,8-4-6-15,4 3 7 16,8-2-1-16,-2 0 1 0,0 0-1 16,-5 0 2-1,-6 0-2-15,-2 2 1 0,-7 2 0 16,-4 0 0-16,-1 0 0 16,2 0-16-16,2 2 10 15,1 6 6-15,1 2-6 16,-3-3 6-16,-3-4 2 15,-2 1-1-15,4-2-1 16,5 1 1-16,14-1 8 16,17 5 17-16,18-1-1 15,14 2-17-15,9 4-8 16,1 4 0-16,-3 8-19 16,4 28-62-16,-22-6-141 15,-18-6-381-15</inkml:trace>
  <inkml:trace contextRef="#ctx0" brushRef="#br0" timeOffset="-185168.92">14704 8186 474 0,'0'0'205'0,"0"0"-49"15,0 0-38-15,0 0-30 16,0 0-10-16,0 0 28 15,0 0-16-15,0 0-35 16,0 0-22-16,0 0-8 16,0 0-16-16,0 0-8 0,0 0 1 15,0 0-1 1,0 0-1-16,0 0 0 0,0 0-6 16,0 3-1-16,3 3-12 15,17 8 18-15,11 2 1 16,14 6-1-16,10 5 1 15,11 0 7-15,2 1 3 16,3 0 5-16,-6 1-8 16,-7-3 3-16,-9 0-3 15,-9-4-6-15,-9-2-1 16,-8-1 0-16,-8-2 0 16,-5-1-23-16,-10 1-89 15,0-8-138-15,-6-9-398 0</inkml:trace>
  <inkml:trace contextRef="#ctx0" brushRef="#br0" timeOffset="-184863.41">15246 8097 712 0,'0'0'215'16,"0"0"-11"-16,0 0-55 16,0 0-34-16,0 0 18 15,0 0-27-15,0 0-43 16,-27-40-60-16,21 40-3 0,-10 10-26 16,-10 14 9-1,-15 11 17-15,-12 11 0 0,-5 6 0 16,-6 2-13-16,1 1-26 15,5 2-60-15,11 9-61 16,16-15-108-16,20-15-218 0</inkml:trace>
  <inkml:trace contextRef="#ctx0" brushRef="#br0" timeOffset="-183958.85">17166 8024 316 0,'0'0'278'16,"0"0"-47"-1,0 0-107-15,0 0-8 0,0 0-54 16,0 0-20-16,0 0-17 15,-6-17-4-15,6 17-3 16,0 0 14-16,0 0 14 16,0 0 16-16,0 0-1 15,0 0-6-15,0 0-21 16,0 0-27-16,0 0-6 16,0 0 0-16,0 0-1 15,0 0 1-15,0 0 2 16,2 0 3-16,14-2 4 15,7-2-3-15,8 2 6 16,4-3 2-16,3 5-14 16,4 0-1-16,12 0-1 0,41 7-73 15,-12 3-188-15,-5-2-437 16</inkml:trace>
  <inkml:trace contextRef="#ctx0" brushRef="#br0" timeOffset="-177134.26">5262 12725 23 0,'0'0'218'0,"0"0"-79"15,0 0-33-15,0 0 8 16,0 0-8-16,0 0-23 16,-6 0-3-16,6 0-14 15,0 0 14-15,0 0-8 16,0 0 2-16,0 0-19 0,-2 0-7 16,2 0-11-16,0 0-9 15,0 0-5-15,0 0 6 16,0 0-1-16,0 0-1 15,0 0-1-15,0 0-10 16,0 0-10-16,0 0-5 16,0-3 0-16,0 3-1 15,0 0 1-15,0 0 1 16,0 0-2-16,0-1 0 16,0 1-2-16,0 0 2 15,0 0-17-15,0 0-60 16,0 0-84-16,0 0-1 15,0 0 3-15,0 0 11 0,0 0 49 16,0 0 48 0,0 0 51-16,0 0 0 0,0 0 44 15,0 0 2-15,0 0 4 16,0 0-21-16,0 0-29 16,-2 0 0-16,-2 0-71 15,2 0-38-15,-2 6 60 16,-3 2 31-16,-1 2-6 15,-2-2-119-15,4-2-104 0</inkml:trace>
  <inkml:trace contextRef="#ctx0" brushRef="#br0" timeOffset="-176008.66">5283 12581 474 0,'0'0'184'16,"0"0"-73"-16,0 0-10 16,0 0-19-16,0 0-15 15,0 0 2-15,0 0 5 16,-29-22-6-16,27 18-39 16,-6-3-19-16,-1 2 5 0,1-4-15 15,-2 3 0-15,-1-1-8 16,3 1 8-16,-4-1 0 15,3 2-6-15,-1-1 6 16,-2-2-10-16,-1 2 8 16,2 0 2-16,-3 0-1 15,1-1-6-15,-1 1 7 16,1 1 0-16,3 0-1 16,-4 1 0-16,3 0-12 15,1 0 7-15,0 1-4 16,1-2-3-16,-3 4 3 15,-1-2-3-15,2 3 2 0,-3 0 11 16,2 0-2 0,-2 0 0-16,3 0 1 0,0 0-4 15,1 0 5-15,4 0 0 16,2 0-1-16,-1 4 1 16,-1 2 0-16,-6 6-1 15,-3 4 0-15,-1 5-6 16,1 0 6-16,1 3 1 15,7 1-9-15,3-1 9 16,4 2-1-16,0-1-9 16,0 2 8-16,9-3 2 15,7-4-1-15,1-4 1 16,1 0 8-16,5-6 10 16,3 1-11-16,3-5 4 15,9-3-2-15,9-3 23 0,9 0 1 16,6-5-1-16,2-12-13 15,3-3-5-15,-5 0-13 16,-1 0 1-16,-10 0 7 16,-9 0 1-16,-6 2-10 15,-12 2 1-15,-3-2 9 16,-8-3 21-16,-1 2 2 16,-4-6-4-16,1 0 5 15,-1-1-4-15,2-5-15 16,-1 3-15-16,-1 0 1 15,0 2 6-15,-4 2-1 16,0 2-6-16,-1 1 9 16,-1 4-9-16,-2 1 6 0,0-1 13 15,-2 4-5 1,-17-1-4-16,-8 0-10 0,-8 1 0 16,-9 4-8-16,-8 0-3 15,2 6-21-15,-4 3-46 16,7 0-48-16,0 7-78 15,14 11-64-15,10-6-126 0</inkml:trace>
  <inkml:trace contextRef="#ctx0" brushRef="#br0" timeOffset="-174800.42">11278 6793 428 0,'0'0'323'15,"0"0"-109"-15,0 0-73 16,0 0-47-16,0 0-50 16,0 0-33-16,0 0-11 15,0 0-26-15,2 0-7 16,2 7 7-16,4 12 17 15,0 9 8-15,1 13 0 16,3 9-9-16,-1 4-1 16,1 4 10-16,5-5 2 15,-2-9-1-15,-1-13 10 16,-2-9 0-16,-2-9 9 0,-3-9-2 16,1-4 76-16,5-2 49 15,10-22-4-15,14-14-90 16,13-11-22-16,8-8-17 15,6-4-9-15,1 1 1 16,4 1-1-16,-5 5-1 16,2 4 1-16,-4 6-26 15,-5 6-25-15,-3 6-16 16,-5 8-31-16,0 8-85 16,-13 8-126-16,-5 4-529 0</inkml:trace>
  <inkml:trace contextRef="#ctx0" brushRef="#br0" timeOffset="-173776.74">14702 6298 137 0,'0'0'227'16,"0"0"-99"-16,0 0-18 15,0 0-16-15,0 0-5 16,0 0 24-16,0 0-18 15,-71-88 2-15,69 78-61 16,0 0 15-16,0 2 53 16,2 2-39-16,-2 2-2 15,2 2-18-15,0 2-31 16,0 0-7-16,0 0-7 16,0 0-8-16,0 0-5 15,0 10-3-15,12 10 14 16,11 4 2-16,4 5 1 0,4 0 6 15,2 3-7-15,3-2 1 16,-3-2 1-16,1-2-1 16,-5-3 5-16,-7-5 1 15,-5-7-6-15,-5-2-1 16,-5-5 1-16,-3-4 6 16,0 0 45-16,4 0 21 15,5-2 23-15,9-17-20 16,9-5-55-16,7-3-11 15,4-5-4-15,1-5-5 16,-1 1 0-16,0-2-1 16,-1 0 1-16,-2 1-1 15,-3 2 0-15,-3 3 1 0,-4 4-1 16,-4 4 0-16,-5 4 7 16,-7 6-6-16,-4 4 0 15,-2 2 8-15,-4 3 20 16,-3 3-1-16,2 2-4 15,-2 0-13-15,0 0-5 16,0 0-6-16,0 0 0 16,0 0 0-16,0 0-2 15,0 0-5-15,0 0-3 16,0 0-6-16,0 0-23 16,0 0-35-16,0 4-50 15,0 17 42-15,0 25-34 0,-10-2-87 16,-3-8-112-16</inkml:trace>
  <inkml:trace contextRef="#ctx0" brushRef="#br0" timeOffset="-166397.84">14861 12766 38 0,'0'0'179'15,"0"0"8"-15,0 0-66 16,0 0-10-16,0 0-25 16,0 0 22-16,-43-25 6 15,41 19-39-15,2 2 9 16,0 0 17-16,0-1-38 15,7 4-40-15,17-4-23 16,14 3 1-16,11-3 6 0,9 4-7 16,5-2 2-16,-3 3 9 15,-2 0-5-15,-7 0 6 16,-6 3-11-16,-10 5 5 16,-6 7-5-16,-6 3-1 15,-6 2-1-15,-1 4 0 16,-3 4 0-16,-2 4-11 15,3 6 12-15,-3 5 0 16,2 5 0-16,3 6-1 16,0 4 1-16,-3 4 0 15,0 4 0-15,-2-1 1 16,-4 0-1-16,-3-3-2 0,-4-7-5 16,0-8-1-1,0-2 8-15,0-4 7 0,0-3-5 16,-2-1 11-16,-5 2 3 15,3 1-7-15,-2 1 1 16,1 2-10-16,2 1 9 16,1 2-8-16,2 2 0 15,0 1 7-15,0 1-7 16,0 0 1-16,0 0 0 16,7-2-1-16,2 2 0 15,-2-6 0-15,-1 2 0 16,4-3 0-16,-4 2 5 15,-2-2-4-15,1 2-1 16,-5 3 7-16,0-3-1 16,0-2-7-16,0-2 1 0,-5 2-1 15,-3-3 1-15,-4 2-1 16,1 2 2-16,0-2-1 16,4 1 5-16,1 0-4 15,3 0-1-15,1-4 7 16,2 0-7-16,0-2-1 15,0 2 1-15,0 3 1 16,0 2 0-16,5-1-1 16,3 2 0-16,2-1 0 15,-2-1 4-15,1-9-4 16,1 2-1-16,-2-5 1 16,1 0 0-16,-3-3-1 15,2 1 2-15,-2 0-2 0,1-2 2 16,-3 0-2-16,0 3 0 15,1-6 0-15,0 2 1 16,-5-3-1-16,0-2 1 16,0 2-1-16,0 0 0 15,0 8 1-15,-10-1 0 16,0 2 1-16,-1 3 4 16,1-2-5-16,4 1 0 15,1-2 6-15,1-6-6 16,4 0 15-16,0-2-6 15,0 2-1-15,0-3 3 16,0 3-5-16,0 2-5 16,0-2 4-16,0 1-5 0,0 4-1 15,0-3 0 1,0-2 2-16,0 0-1 0,0-5 0 16,2 0-1-16,-2 0 1 15,0-2 0-15,0 3 1 16,0 0-1-16,0 0-1 15,0 0 2-15,0 0-2 16,0-3 1-16,0-2 1 16,0 1-1-16,0 0-1 15,0 1 0-15,0-3 1 16,0-2-1-16,0 0 1 16,0 0-1-16,0-3 0 15,0 4 0-15,0-5 0 16,0 2 0-16,2 1 0 0,-2 0-1 15,3 1 0-15,-3-4 1 16,0-3 0-16,0 4-1 16,0-3 1-16,0 0-1 15,0-2 0-15,0 3 0 16,0-2 1-16,-5-1-2 16,-1 2 2-16,-2 2 0 15,-2 3 0-15,1-7-1 16,-3 5 1-16,1-5 0 15,-2 6 0-15,0-2 0 16,-5-2 1-16,0 1 0 16,-2 0-1-16,-4 0 1 15,-3-4 0-15,-8-1 11 0,-8 5-6 16,-8-6-6-16,-9-1 1 16,-8 2-1-16,1 5-22 15,-22-5-66-15,18-3-170 16,18-1-812-16</inkml:trace>
  <inkml:trace contextRef="#ctx0" brushRef="#br0" timeOffset="-163509.47">9542 7328 390 0,'0'0'180'16,"0"0"16"-16,0 0-28 0,0 0-90 16,0 0-6-1,0 0-15-15,0 0-30 0,0-65 47 16,0 60-19-16,0 2-35 16,0 1 19-16,-2 2 6 15,2 0-17-15,-2 0 1 16,2 0-6-16,0 0-8 15,0 0-8-15,-2 0-7 16,2 0-8-16,0 0 2 16,-2 0-19-16,2 14 14 15,-3 4 10-15,1 6 1 16,-3 3 0-16,3 6 0 16,2-1 0-16,0 2-1 15,0 3 1-15,0 1 0 16,0 4-1-16,0-1 1 0,2 4 0 15,5-1 1-15,-2 0 0 16,-3 2 6-16,2-2-6 16,3 0-1-16,-1 0 1 15,4-1-1-15,1-4 9 16,4 0 17-16,3-3-17 16,-2-2 3-16,1-4 5 15,-3-2-10-15,-3 0-6 16,-2-4 9-16,-5 0-9 15,0-4-1-15,0-1 6 16,-4-8-6-16,2-2 2 16,-2-4-2-16,0-2 1 0,2-2 1 15,-2-1 11-15,0 0 3 16,0 0-2 0,0 0-6-16,0 0-6 0,0 0-2 15,0 0-35-15,0 0-62 16,0 0-47-16,0 0-47 15,-8-1-78-15,0-13-564 0</inkml:trace>
  <inkml:trace contextRef="#ctx0" brushRef="#br0" timeOffset="-163116.47">9144 8065 514 0,'0'0'147'0,"0"0"36"16,0 0-38-16,0 0-47 15,0 0-47-15,0 0-24 16,0 0-18-16,73 11 53 16,-15 4 53-16,8 1-44 15,9 3-34-15,-7 4-15 16,-5-3-20-16,-9-3 9 0,-15-2-9 16,-12-5-1-16,-6-2 5 15,-8-3-6-15,-5-3 0 16,2 3-22-16,-2-1-36 15,3 0-52-15,12-1-48 16,-3-2 11-16,0-1-132 0</inkml:trace>
  <inkml:trace contextRef="#ctx0" brushRef="#br0" timeOffset="-162750.47">10184 7843 598 0,'0'0'289'0,"0"0"-81"16,0 0-16-16,0 0-80 15,0 0 3-15,0 0-47 16,0 0-29-16,-20-59-23 15,18 59-16-15,-5 0-13 16,-2 6-11-16,-11 15 5 16,-7 11 19-16,-6 7 1 15,-10 4 1-15,-1 3 0 0,-5-2-2 16,-2-2 6 0,-1-4-6-16,6-2 6 0,3-4-6 15,10-4 0-15,6 3 0 16,10-2-8-16,7 5-19 15,10 14-93-15,2-5-123 16,19-15-246-16</inkml:trace>
  <inkml:trace contextRef="#ctx0" brushRef="#br0" timeOffset="-160115.02">13382 6823 153 0,'0'0'147'15,"0"0"-23"-15,0 0-1 0,0 0-8 16,0 0 1-16,0 0 64 15,0 0-117-15,21-50 9 16,-19 44 73-16,3 2-66 16,-2 1-54-16,-3 0 0 15,2 3-8-15,-2 0-16 16,0 0-1-16,0 0 0 16,0 0 0-16,4 0-9 15,1 0 8-15,1 0 0 16,5 9-7-16,3 4 7 15,-1 5 1-15,3 2-1 0,1 6 1 16,4 4-1 0,1 6 1-16,3 3 0 0,1 3 7 15,1 4 1-15,-1 2 0 16,-1-1 3-16,2-1-4 16,0-5 0-16,-2-4-5 15,0-4 4-15,2-2 0 16,-2-1 4-16,2 0-1 15,0 0 1-15,-2 2 16 16,0-1-11-16,0-1-14 16,-2-3 9-16,-3 1-9 15,-3-3 7-15,-1-5 3 16,-3-3-11-16,-4 0 1 16,3-3-1-16,-1-1 1 0,-1 6 1 15,4-1-2-15,1 2 9 16,4 0-5-16,-3-3-4 15,-1 2 0-15,-2-7 1 16,-2-1 0-16,-6-6-1 16,-3-1 1-16,0-4-1 15,-2 2 1-15,0-2 6 16,0 0-5-16,0 0 4 16,0 0 5-16,0 0 1 15,0 0-3-15,0 0-9 16,0 0-9-16,0 0-24 15,-11 0-60-15,-38 0-77 16,0 0-48-16,0 0-680 0</inkml:trace>
  <inkml:trace contextRef="#ctx0" brushRef="#br0" timeOffset="-159014.39">13382 6842 471 0,'0'0'68'0,"0"0"-52"16,0 0-14-16,0 0-2 15,0 0 10-15,0 0-1 16,0 0 8-16,6 61 13 16,-6-51-5-16,0 5-2 15,0-3-1-15,0 1 48 0,0-3-13 16,0 3-8-16,2-3-32 15,1-2 15-15,-3-2-22 16,0 0 10-16,2-2-14 16,-2-3 4-16,0-1 13 15,0 0 44-15,0 0 17 16,0 0 23-16,0 0 0 16,0 0-5-16,0 0-11 15,2-7-27-15,-2-7 3 16,2-6-46-16,0-4-13 15,2-5-7-15,1-2 0 16,0 1 5-16,-3-1-6 16,3 2 0-16,-1 2 0 15,0 5 0-15,1 3 1 0,1-2 8 16,-1 3 8-16,2-2-16 16,1 0 0-16,3 0 8 15,1 0-8-15,-1 0 14 16,0-2-14-16,0 2 14 15,-2 2-14-15,1 0 8 16,-2 5-8-16,-4 1-1 16,1 7 1-16,-3-1 11 15,0 2-10-15,0 1-1 16,0 2-1-16,-2-1 0 16,0 2 0-16,0 0 0 15,0 0 0-15,0 0 0 0,0 0 0 16,0 0 0-1,0 0 0-15,0 0 0 0,0 0 0 16,0 0-2-16,0 0-11 16,0 0 4-16,6 0-4 15,2 6 0-15,7 8 12 16,8 6 1-16,4 3 0 16,4 2 1-16,2 3-1 15,3 6 0-15,1 10-12 16,15 36-93-16,-12-9-118 15,-9-15-341-15</inkml:trace>
  <inkml:trace contextRef="#ctx0" brushRef="#br0" timeOffset="-148960.75">17073 12290 52 0,'0'0'162'0,"0"0"-28"15,0 0 4-15,0 0 1 16,0 0 8-16,0 0-31 16,-20-22 6-16,20 18-36 15,0 0-49-15,0 0-16 16,0-2-3-16,0 2 0 16,-2-1 34-16,2 4-19 15,-2-3 19-15,2 2-7 16,-2-4-21-16,-1 0 18 15,1 0-19-15,-1-1 7 0,1 4-5 16,2 0 22-16,-2 2-28 16,2 1-17-16,0 0-2 15,-4 0-16-15,0 7 3 16,-3 18 1-16,-5 9 11 16,-1 8 0-16,-3 10 1 15,3 2 13-15,-1 5 12 16,4-1-6-16,3-4 0 15,3-2-13-15,0-4-5 16,1-2-1-16,3 0 0 16,-3-2-15-16,1 15-92 15,-2-13-120-15,2-15-268 0</inkml:trace>
  <inkml:trace contextRef="#ctx0" brushRef="#br0" timeOffset="-148619.75">16364 12187 988 0,'0'0'311'15,"0"0"-61"-15,0 0-131 16,0 0-43-16,119-59-47 16,-16 45-18-16,32-3-10 15,-1 6 0-15,-12 0 6 16,-19 4-6-16,-23 3-1 15,13-1-44-15,50 2-49 16,-27 0-88-16,-20 2-185 0</inkml:trace>
  <inkml:trace contextRef="#ctx0" brushRef="#br0" timeOffset="-148118.75">18007 12230 734 0,'0'0'277'16,"0"0"-27"-16,0 0-150 15,0 0-69-15,0 0-31 16,0 0-21-16,0 0 8 15,-87 42 13-15,47-8 1 16,-3 7-1-16,-1 6 0 0,1 5 1 16,6 3 12-16,5 1-4 15,8-2-7-15,6-4-1 16,12-8 0-16,6-6 5 16,0-10-6-16,4-6 7 15,18-8 4-15,5-3 13 16,8-9 17-16,4 0-6 15,3 0-2-15,-5-19-14 16,-1-7-6-16,-9-10 12 16,-11-8-8-16,-10-4-6 15,-6-7 18-15,-10-1-16 16,-20 5-6-16,-8 2-6 16,-4 10 0-16,-8 2 11 15,-2 9-12-15,-2 6-13 16,0 9-10-16,6 4-54 0,7 9-47 15,17 0-101-15,10 16-101 16,14 0-344-16</inkml:trace>
  <inkml:trace contextRef="#ctx0" brushRef="#br0" timeOffset="-147611.14">18612 12471 91 0,'0'0'886'0,"0"0"-613"16,0 0-131-16,0 0-63 16,0 0-43-16,0 0-36 15,0 0 0-15,-66-49-17 16,46 73 16-16,-2 7-1 15,4 4 2-15,5 1 0 16,6-1 0-16,7-3 0 16,0-6 7-16,0-6 2 15,15-6 0-15,8-8 2 16,4-4 8-16,2-2 0 16,4-2 2-16,-4-18-3 15,-5-13-12-15,-4-4-6 0,-6-7-5 16,-3 0 5-16,-3 2 0 15,-1 9 2-15,0 11 5 16,-4 10 12-16,-3 8 42 16,0 4-42-16,0 0-19 15,0 0-17-15,2 14 7 16,2 9 10-16,7 4 11 16,7 3 5-16,9 2 2 15,6-1-1-15,9-3 1 16,8-4-11-16,2-2-7 15,4-8 0-15,-4-4-71 16,-1-10-75-16,-13-10-127 16,-15-11-319-16</inkml:trace>
  <inkml:trace contextRef="#ctx0" brushRef="#br0" timeOffset="-147465.14">19256 12458 886 0,'0'0'387'0,"0"0"-245"16,0 0-104-16,0 0-38 15,0 0-12-15,0 0 11 16,0 0 1-16,43 83 1 16,-32-52-1-16,-11-2-48 15,0-11-194-15,-4-10-631 0</inkml:trace>
  <inkml:trace contextRef="#ctx0" brushRef="#br0" timeOffset="-147299.46">19185 12150 939 0,'0'0'189'15,"0"0"18"-15,0 0-133 16,0 0-74-16,0 0-3 16,0 0-245-16,0 0-46 15,11 3-73-15</inkml:trace>
  <inkml:trace contextRef="#ctx0" brushRef="#br0" timeOffset="-146935.46">19408 12306 965 0,'0'0'376'0,"0"0"-145"16,0 0-113-16,0 0-80 15,0 0-38-15,0 0-1 16,0 0 1-16,23 78 6 15,-17-52-6-15,3-3 10 16,-4-10-9-16,-1-6 15 16,-4-7 18-16,2 0 20 15,3 0 46-15,1-14 31 16,10-13-91-16,4-2-30 16,7-4-10-16,4 1 0 15,0 8-3-15,-2 6-12 16,-11 8 14-16,-5 6 0 0,-6 4-14 15,2 0 0 1,2 6 4-16,9 16 10 0,4 6 1 16,5 6 0-16,4 5 0 15,6 6 0-15,1 3-11 16,18 23-113-16,-12-12-93 16,-5-15-168-16</inkml:trace>
  <inkml:trace contextRef="#ctx0" brushRef="#br0" timeOffset="-145060.75">16781 13930 622 0,'0'0'162'15,"0"0"-62"-15,0 0-53 0,0 0-28 16,0 0-3-16,0 0 61 15,0 0-34-15,-2-36 22 16,2 32-3-16,0 0 27 16,0 2-5-16,0 2-16 15,0 0-29-15,0 0-17 16,0 0-15-16,0 0-7 16,0 0-7-16,0 0-6 15,0 16 1-15,7 11 12 16,1 8 6-16,4 14 12 15,-1 5-5-15,0 3-3 16,0 4-9-16,2-1 0 16,1-4 5-16,-3-6 1 0,2-3-7 15,-3-11-42 1,-4-2-32-16,-8-4-88 0,-21-8-119 16,-6-12-421-16</inkml:trace>
  <inkml:trace contextRef="#ctx0" brushRef="#br0" timeOffset="-144777.52">16672 13860 886 0,'0'0'192'0,"0"0"42"16,0 0-93-16,0 0-78 15,199-77-39-15,-48 62-12 16,18 5 10-16,-22 8-5 16,-35 2-17-16,-41 0 0 15,-11 6-24-15,23 10-103 16,-12-3-189-16,-15 2-601 0</inkml:trace>
  <inkml:trace contextRef="#ctx0" brushRef="#br0" timeOffset="-144136.43">17681 14033 946 0,'0'0'212'0,"0"0"-109"16,0 0-35-16,0 0-27 15,0 0-19-15,0 0-6 16,0 0-6-16,106 0-9 16,-67-6 0-16,-3 0 5 15,-9-4-4-15,-10 1-2 16,-7-7-11-16,-10 1-17 16,0-4-88-16,-23 0 19 15,-10 4 52-15,-7 5 23 16,-5 8 22-16,3 2 0 0,-3 2 2 15,3 18 8-15,0 4 3 16,-1 4 6-16,3 3 33 16,9 2 7-16,6 0-5 15,10 1-19-15,15 2-2 16,0-2 0-16,29 1 1 16,22-6-10-16,18-5 10 15,18-8-1-15,10-10-8 16,4-6-16-16,-5 0-9 15,-14-25-3-15,-17-6-34 16,-16-5 10-16,-20-10-34 16,-15 0 14-16,-14 0-15 15,0 6-18-15,-8 2 72 16,-5 12 8-16,3 8 65 16,4 9-3-16,6 6-24 0,0 3-31 15,3 0-7-15,21 12-7 16,15 11 7-16,14 5 7 15,11 6-4-15,4 3-2 16,-4 3 0-16,-9-6 8 16,-10 2-8-16,-13-4-1 15,-17-2 0-15,-15-4-7 16,0-2-9-16,-24-2-4 16,-21-2 19-16,-9-4 1 15,-6-2 7-15,-3-1-6 0,6-4-1 16,-1-4-27-1,15-4-145-15,19-1-242 0</inkml:trace>
  <inkml:trace contextRef="#ctx0" brushRef="#br0" timeOffset="-143760.43">18874 13359 937 0,'0'0'260'0,"0"0"-92"0,0 0-87 16,0 0-62-16,0 0-19 15,0 0-14-15,0 0 14 16,-5 105 0-16,14-42 21 16,4 7 3-16,1 5-3 15,1-6 11-15,3 2-5 16,5-5-5-16,4-4 0 16,1-4-12-16,8-5 5 15,6-7-4-15,2-8-11 16,6-8-33-16,14-14-59 15,-10-8-95-15,-12-8-191 0</inkml:trace>
  <inkml:trace contextRef="#ctx0" brushRef="#br0" timeOffset="-143551.75">18845 13766 1026 0,'0'0'178'0,"0"0"-34"15,0 0-95-15,174-57-24 16,-90 47-6-16,7 7-10 16,36 3-9-16,-22 0-95 15,-16 0-209-15</inkml:trace>
  <inkml:trace contextRef="#ctx0" brushRef="#br0" timeOffset="-142619.36">19622 13158 438 0,'0'0'166'16,"0"0"-38"-16,0 0-54 15,0 0 5-15,0 0-4 16,0 0-14-16,0 0-13 15,-2-8-8-15,2 6 7 16,0 0 8-16,0-3-13 16,4 0-11-16,8-1 7 15,3 0-31-15,3 2-5 16,2-2 7-16,2 4-8 16,-4 0-1-16,0 2 0 15,0 0 2-15,-3 0-5 0,1 6 4 16,1 11-1-16,2 3 6 15,-4 5 16-15,1 8-12 16,-3 7 8-16,1 3-11 16,-8 6-7-16,-2 1 1 15,-4-2-1-15,0-4 0 16,0-4 0-16,-6-6-8 16,-3-7 7-16,0-5 1 15,-2-4-1-15,2-7 1 16,-2-1 0-16,0-4-9 15,-4-1-83-15,-14-5-8 16,2 0-123-16,4-11-475 0</inkml:trace>
  <inkml:trace contextRef="#ctx0" brushRef="#br0" timeOffset="-141819.52">19755 12970 172 0,'0'0'405'16,"0"0"-224"-16,0 0-38 16,0 0-29-16,0 0-4 15,0 0-52-15,0 0 43 16,3-52-7-16,-3 48 6 15,0-1-56-15,0 2 2 16,0 0-19-16,0 2-16 16,0 1 0-16,0-2-11 15,0 2 0-15,0-3 0 0,0 2 0 16,0-1-2-16,0-1 2 16,0 2 6-16,0 1-6 15,0-3-1-15,0 3 1 16,0-1-1-16,0 1-10 15,0-3 5-15,0 2-10 16,0-2 4-16,0 0 11 16,0 0 0-16,0-1 0 15,0 0 1-15,0 0 0 16,0 1 0-16,0-2 0 16,0 2 5-16,0 0-5 15,0 2 0-15,-3 1 4 16,3 0-4-16,-2 0-6 0,2 0-4 15,-4 0-2-15,0 0-1 16,-9 0 4-16,-6 6-4 16,-3 10 8-16,-4 3 5 15,-1 3 1-15,2 5-1 16,1-1 8-16,5 2-8 16,4 0-1-16,5-2-1 15,2-2 2-15,6-3 0 16,2-6 2-16,0-3-1 15,0 0-1-15,10 0 6 16,7 1 6-16,5 0-5 16,1 4 5-16,4 0-12 15,-4 4-49-15,2 2-97 0,-7-2-125 16,-3-9-618-16</inkml:trace>
  <inkml:trace contextRef="#ctx0" brushRef="#br0" timeOffset="-140518.34">19713 13600 29 0,'0'0'128'16,"0"0"-24"-16,0 0-29 15,0 0-52-15,0 0 44 16,0 0-7-16,0 0-32 16,-71-7-20-16,63 7-8 15,-2 0 0-15,6 0 0 16,2 0 47-16,-1 0 71 15,1-4-14-15,0 1 36 16,0-4-72-16,0 1 24 0,2 2-19 16,-2-1 8-16,2 0 35 15,-2 1-73-15,2 2-12 16,0 1 2-16,0 1-14 16,0-3-4-16,0 1-2 15,0 2 6-15,0 0 14 16,0 0 6-16,0 0 1 15,0 0-14-15,0 0-12 16,0 0-6-16,0 0-8 16,0 0 0-16,0 0-9 15,0 0-6-15,0 0-14 16,0 14 9-16,0 4 13 16,-6 6 5-16,0 0-4 0,-3 2 5 15,1 1 0 1,-6-2-7-16,3 0 8 0,-1-3 0 15,6-2 0-15,1-6 0 16,3-6 0-16,2-5 1 16,0 0 2-16,0-3 7 15,0 0-3-15,7 0 1 16,15 0 5-16,18 0 7 16,12-9-10-16,10 1-10 15,5-5 0-15,6 3-65 16,38-3-91-16,-17 2-136 15,-9 1-480-15</inkml:trace>
  <inkml:trace contextRef="#ctx0" brushRef="#br0" timeOffset="-122361.23">24504 4827 312 0,'0'0'119'0,"0"0"-33"16,0 0-27-16,0 0 5 0,0 0-35 16,0 0 27-16,-25-39 7 15,25 35-28-15,0 0-9 16,0 2-6-16,-2 2-20 15,2 0-54-15,0 0-66 16,0 0 48-16,0 0 53 16,0 0 19-16,0 0 45 15,0 0 69-15,0 0 9 16,0 0-19-16,0 0-22 16,0 0 11-16,0 0-5 15,0 0-8-15,0 0-22 16,0 0-16-16,0 0-15 0,0 0-5 15,0 0-17-15,0 0-5 16,0 0-1-16,0 0-9 16,0 8 0-16,0 7 8 15,0 2 2-15,0 6-1 16,0 0 1-16,0 4-1 16,0 0 1-16,0 3 0 15,2 1 0-15,1-1 0 16,1-4-1-16,-2-2 1 15,0-5 0-15,0-6 0 16,-2-5 0-16,3-6 1 16,-3 0-1-16,0-2 2 15,0 0 17-15,2 0 36 0,-2 0 13 16,0 0 12 0,0 0-4-16,3 0-14 0,-3 0-5 15,4-2-7-15,3-10-12 16,6-6-16-16,7-6-14 15,7-10-7-15,10-4 4 16,11-5-5-16,7 0 0 16,9-5-7-16,10-2 7 15,6-3 7-15,3 1-7 16,-3 6 0-16,-9 4 0 16,-8 5 1-16,-14 11-1 15,-13 7 1-15,-14 6-1 16,-11 8 0-16,-9 5-21 15,-2 0-125-15,-2 8-172 16,-45 32 3-16,0-2 56 0,2-6-481 16</inkml:trace>
  <inkml:trace contextRef="#ctx0" brushRef="#br0" timeOffset="-121169.95">28176 4886 434 0,'0'0'161'15,"0"0"-10"-15,0 0-22 16,0 0-30-16,0 0-34 16,0 0 37-16,0 0-47 0,-27-50-5 15,27 46-11 1,-2 0 9-16,2 3-20 0,0 1 4 16,0 0 4-16,0 0-14 15,0 0-12-15,0 0-10 16,0 0-20-16,0 4-12 15,0 13 3-15,0 6 19 16,0 4 3-16,0 6-6 16,8-5 13-16,4-1-9 15,-1-4 9-15,2-3 1 16,-4-2 0-16,2-4 12 16,-4-4 1-16,-1 0-2 0,0-5 3 15,-2 1 2 1,0 1-10-16,-2-3 0 0,3 0-6 15,-1 2 0-15,-2-4-1 16,2 2 0-16,0-1 9 16,-2-3 6-16,-2 0 49 15,2 0 37-15,-2 0 25 16,2 0-18-16,2 0-16 16,3 0-20-16,9-15-25 15,8-7-34-15,10-8-7 16,6-6-5-16,8-6 0 15,8-4 6-15,4-4-7 16,7-4-2-16,5 1 1 16,1 5-1-16,-4 6-8 15,-5 6 3-15,-12 10 6 0,-10 6-12 16,-6 12-18-16,-2 8-70 16,-5 20-67-16,-10 19-101 15,-15-2-228-15</inkml:trace>
  <inkml:trace contextRef="#ctx0" brushRef="#br0" timeOffset="-119877.95">28298 5771 421 0,'0'0'170'16,"0"0"-67"-16,0 0-46 15,0 0 3-15,0 0 29 16,0 0 8-16,0 0-36 0,42-67 14 16,-40 60 7-16,-2-1-6 15,3 1-27-15,-3 4-1 16,2 1-22-16,-2 0-6 15,0 0 5-15,0 0-20 16,0 2-4-16,0 0 0 16,0-3-1-16,0 3 0 15,0 0-10-15,0 0 2 16,-11 0 8-16,-9 0-19 16,-4 0 4-16,-7 0 14 15,-3 11-6-15,0 2-3 16,3-1 4-16,5 2 6 0,3 2 0 15,5-2-1 1,7 5 0-16,5 0 1 0,6 4-13 16,0 4 13-16,9 6 0 15,17-1 11-15,12 2-9 16,7-3 14-16,4-4 0 16,0-6 3-16,-3-7 1 15,-8-7 15-15,-7-3 13 16,-8-4 19-16,-5 0 32 15,-3-4-6-15,1-9-46 16,1-6-28-16,2 1-9 16,-4 0-1-16,3-2-9 15,0 2 7-15,-5 2-2 16,0 2-4-16,-3 0 6 16,-4 4 12-16,-2 2-5 0,-1 0 5 15,-1-2-4-15,0 0-14 16,0-1 6-16,0-6-2 15,1 1-5-15,-3-1 0 16,0-4 1-16,0 0 8 16,0 0-9-16,0-3 1 15,-3-3-2-15,-8 2 1 16,-1-1-12-16,-7 1 11 16,-3 3-10-16,-7 3-1 15,-11 2-30-15,-9 7-47 16,-9 8-17-16,-6 2-12 15,-21 41-58-15,18 3-77 16,16 0-85-16</inkml:trace>
  <inkml:trace contextRef="#ctx0" brushRef="#br0" timeOffset="-115494.56">25747 10922 687 0,'0'0'227'16,"0"0"-109"-16,0 0-43 15,0 0-30-15,0 0-16 0,0 0-1 16,0 0-8-16,0-41-20 16,0 41 2-16,0 0 4 15,0 0-6-15,0 0 7 16,0 0 6-16,0 0 2 15,0 0-1-15,0 0-2 16,0 0 8-16,0 0-19 16,0 0 1-16,0 0-1 15,0 0-1-15,0 0 7 16,0 0-6-16,0 0-1 16,0 0 0-16,0 0 1 15,0 0-2-15,0 0 0 16,0 0-10-16,0 8 2 15,0 6 8-15,0 1-1 0,0 7 2 16,0 2 1-16,0 5 1 16,2 2 0-16,5 0 15 15,2 1 4-15,0-1-4 16,0-2 3-16,-3-1-7 16,1-2-4-16,-2-5-7 15,1 0 4-15,-1-5-5 16,-3 0 4-16,2-6-3 15,-2-2-1-15,0-1 12 16,1-4-11-16,-3-3-1 16,0 3 1-16,0-3 4 15,0 0-4-15,3 0 11 0,-3 0 17 16,0 0 30-16,2 0-6 16,-2 0-9-16,2 0-6 15,-2 0 9-15,2 0 2 16,0 0-9-16,7 0 0 15,3-9-10-15,7-9-20 16,8-2-5-16,4-4-5 16,2-4-1-16,3-4 7 15,3 0-7-15,-2-4 0 16,1-2 0-16,0 0 9 16,-1 1-9-16,-2 4 8 15,-2-2 8-15,-2 5-4 0,0 2 11 16,0 4-8-1,-2 2-8-15,-3 1-6 0,-1 9 7 16,-5-1 1-16,-5 3-8 16,-3 4 20-16,-5 2-11 15,-3-1 0-15,-4 5-2 16,0 0-1-16,0 0-1 16,0 0-6-16,0 0-6 15,0 0 4-15,0 0-69 16,0 0-64-16,0 0-52 15,9 17 10-15,15 15 38 16,-3-2-78-16,-1-9-291 0</inkml:trace>
  <inkml:trace contextRef="#ctx0" brushRef="#br0" timeOffset="-107311.33">20360 9066 209 0,'0'0'132'15,"0"0"-60"-15,0 0 14 16,0 0-51-16,0 0-8 0,0 0-2 16,-21-16-9-16,21 13-3 15,-2 2 17-15,0-2 9 16,-3 2-23-16,3-2-9 15,0 2 18-15,0-4 2 16,2 4 12-16,-2-2-10 16,2 2-19-16,-2 1-3 15,2 0-7-15,0 0 0 16,0 0-1-16,-2 0-15 16,2 0 1-16,0-3 2 15,-3 3 13-15,1-1 0 16,-1-2 2-16,-1 0 26 15,2 1 11-15,-1-2 20 0,1 2-7 16,0-1-29 0,0-1-4-16,0 2 11 0,0-2 18 15,0 2-15-15,-1 0-1 16,3 1 4-16,-2 1 5 16,2 0-8-16,0 0 5 15,0 0-16-15,0 0-8 16,0 0 4-16,0 0-5 15,0 0-12-15,0 0-1 16,0 0 0-16,9 0 0 16,13 0 0-16,14 0 4 15,10 0 11-15,12-3-5 16,7-3 6-16,-1-2-3 16,-1-1 5-16,-10 0 0 15,-3-1 3-15,-8 2-1 0,-5 0 12 16,-3 1-4-16,-3 2-9 15,-6 1-8-15,-1 1-9 16,-3 0 5-16,2 1-7 16,6 2 1-16,6-2-1 15,0 2 2-15,3-2-1 16,-7 0 0-16,-4 0 8 16,-10 2-9-16,-5 0 0 15,-8 0 0-15,-2 0 0 16,-2 0 0-16,0 0 0 15,0 0-1-15,0 0 1 16,0 0-16-16,0 0 0 0,0 0 3 16,0 0-18-16,0 0-15 15,-8 0-41-15,-8 6-71 16,-18 26 29-16,3 0-89 16,9-4-103-16</inkml:trace>
  <inkml:trace contextRef="#ctx0" brushRef="#br0" timeOffset="-106201.08">22601 9150 12 0,'0'0'128'0,"0"0"-43"16,0 0-36-16,0 0 12 16,0 0 24-16,0 0-4 0,0 0-3 15,0 0 8-15,0 0 17 16,0 0-22-16,0 0-35 16,15 0-32-16,10 0 1 15,8 0 18-15,10 0 15 16,6 0-21-16,2 0 8 15,5-1-16-15,-1-2-6 16,1-1 8-16,-2-2 4 16,-3 2-11-16,-2-2-1 15,-4-1-11-15,-3 1 41 16,-2 0-5-16,-4 0-9 16,2 1-19-16,-1-3 15 15,7 2 1-15,8-1-10 16,4 1-15-16,0 5 1 15,2-1 6-15,-5 2-8 0,-6 0 2 16,-9 0 2-16,-7 0-2 16,-11 0-2-16,-9 2-2 15,-2-1 2-15,-4-1 0 16,-5 0 0-16,0 2-6 16,0-2 6-16,0 0 1 15,0 0 0-15,0 0 0 16,0 0 0-16,0 0 5 15,0 0-4-15,0 0-1 16,0 0 0-16,0 0-1 16,0 0-9-16,0 0-8 15,0 4-64-15,-8 14-73 16,-5-1-66-16,-3-1-21 0</inkml:trace>
  <inkml:trace contextRef="#ctx0" brushRef="#br0" timeOffset="-98712">22249 8821 519 0,'0'0'219'0,"0"0"-134"15,0 0 16-15,0 0-30 16,0 0 17-16,0 0-33 16,0 0 48-16,38-46-32 15,2 36-49-15,20-2-22 16,18-4 0-16,9 1 10 16,2 4-10-16,-8 3 0 15,-13 1 0-15,-12 5 6 16,-14 2-6-16,-15 0-7 0,-11 0 7 15,-9 0 0-15,-5 0-1 16,-2 0-9-16,0 0 10 16,0 0 0-16,0 0 0 15,0 0-12-15,0 0 4 16,0 0-73-16,-9 0-29 16,-20 10 41-16,-16 8 50 15,-13 1 19-15,-2-2 6 16,9-6 0-16,13-6-6 15,16-5 22-15,12 0 14 16,10 0-3-16,0 0 18 16,23 0-11-16,24-17-15 15,20-3-22-15,16-6-2 16,7 0-1-16,1-1 0 16,-8 4 1-16,-14 2 0 0,-15 6 8 15,-19 3-9-15,-12 3 7 16,-15 5-7-16,-5 4 0 15,-3 0 0-15,0 0-10 16,0 0 1-16,0 0-59 16,0 14 7-16,-11 6 32 15,-10 3 14-15,-5 0 14 16,-6-2 1-16,-1-3-1 16,2-8 1-16,7-2-1 15,6-4 0-15,7-4 0 16,11 0 1-16,0 0 9 15,51 0 0-15,52-7-8 0,45-8 0 16,0-2 0-16,-26 8 6 16,-48 5-6-16,-45 4 0 15,-14-3-1-15,-15 3-1 16,-37-3-39-16,-86-5 15 16,-60-4 25-16,-15-3 27 15,27 3 34-15,57 3 6 16,60 7-5-16,23 2-36 15,16 0-20-15,8 0-6 16,7 2-53-16,20 17 8 16,33 5 36-16,57 4 9 15,-8-4-56-15,-8-7-229 0</inkml:trace>
  <inkml:trace contextRef="#ctx0" brushRef="#br0" timeOffset="-98003">22595 7877 5 0,'0'0'229'16,"0"0"-65"-16,0 0-9 15,0 0-21-15,0 0 20 16,0 0 0-16,0 0-63 16,-6-89-38-16,6 81-4 0,0 2 21 15,0 2-22-15,0 2-5 16,0 0-14-16,0 2-22 15,0 0-6-15,0 0-1 16,0 0-12-16,0 8-4 16,0 11 8-16,0 10-4 15,0 9 12-15,0 9 0 16,0 7 0-16,-6 2 0 16,-1 2 2-16,1-2-4 15,2-8 2-15,2-8-1 16,2-14 1-16,0-9 1 15,0-10 1-15,0-4 14 16,0-3 35-16,0 0 22 0,0 0 2 16,0 0-3-16,17 0-14 15,16-4-36-15,25-8-9 16,18-5-8-16,11 2-4 16,2 2-2-16,-9 5-1 15,-11 6-55-15,-15 2-42 16,-14 0-55-16,-9 4-72 15,-13 7-79-15,-7-3-260 0</inkml:trace>
  <inkml:trace contextRef="#ctx0" brushRef="#br0" timeOffset="-97603">23296 8011 614 0,'0'0'254'0,"0"0"-70"0,0 0-61 15,0 0 19-15,0 0-57 16,0 0-19-16,-22-107-37 16,10 106-10-16,-7 1-19 15,-10 0-1-15,-7 14-8 16,-2 12 8-16,2 3 1 16,12 7-3-16,13 3-6 15,11 2 9-15,6 0 0 16,28 2 0-16,15-8 1 15,7-7 5-15,2-10 12 16,-5-9-10-16,-10-9 2 16,-12 0 6-16,-10-24-4 15,-9-7 3-15,-5-7-5 16,-7-2-3-16,0-1 7 0,0 6-14 16,-11 3-1-16,-1 8 0 15,4 6-5-15,1 7 4 16,1 10-53-16,-2 1-126 15,4 4-47-15,0 16 123 16,4 4-46-16,16 2-54 16,17-8-4-16,7-3-257 0</inkml:trace>
  <inkml:trace contextRef="#ctx0" brushRef="#br0" timeOffset="-97178">23692 8053 363 0,'0'0'308'0,"0"0"-72"16,0 0-90-16,0 0-2 15,0 0-39-15,0 0-26 16,0 0-36-16,-35-45-36 16,29 45-7-16,-1 11-11 15,-3 6 4-15,4 8 5 16,4 0-3-16,2 2-8 16,0-5-16-16,6-4-26 15,10-6 7-15,-1-5 7 16,2-7 28-16,0 0 13 15,5-9 9-15,3-13-8 16,0 0 0-16,-6 2 5 16,-3 3 1-16,-7 10 19 15,-3 6 18-15,2 1-41 16,3 0-3-16,11 11-6 0,11 9 5 16,9 1 1-16,12 2 1 15,4-3 0-15,2-8 0 16,3-7 15-16,-7-5-2 15,-8 0 18-15,-10-5-3 16,-7-15 3-16,-9-6 16 16,-5-6-12-16,-9-4-27 15,-6-2 1-15,-2 0-10 16,0 4-14-16,-29 9-50 16,0 11-128-16,-2 10-348 0</inkml:trace>
  <inkml:trace contextRef="#ctx0" brushRef="#br0" timeOffset="-83053.26">24072 15075 22 0,'0'0'170'15,"0"0"-49"-15,0 0-36 16,0 0-24-16,0 0-18 0,-123 8 9 15,101-8 17 1,1 6-37-16,4 2-25 0,1 6-7 16,3 0-32-16,7 2-31 15,6-2-33-15,0-4-74 16,0-3 10-16,0-3 110 16,0-3 42-16,0 4 8 15,0-5 110-15,0 0-13 16,0 0-32-16,-6 0-19 15,-2 0 1-15,-3 0 5 16,-1 0 0-16,4 4 20 16,3-4-2-16,3 0 0 15,0 0-5-15,2 0 16 0,0 0-7 16,0 0-18 0,0 0-14-16,0 0-6 0,0 0-20 15,0 0-3-15,11 0-12 16,11 0-1-16,12 1 10 15,5 2 5-15,11 0-2 16,4 0 10-16,-2-3-1 16,0 0 8-16,-3 0 11 15,-2 0-11-15,-5 0-4 16,1 0-8-16,-2 0-10 16,0 0 7-16,-3 0-8 15,-3 0-6-15,-3 0 7 0,-1 3-7 16,-4-3 7-1,-3 5-8-15,-2-5 0 0,-4 0 10 16,3 0-9-16,-2 0 5 16,6 0 7-16,6 0-6 15,2 0-1-15,3 0-6 16,-1-5 7-16,-6 5-1 16,-2 0-5-16,-9-3-1 15,-7 3 0-15,-4 0 1 16,-5 0-1-16,-2 0 0 15,0 0 1-15,0 0-2 16,0 0 1-16,0 0 0 16,0 0-1-16,0 0-5 15,0 0-3-15,0 0-13 16,5 3-14-16,-3 10-12 0,-2 15-65 16,0-5-43-16,0-2-189 15</inkml:trace>
  <inkml:trace contextRef="#ctx0" brushRef="#br0" timeOffset="-81378.31">26464 15109 147 0,'0'0'150'15,"0"0"-36"-15,0 0-33 16,0 0-38-16,0 0-34 15,0 0-6-15,0 0-3 16,-6-4 1-16,6 4 8 16,0 0 0-16,0 0 1 15,0 0 4-15,0 0-5 16,0 0-9-16,0 0 0 16,-2 0 0-16,-3 0-1 15,-1 0 1-15,-4 0 0 16,4 0 12-16,1 0 21 15,-1 0 23-15,-1 0 17 16,2 0-34-16,1 0-8 0,2 0 52 16,0 0-14-16,2 0-20 15,0 0-23-15,0 0 6 16,0 0 3-16,0 0-9 16,0 0 0-16,0 0-10 15,0 0-5-15,0 0 5 16,0 0-3-16,0 0 0 15,0 0 0-15,0 0-5 16,0 0 3-16,0 0 5 16,0 0 3-16,0 0 1 15,0 0-5-15,0 0 2 16,0 0 2-16,6 0 0 16,8 0 1-16,3 0-11 0,8-3-3 15,4-2 1-15,-2 1-5 16,2 0-1-16,0 2 1 15,0-2 8-15,0-4 3 16,2 4-1-16,2-2-11 16,-1 2 12-16,-1-2-11 15,0 0 4-15,-2 4-4 16,0-2-1-16,2-2 12 16,-2 2-11-16,0 2-1 15,-2 0 5-15,-3 0-6 16,-2 0 5-16,1 2-4 15,-2 0-1-15,0 0 8 16,4 0-7-16,-1-4-1 16,5 4 0-16,5-5 6 0,5 1-3 15,3 1-2-15,-1 2 0 16,-3-3 9-16,-7-3-8 16,-2 3 8-16,-6 0 1 15,-4 4-10-15,-1-4 0 16,-3 4 5-16,4 0-5 15,3-4-1-15,0 4 1 16,5 0 1-16,2 0-1 16,-3 0-1-16,-1 0 2 15,-8 0 4-15,-3 0-6 16,-5 0 1-16,-5 0 0 16,-2 0-1-16,1 0 8 15,-3 0-6-15,0 0 4 0,0 0-1 16,0 0-4-16,0 0 14 15,0 0-13-15,0 0 5 16,0 0-1-16,0 0-5 16,0 0 0-16,0 0 11 15,0 0-11-15,0 0 13 16,0 0 4-16,0 0-12 16,0 0 5-16,0 0-2 15,0 0 6-15,0 0-15 16,0 0 9-16,0 0 4 15,0 0-6-15,0 0-6 16,0 0 9-16,0 0-9 16,0 0 13-16,0 0-8 0,0 0 3 15,0 0 8-15,0 0-9 16,0 0-2-16,0 0 2 16,0 0-7-16,0 0 0 15,0 0 1-15,0 0-2 16,0 0 18-16,0 0-17 15,0 0-1-15,0 0 2 16,0 0-1-16,0 0 5 16,0 0-5-16,0 0 0 15,0 0 4-15,0 0-4 16,0 0-1-16,0 0 0 16,0 0 1-16,0 0 5 15,0 0-5-15,0 0-1 0,0 0 8 16,0 0-7-1,0 0-1-15,0 0 3 0,0 0 3 16,0 0 6-16,0 0-12 16,0 0 0-16,0 0 1 15,0 0-1-15,0 0-1 16,0 0 1-16,0 0-1 16,0 0 1-16,0 0-1 15,0 0-1-15,0 0 2 16,0 0-34-16,0 0-52 15,7 0-73-15,0 0-197 16,1 0-231-16</inkml:trace>
  <inkml:trace contextRef="#ctx0" brushRef="#br0" timeOffset="-79419.61">27554 9257 221 0,'0'0'218'0,"0"0"-97"15,0 0-20-15,0 0 14 0,0 0-34 16,0 0-20 0,0 0-34-16,-2-13-14 0,2 12 2 15,-2 1-9-15,2 0 2 16,-3 0 2-16,3 0-1 15,0 0 4-15,0 0 2 16,0 0-1-16,0 0 8 16,0 0-2-16,0 0-4 15,0 0 17-15,0 0 0 16,0 0 8-16,0 0-8 16,0 0 2-16,0 0-10 15,0 0-11-15,0 0 1 16,3 0-8-16,6 0-1 15,4-3-5-15,3 3 8 16,1-2-2-16,-3 2 2 0,-6-2-2 16,1 2-6-16,1 0-1 15,0 0-1-15,9 0 0 16,4 0-1-16,4 0 2 16,5 0 1-16,-1 2 1 15,0 3-2-15,0-2 11 16,-4 1 4-16,-2-3-4 15,-7 2-10-15,-5-1 0 16,-2-1 8-16,0-1-2 16,0 3-6-16,7-1 17 15,2 0-10-15,5 0 7 16,6 2-2-16,0-2-7 16,4 2 0-16,-1-2-4 0,-3-2-1 15,0 2 16-15,0-2 15 16,-4 0-3-16,-2 0-18 15,-3 0 6-15,-2 0-7 16,2 0 3-16,3 0-12 16,2 0 10-16,4 0 0 15,2 0-5-15,1 0 4 16,-1 0 0-16,-2-2 2 16,-4 0 0-16,-2 0 1 15,-6 2-4-15,2-2 2 16,-1 0-2-16,2-2 7 15,0 0-4-15,7 2-2 16,-2-2-10-16,0-1 1 16,-5 4-1-16,-9 0 1 15,-2 1 8-15,-1 0-8 0,-2-3-1 16,-1 3 0-16,-1 0 1 16,0 0 0-16,-6 0 6 15,0 0-6-15,0 0-1 16,0 0 2-16,0 0-2 15,0 0 0-15,0 0-13 16,0 0 2-16,0 0 10 16,0 0-9-16,0 0-2 15,0 0-2-15,-6 0-33 16,-4 0-38-16,-11 0-44 0,-16 16 39 16,-41 12-65-1,6-2-69-15,10-8-372 0</inkml:trace>
  <inkml:trace contextRef="#ctx0" brushRef="#br0" timeOffset="-78078.98">29931 9337 100 0,'0'0'186'0,"0"0"-68"15,0 0-14-15,0 0 32 16,0 0-64-16,0 0 43 16,0 0-12-16,-4-27-35 15,4 27-6-15,0 0-14 16,0 0-9-16,0 0-16 0,0 0-16 15,0 0 3-15,0 0-9 16,0 0 11-16,0 0 8 16,0 0 19-16,9 0-11 15,18 0-15-15,17 0 6 16,18 0 7-16,14 0 1 16,2 0-18-16,0 2 16 15,-9 2-14-15,-4-2 2 16,-7 2-3-16,0 0-1 15,-2 0-2-15,-3 0-6 16,0 2 0-16,-3-2 5 16,-4 1-6-16,1 0 0 15,-3-1 0-15,1 2 0 0,-3-2 12 16,3 0-10-16,-5-2-1 16,-2-2 0-16,0 2 15 15,-2-2-6-15,0 2-8 16,-3-2 11-16,0 3-2 15,-4-3-11-15,-2 1 1 16,0 2 6-16,-6-3-6 16,0 2-1-16,-4-2 10 15,-3 0-3-15,-3 0 15 16,-2 0-9-16,-4 0 7 16,-1 0-2-16,0 0-18 15,-1 0 7-15,3 0-6 0,-2 0 0 16,4 0 0-1,-2 0 0-15,1 0-1 16,-3 0 6-16,-2 0-6 0,0 0 0 16,-2 0 0-16,0 0 0 15,0 0 0-15,0 0-7 16,0 0 7-16,0 0 0 16,0 0 0-16,0 0 0 15,0 0 0-15,0 0 1 16,0 0 0-16,0 0-1 15,0 0 0-15,0 0 0 16,0 0-65-16,0 0-40 16,0 0-32-16,-6 0 0 15,-50 9 30-15,3 3 27 16,-5-3-217-16</inkml:trace>
  <inkml:trace contextRef="#ctx0" brushRef="#br0" timeOffset="-73895.52">29456 5849 224 0,'0'0'147'0,"0"0"-46"15,0 0-33-15,0 0-8 16,0 0 15-16,0 0-26 16,0 0-2-16,-15-98 3 15,11 86-4-15,0 2 8 16,1 2-14-16,1 2-2 15,2 2-14-15,0 2-15 0,0 2-9 16,0 0 0 0,0 0-1-16,0 0 0 0,-3 0 1 15,3 0 0-15,0 0 0 16,0 0 1-16,-2 0 9 16,2-5 19-16,-2 1 6 15,-2-1-19-15,1-1 21 16,-3-2-26-16,2 2-3 15,-3-2-7-15,-3 0-1 16,4-1 1-16,-3 1 0 16,-2 2-1-16,2-2 0 15,-4 3 2-15,-3 0-4 16,-1 1-2-16,-4 0-5 16,-3 3 9-16,-1-4 0 15,1 4 1-15,-1-2-1 0,3 3 1 16,2-2 0-16,0 2-1 15,-2 0 0-15,1 0 0 16,4-1-1-16,1 1 0 16,1-2 2-16,1-1-1 15,-3 2 1-15,-2 1 1 16,-3 0-2-16,2 0-9 16,-2 0 9-16,-1 0 0 15,6 0 0-15,1 0 0 16,3 0-1-16,-1 6 1 15,3 0-8-15,-2 1 8 16,-1 3 0-16,-1 1-1 0,-1 0-1 16,-4 1 2-16,3 1-1 15,-2-1 1-15,4 0 0 16,-1-3 0-16,3 4 0 16,5-5-6-16,-2 2 6 15,6-2 0-15,-3 1 0 16,1 4 1-16,-4-1-1 15,4 0-1-15,-3-2 1 16,3 2 5-16,-2-2-5 16,2-2 0-16,3-2 1 15,-1-1-1-15,2 1-8 16,0 1 8-16,2-1 0 16,-2 4 0-16,2 3-2 0,-2 0 2 15,-1 1 7 1,1 3-7-16,2-4 1 0,-2 1-2 15,-1 0 1-15,3-2 0 16,-2 1 0-16,2-2-7 16,-2 0 7-16,2-1 9 15,0-2-9-15,0 2 1 16,0-1-1-16,0 4 1 16,0-1 0-16,0 0-1 15,0 0 1-15,0 1 0 16,0-6-1-16,0 3 0 15,2-2 0-15,0 0 1 16,1 0 0-16,1 1-1 16,1-2 10-16,1 3-9 15,3-2 0-15,-2 0 9 0,2 0-9 16,-1 1 0-16,1-2 9 16,1-1-10-16,-2 0 10 15,5 0-8-15,-1 0 9 16,3 1-2-16,1-1 6 15,-1 0-8-15,4-1 13 16,-4-1 2-16,1-2-8 16,-3 2-1-16,-2-2-7 15,0 0 6-15,0 0-6 16,-1-2 7-16,0 0-13 16,1 0 13-16,5 0-3 15,3 0 6-15,0 0 2 16,-1 0-2-16,-1 0-8 0,4 0 23 15,-3 0-2-15,1-6-15 16,2 0 10-16,-1-1-11 16,-2 2 0-16,2-3 9 15,-1 2-11-15,2-2 1 16,1 2-12-16,-2-2 0 16,0 2 8-16,0 1-8 15,-4-4 9-15,0 3-2 16,-3 0 11-16,1 0-1 15,-2-3-5-15,-1 3-12 16,3 0 16-16,-3-1-10 16,1 1-5-16,-1 0 8 0,-1-2 4 15,4-3 2-15,-1 2 4 16,1-5 5-16,-3 0 12 16,0 0-6-16,0-2-12 15,-2 2-8-15,2-3 0 16,-4 3 8-16,2 0-17 15,-3 1-1-15,3 1 6 16,-2-1-6-16,0 1-1 16,-3 0 0-16,1 2 1 15,-3-2-1-15,0 0 2 16,-2-3-1-16,0 4 2 16,0-3 4-16,0 2-5 15,0-1-1-15,0 2 0 0,0-1 6 16,0 2-6-1,0 2 0-15,0-2 2 0,-7 0-2 16,3 0 0-16,-2 0-10 16,-2 2 10-16,2 0 0 15,1 3 0-15,1-2-7 16,2 5 6-16,2-1-8 16,-2 3-36-16,0 0-77 15,-8 5-121-15,-3 33 11 16,-3 0 57-16,9-6-196 0</inkml:trace>
  <inkml:trace contextRef="#ctx0" brushRef="#br0" timeOffset="-71737.12">30765 4576 462 0,'0'0'163'0,"0"0"-33"16,0 0-58-16,0 0-35 16,0 0-14-16,0 0-10 15,0 0 3-15,-19-83-5 16,19 79-2-16,0 0 7 16,-2 1 0-16,2 0-14 15,0 0 0-15,0 0-1 16,-2 0 5-16,2 0 2 15,0 2 0-15,0-2-1 16,0 1-1-16,-2 0-4 16,2-1-1-16,0 0 0 0,-2-1 14 15,-2 0-14-15,1-2 0 16,-1 2 8-16,2-2-3 16,-2 3-5-16,0-4 0 15,0 1-1-15,0 2 10 16,2-2-10-16,-3 1 1 15,-1-2 0-15,-2 1 0 16,0 0 0-16,-3 0-1 16,-3 0-1-16,-1 0 0 15,-1 0 1-15,-1 2-1 16,-2-1 0-16,2 1 1 16,-1 3 0-16,3 1 0 0,-6-2-5 15,3 2 5 1,1 0 0-16,1 0 0 0,1 0 0 15,-3 0 0-15,0 0 0 16,0 0 0-16,-2 2-1 16,0 3 1-16,2 6-2 15,1-1-5-15,-2 5 7 16,3-4 0-16,3 3 0 16,1-2-1-16,0 3 1 15,5 0 4-15,3 2-4 16,0-1-1-16,4 0 0 15,0 2 1-15,0 0 0 16,0 0 0-16,0 0 0 16,13 0 0-16,3-2 1 15,5 0 6-15,8 0 8 0,7 1 17 16,5-4-2-16,3 1-4 16,1 0-16-16,-3-4 3 15,-5 0-11-15,-5-2-1 16,-3-4 7-16,-3 0-6 15,-1-2 4-15,-4-2-5 16,-4 0 0-16,-1 0 49 16,-3-2 44-16,-2-12-30 15,3-2-33-15,-4-4-8 16,0 0-1-16,-1 2-2 16,-3-2-11-16,3 4-3 15,0 0-1-15,2 2-3 16,0 2-2-16,1-2 9 0,-4 3-8 15,1 0 6-15,-3 3-7 16,0-2 17-16,-4 2-5 16,-2-5 0-16,0 2 1 15,0-4-12-15,0 1 1 16,0 1 15-16,-8 5-16 16,6 1 15-16,0 2-16 15,0 2-1-15,0 1-1 16,0 2-4-16,-3 0-5 15,-6 0-62-15,-9 8-161 16,-13 32 75-16,2-1-85 16,8-8-106-16</inkml:trace>
  <inkml:trace contextRef="#ctx0" brushRef="#br0" timeOffset="-66010.25">25277 13778 38 0,'0'0'20'0,"85"120"-14"15,-41-54-5-15,-2-3 9 16,-6-6 6-16,-2 12-4 15,-10-14-12-15,-4-16-98 0</inkml:trace>
  <inkml:trace contextRef="#ctx0" brushRef="#br0" timeOffset="-64879.05">26077 16070 466 0,'0'0'262'15,"0"0"-122"-15,0 0-80 16,0 0-43-16,0 0-17 16,0 0 6-16,0 0-5 15,0 0 0-15,0 0 0 0,0 4 8 16,0-4-8-16,0 0 0 15,0 0-1-15,0 0-1 16,0 2 1-16,0 1-1 16,0 2-8-16,0 4 9 15,0 8 11-15,0 2 8 16,0-2-13-16,0 5 20 16,2 2-9-16,0-2 2 15,3-2 11-15,1 4-2 16,4-6-7-16,1 4-10 15,-1 1-4-15,2-6 3 16,-1 1-3-16,0-6 0 16,-2-6 2-16,0-1 13 0,8-5 30 15,8 0 68 1,16-14-12-16,14-13-50 0,9 0 0 16,19-8-16-16,27-10-27 15,29 0-14-15,31-4-1 16,5 8-11-16,-18 1-80 15,-50 14-90-15,-41 4-380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Murtaza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8/29/2022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 Practical Approach to Timeseries Forecasting using Python</a:t>
            </a: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80952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0A65E854-31CA-8B1F-62B9-1A1683C6AC4B}"/>
              </a:ext>
            </a:extLst>
          </p:cNvPr>
          <p:cNvSpPr txBox="1"/>
          <p:nvPr/>
        </p:nvSpPr>
        <p:spPr>
          <a:xfrm>
            <a:off x="227670" y="3509039"/>
            <a:ext cx="10707808" cy="40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RNN Models</a:t>
            </a: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105783AD-D4BD-3DDA-F99A-BB046E5C249C}"/>
              </a:ext>
            </a:extLst>
          </p:cNvPr>
          <p:cNvSpPr txBox="1"/>
          <p:nvPr/>
        </p:nvSpPr>
        <p:spPr>
          <a:xfrm>
            <a:off x="227670" y="3808012"/>
            <a:ext cx="10707808" cy="48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Important Parameters in Forecasting</a:t>
            </a:r>
          </a:p>
        </p:txBody>
      </p:sp>
      <p:sp>
        <p:nvSpPr>
          <p:cNvPr id="8" name="Google Shape;40;p1">
            <a:extLst>
              <a:ext uri="{FF2B5EF4-FFF2-40B4-BE49-F238E27FC236}">
                <a16:creationId xmlns:a16="http://schemas.microsoft.com/office/drawing/2014/main" id="{A25964AA-FA83-2A23-F782-7C366FAB9FD1}"/>
              </a:ext>
            </a:extLst>
          </p:cNvPr>
          <p:cNvSpPr txBox="1"/>
          <p:nvPr/>
        </p:nvSpPr>
        <p:spPr>
          <a:xfrm>
            <a:off x="227670" y="4085300"/>
            <a:ext cx="10707808" cy="40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Performance Analysis of LSTM</a:t>
            </a:r>
          </a:p>
        </p:txBody>
      </p:sp>
      <p:sp>
        <p:nvSpPr>
          <p:cNvPr id="10" name="Google Shape;40;p1">
            <a:extLst>
              <a:ext uri="{FF2B5EF4-FFF2-40B4-BE49-F238E27FC236}">
                <a16:creationId xmlns:a16="http://schemas.microsoft.com/office/drawing/2014/main" id="{4CE29CD9-9E7B-63C2-71E3-0E7602B7BFD5}"/>
              </a:ext>
            </a:extLst>
          </p:cNvPr>
          <p:cNvSpPr txBox="1"/>
          <p:nvPr/>
        </p:nvSpPr>
        <p:spPr>
          <a:xfrm>
            <a:off x="227670" y="4348117"/>
            <a:ext cx="5315880" cy="4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Performance Analysis of Bidirectional LSTM</a:t>
            </a:r>
          </a:p>
        </p:txBody>
      </p:sp>
      <p:sp>
        <p:nvSpPr>
          <p:cNvPr id="11" name="Google Shape;40;p1">
            <a:extLst>
              <a:ext uri="{FF2B5EF4-FFF2-40B4-BE49-F238E27FC236}">
                <a16:creationId xmlns:a16="http://schemas.microsoft.com/office/drawing/2014/main" id="{66EB4AD4-B289-520B-A14B-183EE0552F96}"/>
              </a:ext>
            </a:extLst>
          </p:cNvPr>
          <p:cNvSpPr txBox="1"/>
          <p:nvPr/>
        </p:nvSpPr>
        <p:spPr>
          <a:xfrm>
            <a:off x="227670" y="4652630"/>
            <a:ext cx="10707808" cy="48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Development of LSTM and Bi-LSTM Models for 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RNN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It can handle sequence dependencies.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RNN replaced Feed Forward Networks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The Major Issues of RNN</a:t>
            </a:r>
          </a:p>
          <a:p>
            <a:endParaRPr lang="en-US" kern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6180EF-D020-34AE-740E-160198D6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733069"/>
            <a:ext cx="5142882" cy="224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F9F224-7B68-0CEB-1172-1A6BDD2A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32" y="3867212"/>
            <a:ext cx="6155871" cy="21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Important Parameters in Time 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3089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Bias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186233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Variance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796702"/>
            <a:ext cx="10972800" cy="632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Overfitting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946015-EF7E-2506-31FE-2DD79044FAC4}"/>
              </a:ext>
            </a:extLst>
          </p:cNvPr>
          <p:cNvSpPr txBox="1">
            <a:spLocks/>
          </p:cNvSpPr>
          <p:nvPr/>
        </p:nvSpPr>
        <p:spPr>
          <a:xfrm>
            <a:off x="609600" y="2317089"/>
            <a:ext cx="10972800" cy="63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Underfitting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28739E-8EB1-EBF7-9FB2-D080B2E5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19" y="3358159"/>
            <a:ext cx="5106423" cy="349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4E6FDF0-7CAC-1999-7A7A-EDF179BE8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b="2115"/>
          <a:stretch/>
        </p:blipFill>
        <p:spPr bwMode="auto">
          <a:xfrm>
            <a:off x="6411460" y="1142548"/>
            <a:ext cx="5508625" cy="571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5269DA-DC11-C1FE-617D-B53356653C44}"/>
                  </a:ext>
                </a:extLst>
              </p14:cNvPr>
              <p14:cNvContentPartPr/>
              <p14:nvPr/>
            </p14:nvContentPartPr>
            <p14:xfrm>
              <a:off x="1101600" y="1098000"/>
              <a:ext cx="10244880" cy="535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5269DA-DC11-C1FE-617D-B53356653C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240" y="1088640"/>
                <a:ext cx="10263600" cy="53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32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3089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First, Introduced in 1997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186233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Designed to avoid the long-term dependency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796702"/>
            <a:ext cx="10972800" cy="632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Ease of Customization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946015-EF7E-2506-31FE-2DD79044FAC4}"/>
              </a:ext>
            </a:extLst>
          </p:cNvPr>
          <p:cNvSpPr txBox="1">
            <a:spLocks/>
          </p:cNvSpPr>
          <p:nvPr/>
        </p:nvSpPr>
        <p:spPr>
          <a:xfrm>
            <a:off x="609600" y="2317089"/>
            <a:ext cx="10972800" cy="63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Ease of Use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7D15A8-C4F6-71D8-523D-A7F38776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08" y="3640074"/>
            <a:ext cx="8254481" cy="308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Bi-LSTM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3089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Two independent RNNs together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186233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Inputs run in two ways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796702"/>
            <a:ext cx="10972800" cy="632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Not Suitable for Recognition systems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946015-EF7E-2506-31FE-2DD79044FAC4}"/>
              </a:ext>
            </a:extLst>
          </p:cNvPr>
          <p:cNvSpPr txBox="1">
            <a:spLocks/>
          </p:cNvSpPr>
          <p:nvPr/>
        </p:nvSpPr>
        <p:spPr>
          <a:xfrm>
            <a:off x="609600" y="2317089"/>
            <a:ext cx="10972800" cy="63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Computationally Expensive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55056B-D058-FC59-00B0-8C73FEB1F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05" y="4109036"/>
            <a:ext cx="7277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3089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In some cases: Better than LSTM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186233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Computationally Cheaper and Fast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946015-EF7E-2506-31FE-2DD79044FAC4}"/>
              </a:ext>
            </a:extLst>
          </p:cNvPr>
          <p:cNvSpPr txBox="1">
            <a:spLocks/>
          </p:cNvSpPr>
          <p:nvPr/>
        </p:nvSpPr>
        <p:spPr>
          <a:xfrm>
            <a:off x="609600" y="2317089"/>
            <a:ext cx="10972800" cy="63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Has three main attributes, Update gate, Reset Gate, and current memory gate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56C4C9-072D-A8B5-D47E-451F8CE6B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73" y="2829464"/>
            <a:ext cx="5650654" cy="399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5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Underfitting </a:t>
            </a:r>
            <a:r>
              <a:rPr lang="en-US"/>
              <a:t>and Overfitting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3089"/>
            <a:ext cx="10972800" cy="7292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model may be underfit if performance on the training set is better than the validation set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186233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In Some cases, </a:t>
            </a:r>
            <a:r>
              <a:rPr lang="en-US" dirty="0"/>
              <a:t>performance may be improved by increasing the capacity of the model</a:t>
            </a:r>
            <a:endParaRPr lang="en-US" kern="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73E0A9-7972-503C-E122-F8CE4A407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1" y="294248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EB531B7-5AFA-2769-DB7C-3DCF3E211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942487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C309E90-A9AD-7D0A-7C44-C3420C606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49" y="2942487"/>
            <a:ext cx="38576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D23C-3127-4F11-D490-AB8B221F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LSTM </a:t>
            </a:r>
            <a:r>
              <a:rPr lang="en-US"/>
              <a:t>and Bi-LSTM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157ACC-A4A5-E2DB-9154-F4C493EC7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24" y="1327181"/>
            <a:ext cx="4583509" cy="248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C2751F-C35A-F65A-C2FB-B4727C74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6" y="1450110"/>
            <a:ext cx="4368964" cy="233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73F952-3AE0-DD63-B636-92BF42584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6" y="4204132"/>
            <a:ext cx="4510283" cy="240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FFEC8DC-3DC6-A600-D69F-86C6A564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30" y="4017818"/>
            <a:ext cx="4715580" cy="267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96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176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Overview of RNN Models</vt:lpstr>
      <vt:lpstr>Important Parameters in Time Series Forecasting</vt:lpstr>
      <vt:lpstr>LSTM</vt:lpstr>
      <vt:lpstr>Bi-LSTM</vt:lpstr>
      <vt:lpstr>Gated Recurrent Unit (GRU)</vt:lpstr>
      <vt:lpstr>Underfitting and Overfitting</vt:lpstr>
      <vt:lpstr>Development of LSTM and Bi-LSTM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78</cp:revision>
  <dcterms:created xsi:type="dcterms:W3CDTF">2022-06-22T08:29:07Z</dcterms:created>
  <dcterms:modified xsi:type="dcterms:W3CDTF">2022-08-29T07:42:34Z</dcterms:modified>
</cp:coreProperties>
</file>