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Kashif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Murtaza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125DA2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9/3/2022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529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A Practical Approach to Timeseries Forecasting using Python</a:t>
            </a: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80952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Garamond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Shahzaib Hamid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125DA2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0A65E854-31CA-8B1F-62B9-1A1683C6AC4B}"/>
              </a:ext>
            </a:extLst>
          </p:cNvPr>
          <p:cNvSpPr txBox="1"/>
          <p:nvPr/>
        </p:nvSpPr>
        <p:spPr>
          <a:xfrm>
            <a:off x="227670" y="3509039"/>
            <a:ext cx="10707808" cy="403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Project 1: COVID-19 Positive Cases Prediction using Machine Learning Algorithms</a:t>
            </a:r>
          </a:p>
        </p:txBody>
      </p:sp>
      <p:sp>
        <p:nvSpPr>
          <p:cNvPr id="5" name="Google Shape;40;p1">
            <a:extLst>
              <a:ext uri="{FF2B5EF4-FFF2-40B4-BE49-F238E27FC236}">
                <a16:creationId xmlns:a16="http://schemas.microsoft.com/office/drawing/2014/main" id="{105783AD-D4BD-3DDA-F99A-BB046E5C249C}"/>
              </a:ext>
            </a:extLst>
          </p:cNvPr>
          <p:cNvSpPr txBox="1"/>
          <p:nvPr/>
        </p:nvSpPr>
        <p:spPr>
          <a:xfrm>
            <a:off x="227670" y="3808012"/>
            <a:ext cx="10707808" cy="48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Data Analysis</a:t>
            </a:r>
          </a:p>
        </p:txBody>
      </p:sp>
      <p:sp>
        <p:nvSpPr>
          <p:cNvPr id="8" name="Google Shape;40;p1">
            <a:extLst>
              <a:ext uri="{FF2B5EF4-FFF2-40B4-BE49-F238E27FC236}">
                <a16:creationId xmlns:a16="http://schemas.microsoft.com/office/drawing/2014/main" id="{A25964AA-FA83-2A23-F782-7C366FAB9FD1}"/>
              </a:ext>
            </a:extLst>
          </p:cNvPr>
          <p:cNvSpPr txBox="1"/>
          <p:nvPr/>
        </p:nvSpPr>
        <p:spPr>
          <a:xfrm>
            <a:off x="227670" y="4085300"/>
            <a:ext cx="10707808" cy="403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Stationarity Check</a:t>
            </a:r>
          </a:p>
        </p:txBody>
      </p:sp>
      <p:sp>
        <p:nvSpPr>
          <p:cNvPr id="10" name="Google Shape;40;p1">
            <a:extLst>
              <a:ext uri="{FF2B5EF4-FFF2-40B4-BE49-F238E27FC236}">
                <a16:creationId xmlns:a16="http://schemas.microsoft.com/office/drawing/2014/main" id="{4CE29CD9-9E7B-63C2-71E3-0E7602B7BFD5}"/>
              </a:ext>
            </a:extLst>
          </p:cNvPr>
          <p:cNvSpPr txBox="1"/>
          <p:nvPr/>
        </p:nvSpPr>
        <p:spPr>
          <a:xfrm>
            <a:off x="227670" y="4348117"/>
            <a:ext cx="5315880" cy="44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Deployment of ARIMA and SARIMA</a:t>
            </a:r>
          </a:p>
        </p:txBody>
      </p:sp>
      <p:sp>
        <p:nvSpPr>
          <p:cNvPr id="11" name="Google Shape;40;p1">
            <a:extLst>
              <a:ext uri="{FF2B5EF4-FFF2-40B4-BE49-F238E27FC236}">
                <a16:creationId xmlns:a16="http://schemas.microsoft.com/office/drawing/2014/main" id="{66EB4AD4-B289-520B-A14B-183EE0552F96}"/>
              </a:ext>
            </a:extLst>
          </p:cNvPr>
          <p:cNvSpPr txBox="1"/>
          <p:nvPr/>
        </p:nvSpPr>
        <p:spPr>
          <a:xfrm>
            <a:off x="189646" y="4652630"/>
            <a:ext cx="10707808" cy="48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Performance Comparison</a:t>
            </a: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1B326B4-8AAC-6922-76AA-61DF75DA1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01925"/>
            <a:ext cx="10972800" cy="729202"/>
          </a:xfrm>
        </p:spPr>
        <p:txBody>
          <a:bodyPr>
            <a:normAutofit/>
          </a:bodyPr>
          <a:lstStyle/>
          <a:p>
            <a:r>
              <a:rPr lang="en-US" dirty="0"/>
              <a:t>COVID 19 Dataset of Delhi</a:t>
            </a:r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B5FEEEF-A1F4-D748-6A9F-244C309E58BA}"/>
              </a:ext>
            </a:extLst>
          </p:cNvPr>
          <p:cNvSpPr txBox="1">
            <a:spLocks/>
          </p:cNvSpPr>
          <p:nvPr/>
        </p:nvSpPr>
        <p:spPr>
          <a:xfrm>
            <a:off x="609600" y="1732567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Predict COVID-19 Positive Cases</a:t>
            </a:r>
          </a:p>
          <a:p>
            <a:endParaRPr lang="en-US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A6FED7-C6D2-E1CD-5AA9-6A16B4BAE0C0}"/>
              </a:ext>
            </a:extLst>
          </p:cNvPr>
          <p:cNvSpPr txBox="1">
            <a:spLocks/>
          </p:cNvSpPr>
          <p:nvPr/>
        </p:nvSpPr>
        <p:spPr>
          <a:xfrm>
            <a:off x="609600" y="2201035"/>
            <a:ext cx="10972800" cy="3701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Step 1: Import Dataset</a:t>
            </a:r>
          </a:p>
          <a:p>
            <a:r>
              <a:rPr lang="en-US" kern="0" dirty="0"/>
              <a:t>Step 2: Perform Data Analysis</a:t>
            </a:r>
          </a:p>
          <a:p>
            <a:r>
              <a:rPr lang="en-US" kern="0" dirty="0"/>
              <a:t>Step 3: Perform Data Visualization</a:t>
            </a:r>
          </a:p>
          <a:p>
            <a:r>
              <a:rPr lang="en-US" kern="0" dirty="0"/>
              <a:t>Step 4: Compute and Visualize Autocorrelation, Mean, and Standard Deviation</a:t>
            </a:r>
          </a:p>
          <a:p>
            <a:r>
              <a:rPr lang="en-US" kern="0" dirty="0"/>
              <a:t>Step 5: Stationarity Check</a:t>
            </a:r>
          </a:p>
          <a:p>
            <a:r>
              <a:rPr lang="en-US" kern="0" dirty="0"/>
              <a:t>Step 6: Implement Machine Learning Models i.e., ARIMA SARIMA</a:t>
            </a:r>
          </a:p>
          <a:p>
            <a:r>
              <a:rPr lang="en-US" kern="0" dirty="0"/>
              <a:t>Step 7: </a:t>
            </a:r>
            <a:r>
              <a:rPr lang="en-US" kern="0"/>
              <a:t>Performance Comparison</a:t>
            </a:r>
            <a:endParaRPr lang="en-US" kern="0" dirty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82344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4" grpId="0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97</Words>
  <Application>Microsoft Office PowerPoint</Application>
  <PresentationFormat>Widescreen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Garamond</vt:lpstr>
      <vt:lpstr>Noto Sans Symbols</vt:lpstr>
      <vt:lpstr>Times New Roman</vt:lpstr>
      <vt:lpstr>Thème Office</vt:lpstr>
      <vt:lpstr>PowerPoint Presentation</vt:lpstr>
      <vt:lpstr>Project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SP19-PEE-004</cp:lastModifiedBy>
  <cp:revision>83</cp:revision>
  <dcterms:created xsi:type="dcterms:W3CDTF">2022-06-22T08:29:07Z</dcterms:created>
  <dcterms:modified xsi:type="dcterms:W3CDTF">2022-09-03T06:39:46Z</dcterms:modified>
</cp:coreProperties>
</file>