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2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Timeseries Forecasting using Python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80952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0A65E854-31CA-8B1F-62B9-1A1683C6AC4B}"/>
              </a:ext>
            </a:extLst>
          </p:cNvPr>
          <p:cNvSpPr txBox="1"/>
          <p:nvPr/>
        </p:nvSpPr>
        <p:spPr>
          <a:xfrm>
            <a:off x="227670" y="3509039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Project 2: Microsoft Corporation Stock Prediction using RNNs</a:t>
            </a: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105783AD-D4BD-3DDA-F99A-BB046E5C249C}"/>
              </a:ext>
            </a:extLst>
          </p:cNvPr>
          <p:cNvSpPr txBox="1"/>
          <p:nvPr/>
        </p:nvSpPr>
        <p:spPr>
          <a:xfrm>
            <a:off x="227670" y="3808012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Data Analysis</a:t>
            </a: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A25964AA-FA83-2A23-F782-7C366FAB9FD1}"/>
              </a:ext>
            </a:extLst>
          </p:cNvPr>
          <p:cNvSpPr txBox="1"/>
          <p:nvPr/>
        </p:nvSpPr>
        <p:spPr>
          <a:xfrm>
            <a:off x="227670" y="4085300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Stationarity Check</a:t>
            </a: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4CE29CD9-9E7B-63C2-71E3-0E7602B7BFD5}"/>
              </a:ext>
            </a:extLst>
          </p:cNvPr>
          <p:cNvSpPr txBox="1"/>
          <p:nvPr/>
        </p:nvSpPr>
        <p:spPr>
          <a:xfrm>
            <a:off x="227670" y="4348117"/>
            <a:ext cx="8399094" cy="4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Deployment of LSTM, Stacked LSTM, </a:t>
            </a:r>
            <a:r>
              <a:rPr lang="en-US" sz="2000" kern="0" dirty="0" err="1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BiLSTM</a:t>
            </a: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and Stacked </a:t>
            </a:r>
            <a:r>
              <a:rPr lang="en-US" sz="2000" kern="0" dirty="0" err="1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BiLSTM</a:t>
            </a:r>
            <a:endParaRPr lang="en-US" sz="2000" kern="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1" name="Google Shape;40;p1">
            <a:extLst>
              <a:ext uri="{FF2B5EF4-FFF2-40B4-BE49-F238E27FC236}">
                <a16:creationId xmlns:a16="http://schemas.microsoft.com/office/drawing/2014/main" id="{66EB4AD4-B289-520B-A14B-183EE0552F96}"/>
              </a:ext>
            </a:extLst>
          </p:cNvPr>
          <p:cNvSpPr txBox="1"/>
          <p:nvPr/>
        </p:nvSpPr>
        <p:spPr>
          <a:xfrm>
            <a:off x="189646" y="4652630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B326B4-8AAC-6922-76AA-61DF75DA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1925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Microsoft Corporation Stocks Dataset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47C9F-90D4-E200-10D9-959CEAE7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5" y="2198968"/>
            <a:ext cx="10493781" cy="43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6FED7-C6D2-E1CD-5AA9-6A16B4BAE0C0}"/>
              </a:ext>
            </a:extLst>
          </p:cNvPr>
          <p:cNvSpPr txBox="1">
            <a:spLocks/>
          </p:cNvSpPr>
          <p:nvPr/>
        </p:nvSpPr>
        <p:spPr>
          <a:xfrm>
            <a:off x="609600" y="1555690"/>
            <a:ext cx="10972800" cy="452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Step 1: Import Dataset</a:t>
            </a:r>
          </a:p>
          <a:p>
            <a:r>
              <a:rPr lang="en-US" kern="0" dirty="0"/>
              <a:t>Step 2: Perform Data Analysis</a:t>
            </a:r>
          </a:p>
          <a:p>
            <a:r>
              <a:rPr lang="en-US" kern="0" dirty="0"/>
              <a:t>Step 3: Perform Data Visualization</a:t>
            </a:r>
          </a:p>
          <a:p>
            <a:r>
              <a:rPr lang="en-US" kern="0" dirty="0"/>
              <a:t>Step 4: Compute and Visualize Autocorrelation, Mean, and Standard Deviation</a:t>
            </a:r>
          </a:p>
          <a:p>
            <a:r>
              <a:rPr lang="en-US" kern="0" dirty="0"/>
              <a:t>Step 5: Stationarity Check</a:t>
            </a:r>
          </a:p>
          <a:p>
            <a:r>
              <a:rPr lang="en-US" kern="0" dirty="0"/>
              <a:t>Step 6: Implementation LSTM</a:t>
            </a:r>
          </a:p>
          <a:p>
            <a:r>
              <a:rPr lang="en-US" kern="0" dirty="0"/>
              <a:t>Step 7: Implementation Stacked LSTM</a:t>
            </a:r>
          </a:p>
          <a:p>
            <a:r>
              <a:rPr lang="en-US" kern="0" dirty="0"/>
              <a:t>Step 8: Implementation of </a:t>
            </a:r>
            <a:r>
              <a:rPr lang="en-US" kern="0" dirty="0" err="1"/>
              <a:t>BiLSTM</a:t>
            </a:r>
            <a:endParaRPr lang="en-US" kern="0" dirty="0"/>
          </a:p>
          <a:p>
            <a:r>
              <a:rPr lang="en-US" kern="0" dirty="0"/>
              <a:t>Step 9: Implementation of Stacked </a:t>
            </a:r>
            <a:r>
              <a:rPr lang="en-US" kern="0" dirty="0" err="1"/>
              <a:t>BiLSTM</a:t>
            </a:r>
            <a:endParaRPr lang="en-US" kern="0" dirty="0"/>
          </a:p>
          <a:p>
            <a:r>
              <a:rPr lang="en-US" kern="0" dirty="0"/>
              <a:t>Step 7: Performance Comparison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23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Data Overview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89</cp:revision>
  <dcterms:created xsi:type="dcterms:W3CDTF">2022-06-22T08:29:07Z</dcterms:created>
  <dcterms:modified xsi:type="dcterms:W3CDTF">2022-09-03T06:44:44Z</dcterms:modified>
</cp:coreProperties>
</file>