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Murtaza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9/4/2022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 Practical Approach to Timeseries Forecasting using Python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498211"/>
            <a:ext cx="8449799" cy="52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Birthrate Forecasting using RNNs with Advance Data Analysis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Overview of Dataset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Data Manipulation and Feature Engineering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Advance Data Visualization with Feature-Feature Comparison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Visualization of Time Series Parameters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Implementation of LSTM, </a:t>
            </a:r>
            <a:r>
              <a:rPr lang="en-US" kern="0" dirty="0" err="1"/>
              <a:t>BiLSTM</a:t>
            </a:r>
            <a:r>
              <a:rPr lang="en-US" kern="0" dirty="0"/>
              <a:t>, Stacked LSTM and Stacked </a:t>
            </a:r>
            <a:r>
              <a:rPr lang="en-US" kern="0" dirty="0" err="1"/>
              <a:t>BiLSTM</a:t>
            </a:r>
            <a:endParaRPr lang="en-US" kern="0" dirty="0"/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304902"/>
            <a:ext cx="10972800" cy="13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Performance Comparison of RNN Models and Evaluation of Models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61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106</cp:revision>
  <dcterms:created xsi:type="dcterms:W3CDTF">2022-06-22T08:29:07Z</dcterms:created>
  <dcterms:modified xsi:type="dcterms:W3CDTF">2022-09-04T08:58:31Z</dcterms:modified>
</cp:coreProperties>
</file>