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8" r:id="rId10"/>
    <p:sldId id="267" r:id="rId11"/>
    <p:sldId id="270" r:id="rId12"/>
    <p:sldId id="269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8B2A-3113-4C78-AFB9-0E022816168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EB30-2C49-464F-BDCD-D34CE912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6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8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78F7-8DFB-465A-A5CF-548AF4468E0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58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Interaction Diagrams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86051"/>
            <a:ext cx="6505639" cy="1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Introduction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When to use Interaction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Diagrams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Sequence Diagrams</a:t>
            </a:r>
            <a:endParaRPr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ollaboration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collaboration diagram, also known as a communication diagram, is an illustration of the relationships and </a:t>
            </a:r>
            <a:r>
              <a:rPr lang="en-US" dirty="0" smtClean="0"/>
              <a:t>interactions among</a:t>
            </a:r>
            <a:r>
              <a:rPr lang="en-US" dirty="0"/>
              <a:t> software objects in the Unified Modeling Language (UML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These </a:t>
            </a:r>
            <a:r>
              <a:rPr lang="en-US" dirty="0"/>
              <a:t>diagrams can be used to portray the dynamic behavior of a particular use case and define the role of each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ollaboration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diagrams are created by first identifying the structural elements required to carry out the functionality of an interaction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model is then built using the relationships between those elements. 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/>
              <a:t>vendors offer software for creating and editing collaboration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4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Notations 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of a collaboration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906" y="1825625"/>
            <a:ext cx="422218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91" y="1324769"/>
            <a:ext cx="63246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When to use a collaboration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collaborations, mechanisms or the structural organization within a system design.</a:t>
            </a:r>
          </a:p>
          <a:p>
            <a:r>
              <a:rPr lang="en-US" dirty="0"/>
              <a:t>Providing an overview of collaborating objects within an object-oriented system.</a:t>
            </a:r>
          </a:p>
          <a:p>
            <a:r>
              <a:rPr lang="en-US" dirty="0"/>
              <a:t>Exhibiting many alternative scenarios for the same use case.</a:t>
            </a:r>
          </a:p>
          <a:p>
            <a:r>
              <a:rPr lang="en-US" dirty="0"/>
              <a:t>Demonstrating forward and reverse engineering.</a:t>
            </a:r>
          </a:p>
          <a:p>
            <a:r>
              <a:rPr lang="en-US" dirty="0"/>
              <a:t>Capturing the passage of information between objects.</a:t>
            </a:r>
          </a:p>
          <a:p>
            <a:r>
              <a:rPr lang="en-US" dirty="0"/>
              <a:t>Visualizing the complex logic behind an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6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5"/>
                </a:solidFill>
              </a:rPr>
              <a:t>Collaboration vs 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diagrams are used to visualize the structural organization of objects and their interactions. </a:t>
            </a:r>
            <a:endParaRPr lang="en-US" dirty="0" smtClean="0"/>
          </a:p>
          <a:p>
            <a:r>
              <a:rPr lang="en-US" smtClean="0"/>
              <a:t>Sequence </a:t>
            </a:r>
            <a:r>
              <a:rPr lang="en-US" dirty="0"/>
              <a:t>diagrams, on the other hand, focus on the order of messages that flow between objects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However</a:t>
            </a:r>
            <a:r>
              <a:rPr lang="en-US" dirty="0"/>
              <a:t>, in most scenarios, a single figure is not sufficient in describing the behavior of a system and both figures are required.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5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11200" y="838200"/>
            <a:ext cx="10972800" cy="1143000"/>
          </a:xfrm>
        </p:spPr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Interaction Diagram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11200" y="2133600"/>
            <a:ext cx="10972800" cy="3763963"/>
          </a:xfrm>
        </p:spPr>
        <p:txBody>
          <a:bodyPr/>
          <a:lstStyle/>
          <a:p>
            <a:r>
              <a:rPr lang="en-US" dirty="0"/>
              <a:t>Interaction diagrams model the behavior of use cases by describing the way groups of </a:t>
            </a:r>
            <a:r>
              <a:rPr lang="en-US" dirty="0" smtClean="0"/>
              <a:t>objects interact </a:t>
            </a:r>
            <a:r>
              <a:rPr lang="en-US" dirty="0"/>
              <a:t>to complete the task</a:t>
            </a:r>
            <a:r>
              <a:rPr lang="en-US" dirty="0" smtClean="0"/>
              <a:t>.</a:t>
            </a:r>
          </a:p>
          <a:p>
            <a:r>
              <a:rPr lang="en-US" dirty="0"/>
              <a:t>Interaction diagrams are dynamic as they describe how objects collaborate.</a:t>
            </a:r>
          </a:p>
          <a:p>
            <a:r>
              <a:rPr lang="en-US" dirty="0"/>
              <a:t>The two kinds of interaction diagrams 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Sequence </a:t>
            </a:r>
            <a:r>
              <a:rPr lang="en-US" dirty="0"/>
              <a:t>diagram</a:t>
            </a:r>
          </a:p>
          <a:p>
            <a:pPr marL="0" indent="0">
              <a:buNone/>
            </a:pPr>
            <a:r>
              <a:rPr lang="en-US" dirty="0"/>
              <a:t>ii. Collaboration diagram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When to 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Interaction Diagrams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diagrams are used when you want to model the behavior of several objects in a </a:t>
            </a:r>
            <a:r>
              <a:rPr lang="en-US" dirty="0" smtClean="0"/>
              <a:t>use case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demonstrate how the objects collaborate for the behavior. </a:t>
            </a:r>
            <a:endParaRPr lang="en-US" dirty="0" smtClean="0"/>
          </a:p>
          <a:p>
            <a:r>
              <a:rPr lang="en-US" dirty="0" smtClean="0"/>
              <a:t>Interaction </a:t>
            </a:r>
            <a:r>
              <a:rPr lang="en-US" dirty="0"/>
              <a:t>diagrams do not </a:t>
            </a:r>
            <a:r>
              <a:rPr lang="en-US" dirty="0" smtClean="0"/>
              <a:t>give in </a:t>
            </a:r>
            <a:r>
              <a:rPr lang="en-US" dirty="0"/>
              <a:t>depth representation of the behavior.</a:t>
            </a:r>
          </a:p>
          <a:p>
            <a:r>
              <a:rPr lang="en-US" dirty="0"/>
              <a:t>If you want to see what a specific object is doing for several use cases use a state diagram. </a:t>
            </a:r>
            <a:endParaRPr lang="en-US" dirty="0" smtClean="0"/>
          </a:p>
          <a:p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see </a:t>
            </a:r>
            <a:r>
              <a:rPr lang="en-US" dirty="0"/>
              <a:t>a particular behavior over many use cases or threads use an activity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18" y="873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Sequence 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Diagram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A947F-80DB-E3A8-53F4-68E25569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945"/>
            <a:ext cx="10515600" cy="3600018"/>
          </a:xfrm>
        </p:spPr>
        <p:txBody>
          <a:bodyPr>
            <a:normAutofit/>
          </a:bodyPr>
          <a:lstStyle/>
          <a:p>
            <a:r>
              <a:rPr lang="en-US" dirty="0"/>
              <a:t>Sequence diagrams demonstrate the behavior of objects in a use case by describing the </a:t>
            </a:r>
            <a:r>
              <a:rPr lang="en-US" dirty="0" smtClean="0"/>
              <a:t>objects and </a:t>
            </a:r>
            <a:r>
              <a:rPr lang="en-US" dirty="0"/>
              <a:t>the messages they pass.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Components of a Sequence 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Diagram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751" y="1825625"/>
            <a:ext cx="7790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Sequence 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Diagram 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too much detail. This clutters up the diagram and makes it difficult to read.</a:t>
            </a:r>
          </a:p>
          <a:p>
            <a:r>
              <a:rPr lang="en-US" dirty="0"/>
              <a:t>Obsolete and out of date sequence diagrams that are irrelevant when compared to the interfaces, actual architectures etc. of the system. Don’t forget to replace them or modify them.</a:t>
            </a:r>
          </a:p>
          <a:p>
            <a:r>
              <a:rPr lang="en-US" dirty="0"/>
              <a:t>Leaving no blank space between the use case text and the message arrow; this makes it difficult for anyone to read the diagram.</a:t>
            </a:r>
          </a:p>
          <a:p>
            <a:r>
              <a:rPr lang="en-US" dirty="0"/>
              <a:t>Not considering the origins of message arrows carefully.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3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FF8AA-418B-4D14-917E-C400B705B348}"/>
</file>

<file path=customXml/itemProps2.xml><?xml version="1.0" encoding="utf-8"?>
<ds:datastoreItem xmlns:ds="http://schemas.openxmlformats.org/officeDocument/2006/customXml" ds:itemID="{25C30237-3251-457A-92E4-43F176BBE598}"/>
</file>

<file path=customXml/itemProps3.xml><?xml version="1.0" encoding="utf-8"?>
<ds:datastoreItem xmlns:ds="http://schemas.openxmlformats.org/officeDocument/2006/customXml" ds:itemID="{CB215832-A1B9-4302-93F5-871FB278EF6D}"/>
</file>

<file path=docProps/app.xml><?xml version="1.0" encoding="utf-8"?>
<Properties xmlns="http://schemas.openxmlformats.org/officeDocument/2006/extended-properties" xmlns:vt="http://schemas.openxmlformats.org/officeDocument/2006/docPropsVTypes">
  <TotalTime>17295</TotalTime>
  <Words>442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Interaction Diagram</vt:lpstr>
      <vt:lpstr>When to use Interaction Diagrams?</vt:lpstr>
      <vt:lpstr>Sequence Diagram</vt:lpstr>
      <vt:lpstr>Components of a Sequence Diagram</vt:lpstr>
      <vt:lpstr>Example</vt:lpstr>
      <vt:lpstr>Sequence Diagram Common Mistakes</vt:lpstr>
      <vt:lpstr>Quiz</vt:lpstr>
      <vt:lpstr>Project</vt:lpstr>
      <vt:lpstr>Collaboration Diagrams</vt:lpstr>
      <vt:lpstr>Collaboration Diagrams</vt:lpstr>
      <vt:lpstr>Notations of a collaboration diagram</vt:lpstr>
      <vt:lpstr>When to use a collaboration diagram</vt:lpstr>
      <vt:lpstr>Collaboration vs sequence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7</cp:revision>
  <dcterms:created xsi:type="dcterms:W3CDTF">2022-06-21T17:57:45Z</dcterms:created>
  <dcterms:modified xsi:type="dcterms:W3CDTF">2022-07-19T20:03:16Z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