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Kashif Murtaza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125DA2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@AISciencesLearn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8" name="Google Shape;18;p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6/22/2022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pic>
        <p:nvPicPr>
          <p:cNvPr id="14" name="Google Shape;14;p79" descr="Une image contenant texte, clipart&#10;&#10;Description générée automatiquemen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35047" y="6356350"/>
            <a:ext cx="1618753" cy="36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sciences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8" y="1798675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System Scenario</a:t>
            </a:r>
            <a:endParaRPr kumimoji="0" sz="6600" b="1" i="0" u="none" strike="noStrike" kern="0" cap="none" spc="0" normalizeH="0" baseline="0" noProof="0" dirty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28875"/>
            <a:ext cx="6876916" cy="134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What is Scenario?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When are scenarios appropriate?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How do you write scenarios?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Example: Scenario to cash a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cheque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in a bank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Introduction to UML Diagrams</a:t>
            </a: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Garamond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Sehrish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Aqeel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125DA2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40960" y="6167037"/>
            <a:ext cx="277090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  <a:hlinkClick r:id="rId3"/>
              </a:rPr>
              <a:t>www.aisciences.io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45DE-DA54-F1DE-63A2-4F8FA47D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Scenario: Check-in process getting completed without any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51D7F-18BA-1C6D-5322-C8A245A53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 puts the baggage for check-in and stickers</a:t>
            </a:r>
          </a:p>
          <a:p>
            <a:r>
              <a:rPr lang="en-US" dirty="0"/>
              <a:t>Shows the ticket to the booking clerk at the booking counter</a:t>
            </a:r>
          </a:p>
          <a:p>
            <a:r>
              <a:rPr lang="en-US" dirty="0"/>
              <a:t>The booking clerk enters the PNR number and verifies the data</a:t>
            </a:r>
          </a:p>
          <a:p>
            <a:r>
              <a:rPr lang="en-US" dirty="0"/>
              <a:t>Booking clerk asks for ID card and verifies</a:t>
            </a:r>
          </a:p>
          <a:p>
            <a:r>
              <a:rPr lang="en-US" dirty="0"/>
              <a:t>The passenger puts the baggage and the weight is checked by booking clerk.</a:t>
            </a:r>
          </a:p>
          <a:p>
            <a:r>
              <a:rPr lang="en-US" dirty="0"/>
              <a:t>The baggage stickers are printed and attached to the baggage</a:t>
            </a:r>
          </a:p>
          <a:p>
            <a:r>
              <a:rPr lang="en-US" dirty="0"/>
              <a:t>The boarding pass is issued to the passenger</a:t>
            </a:r>
          </a:p>
        </p:txBody>
      </p:sp>
    </p:spTree>
    <p:extLst>
      <p:ext uri="{BB962C8B-B14F-4D97-AF65-F5344CB8AC3E}">
        <p14:creationId xmlns:p14="http://schemas.microsoft.com/office/powerpoint/2010/main" val="2008286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A5E5-0064-0672-A108-DE2812E9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Alternate Scenario: Check-in process for Individual having special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CB23E-FD90-AA3F-C957-1F28DE929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booking clerk enters the PNR number and verifies the data</a:t>
            </a:r>
          </a:p>
          <a:p>
            <a:r>
              <a:rPr lang="en-US" dirty="0"/>
              <a:t>Identify the passengers with “Special needs”</a:t>
            </a:r>
          </a:p>
          <a:p>
            <a:r>
              <a:rPr lang="en-US" dirty="0"/>
              <a:t>An alert is sent to the customer service desk</a:t>
            </a:r>
          </a:p>
        </p:txBody>
      </p:sp>
    </p:spTree>
    <p:extLst>
      <p:ext uri="{BB962C8B-B14F-4D97-AF65-F5344CB8AC3E}">
        <p14:creationId xmlns:p14="http://schemas.microsoft.com/office/powerpoint/2010/main" val="2805268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603D1-D49D-8691-39EF-4AE95DE2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CA698-EDEC-0EFE-DFA9-176B490F9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Alternate Scenario: Baggage weight &gt; Allowed limit</a:t>
            </a:r>
          </a:p>
          <a:p>
            <a:r>
              <a:rPr lang="en-US" dirty="0"/>
              <a:t>Alternate Scenario: Valid ID card not available</a:t>
            </a:r>
          </a:p>
          <a:p>
            <a:r>
              <a:rPr lang="en-US" dirty="0"/>
              <a:t>Alternate Scenario: Passenger checks in using Kiosk</a:t>
            </a:r>
          </a:p>
        </p:txBody>
      </p:sp>
    </p:spTree>
    <p:extLst>
      <p:ext uri="{BB962C8B-B14F-4D97-AF65-F5344CB8AC3E}">
        <p14:creationId xmlns:p14="http://schemas.microsoft.com/office/powerpoint/2010/main" val="131930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Scenario?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scenario is a description of a person's interaction with a system. </a:t>
            </a:r>
          </a:p>
          <a:p>
            <a:r>
              <a:rPr lang="en-US" dirty="0"/>
              <a:t>Scenarios help focus design efforts on the user’s requirements, which are distinct from technical or business requirements.</a:t>
            </a:r>
          </a:p>
          <a:p>
            <a:r>
              <a:rPr lang="en-US" dirty="0"/>
              <a:t>Scenarios may be related to 'use cases', which describe interactions at a technical level.</a:t>
            </a:r>
          </a:p>
          <a:p>
            <a:r>
              <a:rPr lang="en-US" dirty="0"/>
              <a:t>Unlike use cases, however, scenarios can be understood by people who do not have any technical background.</a:t>
            </a:r>
          </a:p>
        </p:txBody>
      </p:sp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8E192-B7FD-706C-7A08-0DBC569A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are scenarios appropriate?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2FE6-FE66-CC45-6EDB-2C2529C0D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Scenarios are appropriate whenever you need to describe a system interaction from the user’s perspective.</a:t>
            </a:r>
          </a:p>
          <a:p>
            <a:r>
              <a:rPr lang="en-US" dirty="0"/>
              <a:t>They are particularly useful when you need to remove focus from the technology in order to open up design possibilities.</a:t>
            </a:r>
          </a:p>
        </p:txBody>
      </p:sp>
    </p:spTree>
    <p:extLst>
      <p:ext uri="{BB962C8B-B14F-4D97-AF65-F5344CB8AC3E}">
        <p14:creationId xmlns:p14="http://schemas.microsoft.com/office/powerpoint/2010/main" val="294796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DBA0-267D-D4A0-559D-E5539311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write scenarios?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94FF7-1C19-4A28-2C4B-1575BB1ED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To write a scenario, you need a basic understanding of the tasks to be supported by the system.</a:t>
            </a:r>
          </a:p>
          <a:p>
            <a:r>
              <a:rPr lang="en-US" dirty="0"/>
              <a:t>You also need to have an understanding of the users and the context of use.</a:t>
            </a:r>
          </a:p>
          <a:p>
            <a:r>
              <a:rPr lang="en-US" dirty="0"/>
              <a:t>Scenarios can be derived from data gathered during contextual enquiry activities.</a:t>
            </a:r>
          </a:p>
          <a:p>
            <a:r>
              <a:rPr lang="en-US" dirty="0"/>
              <a:t>To write a scenario, describe in simple language the interaction that needs to take place.</a:t>
            </a:r>
          </a:p>
          <a:p>
            <a:r>
              <a:rPr lang="en-US" dirty="0"/>
              <a:t>It is important to avoid references to technology. Include references to all relevant aspects of the interaction. </a:t>
            </a:r>
          </a:p>
          <a:p>
            <a:r>
              <a:rPr lang="en-US" dirty="0"/>
              <a:t>After you have written a scenario, review it and remove any unwarranted references to systems or technologies. </a:t>
            </a:r>
          </a:p>
        </p:txBody>
      </p:sp>
    </p:spTree>
    <p:extLst>
      <p:ext uri="{BB962C8B-B14F-4D97-AF65-F5344CB8AC3E}">
        <p14:creationId xmlns:p14="http://schemas.microsoft.com/office/powerpoint/2010/main" val="178575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FBA18-345C-CA8C-3B96-90F63FDFD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(Scenario to cash a cheque in bank)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740A-A840-A720-7C2B-60E66516B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customer presents a cheque to a clerk.</a:t>
            </a:r>
          </a:p>
          <a:p>
            <a:r>
              <a:rPr lang="en-US" dirty="0"/>
              <a:t>The clerk checks the file containing all the account numbers and make sure whether</a:t>
            </a:r>
          </a:p>
          <a:p>
            <a:r>
              <a:rPr lang="en-US" dirty="0"/>
              <a:t>The account number on the cheque is valid.</a:t>
            </a:r>
          </a:p>
          <a:p>
            <a:r>
              <a:rPr lang="en-US" dirty="0"/>
              <a:t>Adequate balance is there in the account and the signature is authentic.</a:t>
            </a:r>
          </a:p>
          <a:p>
            <a:r>
              <a:rPr lang="en-US" dirty="0"/>
              <a:t>Having done these the clerk gives the customer a token.</a:t>
            </a:r>
          </a:p>
          <a:p>
            <a:r>
              <a:rPr lang="en-US" dirty="0"/>
              <a:t>The clerk also debts the customer account by the amount specified on the cheque.</a:t>
            </a:r>
          </a:p>
          <a:p>
            <a:r>
              <a:rPr lang="en-US" dirty="0"/>
              <a:t>If the cheque cannot be cashed due to a mistake on it, it will be returned.</a:t>
            </a:r>
          </a:p>
          <a:p>
            <a:r>
              <a:rPr lang="en-US" dirty="0"/>
              <a:t>The token number is written on the top of the cheque and it is passed on to the cashier.</a:t>
            </a:r>
          </a:p>
          <a:p>
            <a:r>
              <a:rPr lang="en-US" dirty="0"/>
              <a:t>The cashier calls out the token number.</a:t>
            </a:r>
          </a:p>
          <a:p>
            <a:r>
              <a:rPr lang="en-US" dirty="0"/>
              <a:t>The customer goes to the cashier with the token.</a:t>
            </a:r>
          </a:p>
          <a:p>
            <a:r>
              <a:rPr lang="en-US" dirty="0"/>
              <a:t>The cashier Checks the token, takes the customer's signature, pays cash, enters cash paid in the ledger/ debt book and stores the cheque.</a:t>
            </a:r>
          </a:p>
        </p:txBody>
      </p:sp>
    </p:spTree>
    <p:extLst>
      <p:ext uri="{BB962C8B-B14F-4D97-AF65-F5344CB8AC3E}">
        <p14:creationId xmlns:p14="http://schemas.microsoft.com/office/powerpoint/2010/main" val="163520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3002-E448-8441-01D4-0DD8C126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1DCAB-5AD1-E09A-5293-374A5C4E2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Airport Check-in System</a:t>
            </a:r>
          </a:p>
        </p:txBody>
      </p:sp>
    </p:spTree>
    <p:extLst>
      <p:ext uri="{BB962C8B-B14F-4D97-AF65-F5344CB8AC3E}">
        <p14:creationId xmlns:p14="http://schemas.microsoft.com/office/powerpoint/2010/main" val="84559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1330C-94EF-0ADA-FC83-6ECF93B7E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FDAAC-39E3-00D8-452C-72F697E30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proposed software system is to be designed to allow passengers to check-in and get the boarding pass for flying. </a:t>
            </a:r>
          </a:p>
          <a:p>
            <a:r>
              <a:rPr lang="en-US" dirty="0"/>
              <a:t>The baggage can also be checked-in, which is optional. The check-in can happen by the counter clerk or by the passenger using the kiosk.</a:t>
            </a:r>
          </a:p>
          <a:p>
            <a:r>
              <a:rPr lang="en-US" dirty="0"/>
              <a:t>The system should allow individuals as well as groups of passengers to check in through the system. The boarding pass can be issued through this system. </a:t>
            </a:r>
          </a:p>
          <a:p>
            <a:r>
              <a:rPr lang="en-US" dirty="0"/>
              <a:t>Passengers below 4 years need not have tickets. The airport also allows provision for the special needs of passengers like wheelchairs etc.</a:t>
            </a:r>
          </a:p>
          <a:p>
            <a:r>
              <a:rPr lang="en-US" dirty="0"/>
              <a:t>The system should also be able to capture the fact that the baggage for a passenger is screened by security.</a:t>
            </a:r>
          </a:p>
        </p:txBody>
      </p:sp>
    </p:spTree>
    <p:extLst>
      <p:ext uri="{BB962C8B-B14F-4D97-AF65-F5344CB8AC3E}">
        <p14:creationId xmlns:p14="http://schemas.microsoft.com/office/powerpoint/2010/main" val="74001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58156-9173-1ACE-FBAA-C133F2BA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D1621-7631-C7BE-7E59-68AB027CF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success scenario of the Check-in process.</a:t>
            </a:r>
          </a:p>
        </p:txBody>
      </p:sp>
    </p:spTree>
    <p:extLst>
      <p:ext uri="{BB962C8B-B14F-4D97-AF65-F5344CB8AC3E}">
        <p14:creationId xmlns:p14="http://schemas.microsoft.com/office/powerpoint/2010/main" val="2137686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AF35-B09D-7F11-4AB9-74D00A5A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0FDB-715D-789F-E7B1-CE40B2F2B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514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697</Words>
  <Application>Microsoft Office PowerPoint</Application>
  <PresentationFormat>Widescreen</PresentationFormat>
  <Paragraphs>62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Garamond</vt:lpstr>
      <vt:lpstr>Noto Sans Symbols</vt:lpstr>
      <vt:lpstr>Times New Roman</vt:lpstr>
      <vt:lpstr>Thème Office</vt:lpstr>
      <vt:lpstr>PowerPoint Presentation</vt:lpstr>
      <vt:lpstr>What is Scenario? </vt:lpstr>
      <vt:lpstr>When are scenarios appropriate?</vt:lpstr>
      <vt:lpstr>How do you write scenarios?</vt:lpstr>
      <vt:lpstr>Example: (Scenario to cash a cheque in bank) </vt:lpstr>
      <vt:lpstr>Case Study</vt:lpstr>
      <vt:lpstr>Case study description</vt:lpstr>
      <vt:lpstr>Quiz</vt:lpstr>
      <vt:lpstr>Solution</vt:lpstr>
      <vt:lpstr>Success Scenario: Check-in process getting completed without any issues</vt:lpstr>
      <vt:lpstr>Alternate Scenario: Check-in process for Individual having special needs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Sehrish Aqeel</cp:lastModifiedBy>
  <cp:revision>2</cp:revision>
  <dcterms:created xsi:type="dcterms:W3CDTF">2022-06-22T08:29:07Z</dcterms:created>
  <dcterms:modified xsi:type="dcterms:W3CDTF">2022-06-22T08:30:28Z</dcterms:modified>
</cp:coreProperties>
</file>