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85" r:id="rId4"/>
    <p:sldId id="287" r:id="rId5"/>
    <p:sldId id="288" r:id="rId6"/>
    <p:sldId id="289" r:id="rId7"/>
    <p:sldId id="290" r:id="rId8"/>
    <p:sldId id="291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33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75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30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40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45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Apache MXNet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A8790-2EEF-4E27-8DF4-154395CE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65" y="4509063"/>
            <a:ext cx="5669292" cy="1941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Imperative and Symbolic styles</a:t>
            </a:r>
          </a:p>
          <a:p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25007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Imperative and Symbolic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Scalable to distributed environments</a:t>
            </a:r>
          </a:p>
          <a:p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19889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Imperative and Symbolic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Scalable to distributed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err="1"/>
              <a:t>Python,Perl,Java,Scala,Julia,R,C</a:t>
            </a:r>
            <a:r>
              <a:rPr lang="en-US" sz="4400" dirty="0"/>
              <a:t>++,…</a:t>
            </a:r>
          </a:p>
        </p:txBody>
      </p:sp>
    </p:spTree>
    <p:extLst>
      <p:ext uri="{BB962C8B-B14F-4D97-AF65-F5344CB8AC3E}">
        <p14:creationId xmlns:p14="http://schemas.microsoft.com/office/powerpoint/2010/main" val="121738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Imperative and Symbolic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Scalable to distributed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err="1"/>
              <a:t>Python,Perl,Java,Scala,Julia,R,C</a:t>
            </a:r>
            <a:r>
              <a:rPr lang="en-US" sz="4400" dirty="0"/>
              <a:t>++,…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CMU, MIT,…</a:t>
            </a:r>
          </a:p>
        </p:txBody>
      </p:sp>
    </p:spTree>
    <p:extLst>
      <p:ext uri="{BB962C8B-B14F-4D97-AF65-F5344CB8AC3E}">
        <p14:creationId xmlns:p14="http://schemas.microsoft.com/office/powerpoint/2010/main" val="20536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Deep Learning Framework by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Imperative and Symbolic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Scalable to distributed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err="1"/>
              <a:t>Python,Perl,Java,Scala,Julia,R,C</a:t>
            </a:r>
            <a:r>
              <a:rPr lang="en-US" sz="4400" dirty="0"/>
              <a:t>++,…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CMU, MIT,…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AWS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144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Installing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</a:rPr>
              <a:t>MXNet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172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185</cp:revision>
  <dcterms:created xsi:type="dcterms:W3CDTF">2019-01-15T19:27:36Z</dcterms:created>
  <dcterms:modified xsi:type="dcterms:W3CDTF">2020-09-11T11:54:39Z</dcterms:modified>
  <dc:language>en-US</dc:language>
</cp:coreProperties>
</file>